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125" r:id="rId1"/>
    <p:sldMasterId id="2147484141" r:id="rId2"/>
    <p:sldMasterId id="2147484156" r:id="rId3"/>
    <p:sldMasterId id="2147484168" r:id="rId4"/>
  </p:sldMasterIdLst>
  <p:notesMasterIdLst>
    <p:notesMasterId r:id="rId48"/>
  </p:notesMasterIdLst>
  <p:handoutMasterIdLst>
    <p:handoutMasterId r:id="rId49"/>
  </p:handoutMasterIdLst>
  <p:sldIdLst>
    <p:sldId id="1228" r:id="rId5"/>
    <p:sldId id="1183" r:id="rId6"/>
    <p:sldId id="295" r:id="rId7"/>
    <p:sldId id="1187" r:id="rId8"/>
    <p:sldId id="311" r:id="rId9"/>
    <p:sldId id="1878" r:id="rId10"/>
    <p:sldId id="1890" r:id="rId11"/>
    <p:sldId id="1891" r:id="rId12"/>
    <p:sldId id="1847" r:id="rId13"/>
    <p:sldId id="1846" r:id="rId14"/>
    <p:sldId id="1852" r:id="rId15"/>
    <p:sldId id="1849" r:id="rId16"/>
    <p:sldId id="1885" r:id="rId17"/>
    <p:sldId id="1879" r:id="rId18"/>
    <p:sldId id="1888" r:id="rId19"/>
    <p:sldId id="1889" r:id="rId20"/>
    <p:sldId id="256" r:id="rId21"/>
    <p:sldId id="278" r:id="rId22"/>
    <p:sldId id="287" r:id="rId23"/>
    <p:sldId id="1853" r:id="rId24"/>
    <p:sldId id="1854" r:id="rId25"/>
    <p:sldId id="267" r:id="rId26"/>
    <p:sldId id="268" r:id="rId27"/>
    <p:sldId id="1855" r:id="rId28"/>
    <p:sldId id="270" r:id="rId29"/>
    <p:sldId id="271" r:id="rId30"/>
    <p:sldId id="272" r:id="rId31"/>
    <p:sldId id="275" r:id="rId32"/>
    <p:sldId id="276" r:id="rId33"/>
    <p:sldId id="288" r:id="rId34"/>
    <p:sldId id="258" r:id="rId35"/>
    <p:sldId id="265" r:id="rId36"/>
    <p:sldId id="1881" r:id="rId37"/>
    <p:sldId id="1882" r:id="rId38"/>
    <p:sldId id="1886" r:id="rId39"/>
    <p:sldId id="1883" r:id="rId40"/>
    <p:sldId id="1887" r:id="rId41"/>
    <p:sldId id="1884" r:id="rId42"/>
    <p:sldId id="1874" r:id="rId43"/>
    <p:sldId id="1877" r:id="rId44"/>
    <p:sldId id="293" r:id="rId45"/>
    <p:sldId id="1859" r:id="rId46"/>
    <p:sldId id="292" r:id="rId47"/>
  </p:sldIdLst>
  <p:sldSz cx="12192000" cy="6858000"/>
  <p:notesSz cx="9363075" cy="7077075"/>
  <p:custDataLst>
    <p:tags r:id="rId50"/>
  </p:custDataLst>
  <p:defaultTextStyle>
    <a:defPPr>
      <a:defRPr lang="en-US"/>
    </a:defPPr>
    <a:lvl1pPr algn="ctr" rtl="0" eaLnBrk="0" fontAlgn="base" hangingPunct="0">
      <a:spcBef>
        <a:spcPct val="0"/>
      </a:spcBef>
      <a:spcAft>
        <a:spcPct val="0"/>
      </a:spcAft>
      <a:defRPr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521415D9-36F7-43E2-AB2F-B90AF26B5E84}">
      <p14:sectionLst xmlns:p14="http://schemas.microsoft.com/office/powerpoint/2010/main">
        <p14:section name="Intro-Housekeeping" id="{DB43D62E-0520-474C-906D-0E607A218CD9}">
          <p14:sldIdLst>
            <p14:sldId id="1228"/>
            <p14:sldId id="1183"/>
            <p14:sldId id="295"/>
            <p14:sldId id="1187"/>
            <p14:sldId id="311"/>
            <p14:sldId id="1878"/>
          </p14:sldIdLst>
        </p14:section>
        <p14:section name="Amanda" id="{F98A2BBB-1F36-4442-BA33-056B7EE9C500}">
          <p14:sldIdLst>
            <p14:sldId id="1890"/>
            <p14:sldId id="1891"/>
            <p14:sldId id="1847"/>
            <p14:sldId id="1846"/>
            <p14:sldId id="1852"/>
            <p14:sldId id="1849"/>
            <p14:sldId id="1885"/>
            <p14:sldId id="1879"/>
          </p14:sldIdLst>
        </p14:section>
        <p14:section name="Kim Gregory" id="{983876D5-3172-AD4F-8918-ADD74761DA10}">
          <p14:sldIdLst>
            <p14:sldId id="1888"/>
          </p14:sldIdLst>
        </p14:section>
        <p14:section name="Shari Kelly" id="{3F10451B-CF97-D941-8411-C8CBE2DD155D}">
          <p14:sldIdLst>
            <p14:sldId id="1889"/>
            <p14:sldId id="256"/>
            <p14:sldId id="278"/>
            <p14:sldId id="287"/>
            <p14:sldId id="1853"/>
            <p14:sldId id="1854"/>
            <p14:sldId id="267"/>
            <p14:sldId id="268"/>
            <p14:sldId id="1855"/>
            <p14:sldId id="270"/>
            <p14:sldId id="271"/>
            <p14:sldId id="272"/>
            <p14:sldId id="275"/>
            <p14:sldId id="276"/>
            <p14:sldId id="288"/>
            <p14:sldId id="258"/>
          </p14:sldIdLst>
        </p14:section>
        <p14:section name="Terri Deeds" id="{32E1B05E-B3C4-664B-957F-2F2DD939AD48}">
          <p14:sldIdLst>
            <p14:sldId id="265"/>
            <p14:sldId id="1881"/>
            <p14:sldId id="1882"/>
            <p14:sldId id="1886"/>
            <p14:sldId id="1883"/>
          </p14:sldIdLst>
        </p14:section>
        <p14:section name="Christa closing" id="{1ADC1DB3-8702-D842-8DC0-1A2B0A285C87}">
          <p14:sldIdLst>
            <p14:sldId id="1887"/>
            <p14:sldId id="1884"/>
            <p14:sldId id="1874"/>
            <p14:sldId id="1877"/>
            <p14:sldId id="293"/>
            <p14:sldId id="1859"/>
            <p14:sldId id="29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et Trial" initials="JT" lastIdx="1" clrIdx="0">
    <p:extLst>
      <p:ext uri="{19B8F6BF-5375-455C-9EA6-DF929625EA0E}">
        <p15:presenceInfo xmlns:p15="http://schemas.microsoft.com/office/powerpoint/2012/main" userId="635924d02a71143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6128"/>
    <a:srgbClr val="FFFFFF"/>
    <a:srgbClr val="FF8200"/>
    <a:srgbClr val="67AEC2"/>
    <a:srgbClr val="E3E3E3"/>
    <a:srgbClr val="E1E1E1"/>
    <a:srgbClr val="D74D2B"/>
    <a:srgbClr val="E69004"/>
    <a:srgbClr val="DC632C"/>
    <a:srgbClr val="C95C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530" autoAdjust="0"/>
    <p:restoredTop sz="70556" autoAdjust="0"/>
  </p:normalViewPr>
  <p:slideViewPr>
    <p:cSldViewPr>
      <p:cViewPr varScale="1">
        <p:scale>
          <a:sx n="55" d="100"/>
          <a:sy n="55" d="100"/>
        </p:scale>
        <p:origin x="192" y="76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8" d="100"/>
        <a:sy n="98" d="100"/>
      </p:scale>
      <p:origin x="0" y="16616"/>
    </p:cViewPr>
  </p:sorterViewPr>
  <p:notesViewPr>
    <p:cSldViewPr>
      <p:cViewPr varScale="1">
        <p:scale>
          <a:sx n="105" d="100"/>
          <a:sy n="105" d="100"/>
        </p:scale>
        <p:origin x="738"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tags" Target="tags/tag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dirty="0"/>
              <a:t>The care</a:t>
            </a:r>
            <a:r>
              <a:rPr lang="en-US" sz="1800" baseline="0" dirty="0"/>
              <a:t> team a</a:t>
            </a:r>
            <a:r>
              <a:rPr lang="en-US" sz="1800" dirty="0"/>
              <a:t>sked permission...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Always</c:v>
                </c:pt>
              </c:strCache>
            </c:strRef>
          </c:tx>
          <c:spPr>
            <a:solidFill>
              <a:schemeClr val="accent1"/>
            </a:solidFill>
            <a:ln>
              <a:noFill/>
            </a:ln>
            <a:effectLst/>
          </c:spPr>
          <c:invertIfNegative val="0"/>
          <c:cat>
            <c:strRef>
              <c:f>Sheet1!$A$2:$A$8</c:f>
              <c:strCache>
                <c:ptCount val="7"/>
                <c:pt idx="0">
                  <c:v>Total</c:v>
                </c:pt>
                <c:pt idx="1">
                  <c:v>Asian</c:v>
                </c:pt>
                <c:pt idx="2">
                  <c:v>Black</c:v>
                </c:pt>
                <c:pt idx="3">
                  <c:v>Hispanic</c:v>
                </c:pt>
                <c:pt idx="4">
                  <c:v>White</c:v>
                </c:pt>
                <c:pt idx="5">
                  <c:v>Other</c:v>
                </c:pt>
                <c:pt idx="6">
                  <c:v>Declined </c:v>
                </c:pt>
              </c:strCache>
            </c:strRef>
          </c:cat>
          <c:val>
            <c:numRef>
              <c:f>Sheet1!$B$2:$B$8</c:f>
              <c:numCache>
                <c:formatCode>General</c:formatCode>
                <c:ptCount val="7"/>
                <c:pt idx="0">
                  <c:v>848</c:v>
                </c:pt>
                <c:pt idx="1">
                  <c:v>100</c:v>
                </c:pt>
                <c:pt idx="2">
                  <c:v>93</c:v>
                </c:pt>
                <c:pt idx="3">
                  <c:v>457</c:v>
                </c:pt>
                <c:pt idx="4">
                  <c:v>151</c:v>
                </c:pt>
                <c:pt idx="5">
                  <c:v>42</c:v>
                </c:pt>
                <c:pt idx="6">
                  <c:v>17</c:v>
                </c:pt>
              </c:numCache>
            </c:numRef>
          </c:val>
          <c:extLst>
            <c:ext xmlns:c16="http://schemas.microsoft.com/office/drawing/2014/chart" uri="{C3380CC4-5D6E-409C-BE32-E72D297353CC}">
              <c16:uniqueId val="{00000000-4CDD-4535-A782-8CDA766AAE10}"/>
            </c:ext>
          </c:extLst>
        </c:ser>
        <c:ser>
          <c:idx val="1"/>
          <c:order val="1"/>
          <c:tx>
            <c:strRef>
              <c:f>Sheet1!$C$1</c:f>
              <c:strCache>
                <c:ptCount val="1"/>
                <c:pt idx="0">
                  <c:v>Mostly</c:v>
                </c:pt>
              </c:strCache>
            </c:strRef>
          </c:tx>
          <c:spPr>
            <a:solidFill>
              <a:schemeClr val="accent2"/>
            </a:solidFill>
            <a:ln>
              <a:noFill/>
            </a:ln>
            <a:effectLst/>
          </c:spPr>
          <c:invertIfNegative val="0"/>
          <c:cat>
            <c:strRef>
              <c:f>Sheet1!$A$2:$A$8</c:f>
              <c:strCache>
                <c:ptCount val="7"/>
                <c:pt idx="0">
                  <c:v>Total</c:v>
                </c:pt>
                <c:pt idx="1">
                  <c:v>Asian</c:v>
                </c:pt>
                <c:pt idx="2">
                  <c:v>Black</c:v>
                </c:pt>
                <c:pt idx="3">
                  <c:v>Hispanic</c:v>
                </c:pt>
                <c:pt idx="4">
                  <c:v>White</c:v>
                </c:pt>
                <c:pt idx="5">
                  <c:v>Other</c:v>
                </c:pt>
                <c:pt idx="6">
                  <c:v>Declined </c:v>
                </c:pt>
              </c:strCache>
            </c:strRef>
          </c:cat>
          <c:val>
            <c:numRef>
              <c:f>Sheet1!$C$2:$C$8</c:f>
              <c:numCache>
                <c:formatCode>General</c:formatCode>
                <c:ptCount val="7"/>
                <c:pt idx="0">
                  <c:v>57</c:v>
                </c:pt>
                <c:pt idx="1">
                  <c:v>11</c:v>
                </c:pt>
                <c:pt idx="2">
                  <c:v>5</c:v>
                </c:pt>
                <c:pt idx="3">
                  <c:v>21</c:v>
                </c:pt>
                <c:pt idx="4">
                  <c:v>14</c:v>
                </c:pt>
                <c:pt idx="5">
                  <c:v>4</c:v>
                </c:pt>
                <c:pt idx="6">
                  <c:v>2</c:v>
                </c:pt>
              </c:numCache>
            </c:numRef>
          </c:val>
          <c:extLst>
            <c:ext xmlns:c16="http://schemas.microsoft.com/office/drawing/2014/chart" uri="{C3380CC4-5D6E-409C-BE32-E72D297353CC}">
              <c16:uniqueId val="{00000001-4CDD-4535-A782-8CDA766AAE10}"/>
            </c:ext>
          </c:extLst>
        </c:ser>
        <c:ser>
          <c:idx val="2"/>
          <c:order val="2"/>
          <c:tx>
            <c:strRef>
              <c:f>Sheet1!$D$1</c:f>
              <c:strCache>
                <c:ptCount val="1"/>
                <c:pt idx="0">
                  <c:v>Half Time</c:v>
                </c:pt>
              </c:strCache>
            </c:strRef>
          </c:tx>
          <c:spPr>
            <a:solidFill>
              <a:schemeClr val="accent3"/>
            </a:solidFill>
            <a:ln>
              <a:noFill/>
            </a:ln>
            <a:effectLst/>
          </c:spPr>
          <c:invertIfNegative val="0"/>
          <c:cat>
            <c:strRef>
              <c:f>Sheet1!$A$2:$A$8</c:f>
              <c:strCache>
                <c:ptCount val="7"/>
                <c:pt idx="0">
                  <c:v>Total</c:v>
                </c:pt>
                <c:pt idx="1">
                  <c:v>Asian</c:v>
                </c:pt>
                <c:pt idx="2">
                  <c:v>Black</c:v>
                </c:pt>
                <c:pt idx="3">
                  <c:v>Hispanic</c:v>
                </c:pt>
                <c:pt idx="4">
                  <c:v>White</c:v>
                </c:pt>
                <c:pt idx="5">
                  <c:v>Other</c:v>
                </c:pt>
                <c:pt idx="6">
                  <c:v>Declined </c:v>
                </c:pt>
              </c:strCache>
            </c:strRef>
          </c:cat>
          <c:val>
            <c:numRef>
              <c:f>Sheet1!$D$2:$D$8</c:f>
              <c:numCache>
                <c:formatCode>General</c:formatCode>
                <c:ptCount val="7"/>
                <c:pt idx="0">
                  <c:v>5</c:v>
                </c:pt>
                <c:pt idx="1">
                  <c:v>0</c:v>
                </c:pt>
                <c:pt idx="2">
                  <c:v>0</c:v>
                </c:pt>
                <c:pt idx="3">
                  <c:v>1</c:v>
                </c:pt>
                <c:pt idx="4">
                  <c:v>1</c:v>
                </c:pt>
                <c:pt idx="5">
                  <c:v>2</c:v>
                </c:pt>
                <c:pt idx="6">
                  <c:v>1</c:v>
                </c:pt>
              </c:numCache>
            </c:numRef>
          </c:val>
          <c:extLst>
            <c:ext xmlns:c16="http://schemas.microsoft.com/office/drawing/2014/chart" uri="{C3380CC4-5D6E-409C-BE32-E72D297353CC}">
              <c16:uniqueId val="{00000002-4CDD-4535-A782-8CDA766AAE10}"/>
            </c:ext>
          </c:extLst>
        </c:ser>
        <c:ser>
          <c:idx val="3"/>
          <c:order val="3"/>
          <c:tx>
            <c:strRef>
              <c:f>Sheet1!$E$1</c:f>
              <c:strCache>
                <c:ptCount val="1"/>
                <c:pt idx="0">
                  <c:v>Sometimes</c:v>
                </c:pt>
              </c:strCache>
            </c:strRef>
          </c:tx>
          <c:spPr>
            <a:solidFill>
              <a:schemeClr val="accent4"/>
            </a:solidFill>
            <a:ln>
              <a:noFill/>
            </a:ln>
            <a:effectLst/>
          </c:spPr>
          <c:invertIfNegative val="0"/>
          <c:cat>
            <c:strRef>
              <c:f>Sheet1!$A$2:$A$8</c:f>
              <c:strCache>
                <c:ptCount val="7"/>
                <c:pt idx="0">
                  <c:v>Total</c:v>
                </c:pt>
                <c:pt idx="1">
                  <c:v>Asian</c:v>
                </c:pt>
                <c:pt idx="2">
                  <c:v>Black</c:v>
                </c:pt>
                <c:pt idx="3">
                  <c:v>Hispanic</c:v>
                </c:pt>
                <c:pt idx="4">
                  <c:v>White</c:v>
                </c:pt>
                <c:pt idx="5">
                  <c:v>Other</c:v>
                </c:pt>
                <c:pt idx="6">
                  <c:v>Declined </c:v>
                </c:pt>
              </c:strCache>
            </c:strRef>
          </c:cat>
          <c:val>
            <c:numRef>
              <c:f>Sheet1!$E$2:$E$8</c:f>
              <c:numCache>
                <c:formatCode>General</c:formatCode>
                <c:ptCount val="7"/>
                <c:pt idx="0">
                  <c:v>15</c:v>
                </c:pt>
                <c:pt idx="1">
                  <c:v>0</c:v>
                </c:pt>
                <c:pt idx="2">
                  <c:v>0</c:v>
                </c:pt>
                <c:pt idx="3">
                  <c:v>7</c:v>
                </c:pt>
                <c:pt idx="4">
                  <c:v>3</c:v>
                </c:pt>
                <c:pt idx="5">
                  <c:v>2</c:v>
                </c:pt>
                <c:pt idx="6">
                  <c:v>3</c:v>
                </c:pt>
              </c:numCache>
            </c:numRef>
          </c:val>
          <c:extLst>
            <c:ext xmlns:c16="http://schemas.microsoft.com/office/drawing/2014/chart" uri="{C3380CC4-5D6E-409C-BE32-E72D297353CC}">
              <c16:uniqueId val="{00000003-4CDD-4535-A782-8CDA766AAE10}"/>
            </c:ext>
          </c:extLst>
        </c:ser>
        <c:ser>
          <c:idx val="4"/>
          <c:order val="4"/>
          <c:tx>
            <c:strRef>
              <c:f>Sheet1!$F$1</c:f>
              <c:strCache>
                <c:ptCount val="1"/>
                <c:pt idx="0">
                  <c:v>Never</c:v>
                </c:pt>
              </c:strCache>
            </c:strRef>
          </c:tx>
          <c:spPr>
            <a:solidFill>
              <a:schemeClr val="accent5"/>
            </a:solidFill>
            <a:ln>
              <a:noFill/>
            </a:ln>
            <a:effectLst/>
          </c:spPr>
          <c:invertIfNegative val="0"/>
          <c:cat>
            <c:strRef>
              <c:f>Sheet1!$A$2:$A$8</c:f>
              <c:strCache>
                <c:ptCount val="7"/>
                <c:pt idx="0">
                  <c:v>Total</c:v>
                </c:pt>
                <c:pt idx="1">
                  <c:v>Asian</c:v>
                </c:pt>
                <c:pt idx="2">
                  <c:v>Black</c:v>
                </c:pt>
                <c:pt idx="3">
                  <c:v>Hispanic</c:v>
                </c:pt>
                <c:pt idx="4">
                  <c:v>White</c:v>
                </c:pt>
                <c:pt idx="5">
                  <c:v>Other</c:v>
                </c:pt>
                <c:pt idx="6">
                  <c:v>Declined </c:v>
                </c:pt>
              </c:strCache>
            </c:strRef>
          </c:cat>
          <c:val>
            <c:numRef>
              <c:f>Sheet1!$F$2:$F$8</c:f>
              <c:numCache>
                <c:formatCode>General</c:formatCode>
                <c:ptCount val="7"/>
                <c:pt idx="0">
                  <c:v>3</c:v>
                </c:pt>
                <c:pt idx="1">
                  <c:v>1</c:v>
                </c:pt>
                <c:pt idx="2">
                  <c:v>1</c:v>
                </c:pt>
                <c:pt idx="3">
                  <c:v>0</c:v>
                </c:pt>
                <c:pt idx="4">
                  <c:v>0</c:v>
                </c:pt>
                <c:pt idx="5">
                  <c:v>0</c:v>
                </c:pt>
                <c:pt idx="6">
                  <c:v>1</c:v>
                </c:pt>
              </c:numCache>
            </c:numRef>
          </c:val>
          <c:extLst>
            <c:ext xmlns:c16="http://schemas.microsoft.com/office/drawing/2014/chart" uri="{C3380CC4-5D6E-409C-BE32-E72D297353CC}">
              <c16:uniqueId val="{00000004-4CDD-4535-A782-8CDA766AAE10}"/>
            </c:ext>
          </c:extLst>
        </c:ser>
        <c:dLbls>
          <c:showLegendKey val="0"/>
          <c:showVal val="0"/>
          <c:showCatName val="0"/>
          <c:showSerName val="0"/>
          <c:showPercent val="0"/>
          <c:showBubbleSize val="0"/>
        </c:dLbls>
        <c:gapWidth val="219"/>
        <c:overlap val="-27"/>
        <c:axId val="328198600"/>
        <c:axId val="328198960"/>
      </c:barChart>
      <c:catAx>
        <c:axId val="328198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8198960"/>
        <c:crosses val="autoZero"/>
        <c:auto val="1"/>
        <c:lblAlgn val="ctr"/>
        <c:lblOffset val="100"/>
        <c:noMultiLvlLbl val="0"/>
      </c:catAx>
      <c:valAx>
        <c:axId val="3281989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81986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a:t>The care</a:t>
            </a:r>
            <a:r>
              <a:rPr lang="en-US" sz="1800" baseline="0"/>
              <a:t> team listened and respected my wishes...</a:t>
            </a:r>
            <a:endParaRPr lang="en-US" sz="1800"/>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Always</c:v>
                </c:pt>
              </c:strCache>
            </c:strRef>
          </c:tx>
          <c:spPr>
            <a:solidFill>
              <a:schemeClr val="accent1"/>
            </a:solidFill>
            <a:ln>
              <a:noFill/>
            </a:ln>
            <a:effectLst/>
          </c:spPr>
          <c:invertIfNegative val="0"/>
          <c:cat>
            <c:strRef>
              <c:f>Sheet1!$A$2:$A$8</c:f>
              <c:strCache>
                <c:ptCount val="7"/>
                <c:pt idx="0">
                  <c:v>Total</c:v>
                </c:pt>
                <c:pt idx="1">
                  <c:v>Asian</c:v>
                </c:pt>
                <c:pt idx="2">
                  <c:v>Black</c:v>
                </c:pt>
                <c:pt idx="3">
                  <c:v>Hispanic</c:v>
                </c:pt>
                <c:pt idx="4">
                  <c:v>White</c:v>
                </c:pt>
                <c:pt idx="5">
                  <c:v>Other</c:v>
                </c:pt>
                <c:pt idx="6">
                  <c:v>Declined </c:v>
                </c:pt>
              </c:strCache>
            </c:strRef>
          </c:cat>
          <c:val>
            <c:numRef>
              <c:f>Sheet1!$B$2:$B$8</c:f>
              <c:numCache>
                <c:formatCode>General</c:formatCode>
                <c:ptCount val="7"/>
                <c:pt idx="0">
                  <c:v>828</c:v>
                </c:pt>
                <c:pt idx="1">
                  <c:v>102</c:v>
                </c:pt>
                <c:pt idx="2">
                  <c:v>87</c:v>
                </c:pt>
                <c:pt idx="3">
                  <c:v>446</c:v>
                </c:pt>
                <c:pt idx="4">
                  <c:v>143</c:v>
                </c:pt>
                <c:pt idx="5">
                  <c:v>37</c:v>
                </c:pt>
                <c:pt idx="6">
                  <c:v>12</c:v>
                </c:pt>
              </c:numCache>
            </c:numRef>
          </c:val>
          <c:extLst>
            <c:ext xmlns:c16="http://schemas.microsoft.com/office/drawing/2014/chart" uri="{C3380CC4-5D6E-409C-BE32-E72D297353CC}">
              <c16:uniqueId val="{00000000-5967-469A-A8A0-3FC72382DD0B}"/>
            </c:ext>
          </c:extLst>
        </c:ser>
        <c:ser>
          <c:idx val="1"/>
          <c:order val="1"/>
          <c:tx>
            <c:strRef>
              <c:f>Sheet1!$C$1</c:f>
              <c:strCache>
                <c:ptCount val="1"/>
                <c:pt idx="0">
                  <c:v>Mostly</c:v>
                </c:pt>
              </c:strCache>
            </c:strRef>
          </c:tx>
          <c:spPr>
            <a:solidFill>
              <a:schemeClr val="accent2"/>
            </a:solidFill>
            <a:ln>
              <a:noFill/>
            </a:ln>
            <a:effectLst/>
          </c:spPr>
          <c:invertIfNegative val="0"/>
          <c:cat>
            <c:strRef>
              <c:f>Sheet1!$A$2:$A$8</c:f>
              <c:strCache>
                <c:ptCount val="7"/>
                <c:pt idx="0">
                  <c:v>Total</c:v>
                </c:pt>
                <c:pt idx="1">
                  <c:v>Asian</c:v>
                </c:pt>
                <c:pt idx="2">
                  <c:v>Black</c:v>
                </c:pt>
                <c:pt idx="3">
                  <c:v>Hispanic</c:v>
                </c:pt>
                <c:pt idx="4">
                  <c:v>White</c:v>
                </c:pt>
                <c:pt idx="5">
                  <c:v>Other</c:v>
                </c:pt>
                <c:pt idx="6">
                  <c:v>Declined </c:v>
                </c:pt>
              </c:strCache>
            </c:strRef>
          </c:cat>
          <c:val>
            <c:numRef>
              <c:f>Sheet1!$C$2:$C$8</c:f>
              <c:numCache>
                <c:formatCode>General</c:formatCode>
                <c:ptCount val="7"/>
                <c:pt idx="0">
                  <c:v>82</c:v>
                </c:pt>
                <c:pt idx="1">
                  <c:v>7</c:v>
                </c:pt>
                <c:pt idx="2">
                  <c:v>11</c:v>
                </c:pt>
                <c:pt idx="3">
                  <c:v>31</c:v>
                </c:pt>
                <c:pt idx="4">
                  <c:v>21</c:v>
                </c:pt>
                <c:pt idx="5">
                  <c:v>8</c:v>
                </c:pt>
                <c:pt idx="6">
                  <c:v>5</c:v>
                </c:pt>
              </c:numCache>
            </c:numRef>
          </c:val>
          <c:extLst>
            <c:ext xmlns:c16="http://schemas.microsoft.com/office/drawing/2014/chart" uri="{C3380CC4-5D6E-409C-BE32-E72D297353CC}">
              <c16:uniqueId val="{00000001-5967-469A-A8A0-3FC72382DD0B}"/>
            </c:ext>
          </c:extLst>
        </c:ser>
        <c:ser>
          <c:idx val="2"/>
          <c:order val="2"/>
          <c:tx>
            <c:strRef>
              <c:f>Sheet1!$D$1</c:f>
              <c:strCache>
                <c:ptCount val="1"/>
                <c:pt idx="0">
                  <c:v>Half Time</c:v>
                </c:pt>
              </c:strCache>
            </c:strRef>
          </c:tx>
          <c:spPr>
            <a:solidFill>
              <a:schemeClr val="accent3"/>
            </a:solidFill>
            <a:ln>
              <a:noFill/>
            </a:ln>
            <a:effectLst/>
          </c:spPr>
          <c:invertIfNegative val="0"/>
          <c:cat>
            <c:strRef>
              <c:f>Sheet1!$A$2:$A$8</c:f>
              <c:strCache>
                <c:ptCount val="7"/>
                <c:pt idx="0">
                  <c:v>Total</c:v>
                </c:pt>
                <c:pt idx="1">
                  <c:v>Asian</c:v>
                </c:pt>
                <c:pt idx="2">
                  <c:v>Black</c:v>
                </c:pt>
                <c:pt idx="3">
                  <c:v>Hispanic</c:v>
                </c:pt>
                <c:pt idx="4">
                  <c:v>White</c:v>
                </c:pt>
                <c:pt idx="5">
                  <c:v>Other</c:v>
                </c:pt>
                <c:pt idx="6">
                  <c:v>Declined </c:v>
                </c:pt>
              </c:strCache>
            </c:strRef>
          </c:cat>
          <c:val>
            <c:numRef>
              <c:f>Sheet1!$D$2:$D$8</c:f>
              <c:numCache>
                <c:formatCode>General</c:formatCode>
                <c:ptCount val="7"/>
                <c:pt idx="0">
                  <c:v>12</c:v>
                </c:pt>
                <c:pt idx="1">
                  <c:v>2</c:v>
                </c:pt>
                <c:pt idx="2">
                  <c:v>0</c:v>
                </c:pt>
                <c:pt idx="3">
                  <c:v>3</c:v>
                </c:pt>
                <c:pt idx="4">
                  <c:v>3</c:v>
                </c:pt>
                <c:pt idx="5">
                  <c:v>3</c:v>
                </c:pt>
                <c:pt idx="6">
                  <c:v>1</c:v>
                </c:pt>
              </c:numCache>
            </c:numRef>
          </c:val>
          <c:extLst>
            <c:ext xmlns:c16="http://schemas.microsoft.com/office/drawing/2014/chart" uri="{C3380CC4-5D6E-409C-BE32-E72D297353CC}">
              <c16:uniqueId val="{00000002-5967-469A-A8A0-3FC72382DD0B}"/>
            </c:ext>
          </c:extLst>
        </c:ser>
        <c:ser>
          <c:idx val="3"/>
          <c:order val="3"/>
          <c:tx>
            <c:strRef>
              <c:f>Sheet1!$E$1</c:f>
              <c:strCache>
                <c:ptCount val="1"/>
                <c:pt idx="0">
                  <c:v>Sometimes</c:v>
                </c:pt>
              </c:strCache>
            </c:strRef>
          </c:tx>
          <c:spPr>
            <a:solidFill>
              <a:schemeClr val="accent4"/>
            </a:solidFill>
            <a:ln>
              <a:noFill/>
            </a:ln>
            <a:effectLst/>
          </c:spPr>
          <c:invertIfNegative val="0"/>
          <c:cat>
            <c:strRef>
              <c:f>Sheet1!$A$2:$A$8</c:f>
              <c:strCache>
                <c:ptCount val="7"/>
                <c:pt idx="0">
                  <c:v>Total</c:v>
                </c:pt>
                <c:pt idx="1">
                  <c:v>Asian</c:v>
                </c:pt>
                <c:pt idx="2">
                  <c:v>Black</c:v>
                </c:pt>
                <c:pt idx="3">
                  <c:v>Hispanic</c:v>
                </c:pt>
                <c:pt idx="4">
                  <c:v>White</c:v>
                </c:pt>
                <c:pt idx="5">
                  <c:v>Other</c:v>
                </c:pt>
                <c:pt idx="6">
                  <c:v>Declined </c:v>
                </c:pt>
              </c:strCache>
            </c:strRef>
          </c:cat>
          <c:val>
            <c:numRef>
              <c:f>Sheet1!$E$2:$E$8</c:f>
              <c:numCache>
                <c:formatCode>General</c:formatCode>
                <c:ptCount val="7"/>
                <c:pt idx="0">
                  <c:v>11</c:v>
                </c:pt>
                <c:pt idx="1">
                  <c:v>0</c:v>
                </c:pt>
                <c:pt idx="2">
                  <c:v>0</c:v>
                </c:pt>
                <c:pt idx="3">
                  <c:v>3</c:v>
                </c:pt>
                <c:pt idx="4">
                  <c:v>2</c:v>
                </c:pt>
                <c:pt idx="5">
                  <c:v>1</c:v>
                </c:pt>
                <c:pt idx="6">
                  <c:v>4</c:v>
                </c:pt>
              </c:numCache>
            </c:numRef>
          </c:val>
          <c:extLst>
            <c:ext xmlns:c16="http://schemas.microsoft.com/office/drawing/2014/chart" uri="{C3380CC4-5D6E-409C-BE32-E72D297353CC}">
              <c16:uniqueId val="{00000003-5967-469A-A8A0-3FC72382DD0B}"/>
            </c:ext>
          </c:extLst>
        </c:ser>
        <c:ser>
          <c:idx val="4"/>
          <c:order val="4"/>
          <c:tx>
            <c:strRef>
              <c:f>Sheet1!$F$1</c:f>
              <c:strCache>
                <c:ptCount val="1"/>
                <c:pt idx="0">
                  <c:v>Never</c:v>
                </c:pt>
              </c:strCache>
            </c:strRef>
          </c:tx>
          <c:spPr>
            <a:solidFill>
              <a:schemeClr val="accent5"/>
            </a:solidFill>
            <a:ln>
              <a:noFill/>
            </a:ln>
            <a:effectLst/>
          </c:spPr>
          <c:invertIfNegative val="0"/>
          <c:cat>
            <c:strRef>
              <c:f>Sheet1!$A$2:$A$8</c:f>
              <c:strCache>
                <c:ptCount val="7"/>
                <c:pt idx="0">
                  <c:v>Total</c:v>
                </c:pt>
                <c:pt idx="1">
                  <c:v>Asian</c:v>
                </c:pt>
                <c:pt idx="2">
                  <c:v>Black</c:v>
                </c:pt>
                <c:pt idx="3">
                  <c:v>Hispanic</c:v>
                </c:pt>
                <c:pt idx="4">
                  <c:v>White</c:v>
                </c:pt>
                <c:pt idx="5">
                  <c:v>Other</c:v>
                </c:pt>
                <c:pt idx="6">
                  <c:v>Declined </c:v>
                </c:pt>
              </c:strCache>
            </c:strRef>
          </c:cat>
          <c:val>
            <c:numRef>
              <c:f>Sheet1!$F$2:$F$8</c:f>
              <c:numCache>
                <c:formatCode>General</c:formatCode>
                <c:ptCount val="7"/>
                <c:pt idx="0">
                  <c:v>6</c:v>
                </c:pt>
                <c:pt idx="1">
                  <c:v>1</c:v>
                </c:pt>
                <c:pt idx="2">
                  <c:v>3</c:v>
                </c:pt>
                <c:pt idx="3">
                  <c:v>0</c:v>
                </c:pt>
                <c:pt idx="4">
                  <c:v>0</c:v>
                </c:pt>
                <c:pt idx="5">
                  <c:v>1</c:v>
                </c:pt>
                <c:pt idx="6">
                  <c:v>1</c:v>
                </c:pt>
              </c:numCache>
            </c:numRef>
          </c:val>
          <c:extLst>
            <c:ext xmlns:c16="http://schemas.microsoft.com/office/drawing/2014/chart" uri="{C3380CC4-5D6E-409C-BE32-E72D297353CC}">
              <c16:uniqueId val="{00000004-5967-469A-A8A0-3FC72382DD0B}"/>
            </c:ext>
          </c:extLst>
        </c:ser>
        <c:dLbls>
          <c:showLegendKey val="0"/>
          <c:showVal val="0"/>
          <c:showCatName val="0"/>
          <c:showSerName val="0"/>
          <c:showPercent val="0"/>
          <c:showBubbleSize val="0"/>
        </c:dLbls>
        <c:gapWidth val="219"/>
        <c:overlap val="-27"/>
        <c:axId val="328198600"/>
        <c:axId val="328198960"/>
      </c:barChart>
      <c:catAx>
        <c:axId val="328198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8198960"/>
        <c:crosses val="autoZero"/>
        <c:auto val="1"/>
        <c:lblAlgn val="ctr"/>
        <c:lblOffset val="100"/>
        <c:noMultiLvlLbl val="0"/>
      </c:catAx>
      <c:valAx>
        <c:axId val="3281989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81986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aseline="0"/>
              <a:t>When team could not meet my wishes, it was explained...</a:t>
            </a:r>
            <a:endParaRPr lang="en-US" sz="1800"/>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Always</c:v>
                </c:pt>
              </c:strCache>
            </c:strRef>
          </c:tx>
          <c:spPr>
            <a:solidFill>
              <a:schemeClr val="accent1"/>
            </a:solidFill>
            <a:ln>
              <a:noFill/>
            </a:ln>
            <a:effectLst/>
          </c:spPr>
          <c:invertIfNegative val="0"/>
          <c:cat>
            <c:strRef>
              <c:f>Sheet1!$A$2:$A$8</c:f>
              <c:strCache>
                <c:ptCount val="7"/>
                <c:pt idx="0">
                  <c:v>Total</c:v>
                </c:pt>
                <c:pt idx="1">
                  <c:v>Asian</c:v>
                </c:pt>
                <c:pt idx="2">
                  <c:v>Black</c:v>
                </c:pt>
                <c:pt idx="3">
                  <c:v>Hispanic</c:v>
                </c:pt>
                <c:pt idx="4">
                  <c:v>White</c:v>
                </c:pt>
                <c:pt idx="5">
                  <c:v>Other</c:v>
                </c:pt>
                <c:pt idx="6">
                  <c:v>Declined </c:v>
                </c:pt>
              </c:strCache>
            </c:strRef>
          </c:cat>
          <c:val>
            <c:numRef>
              <c:f>Sheet1!$B$2:$B$8</c:f>
              <c:numCache>
                <c:formatCode>General</c:formatCode>
                <c:ptCount val="7"/>
                <c:pt idx="0">
                  <c:v>838</c:v>
                </c:pt>
                <c:pt idx="1">
                  <c:v>105</c:v>
                </c:pt>
                <c:pt idx="2">
                  <c:v>87</c:v>
                </c:pt>
                <c:pt idx="3">
                  <c:v>435</c:v>
                </c:pt>
                <c:pt idx="4">
                  <c:v>148</c:v>
                </c:pt>
                <c:pt idx="5">
                  <c:v>44</c:v>
                </c:pt>
                <c:pt idx="6">
                  <c:v>13</c:v>
                </c:pt>
              </c:numCache>
            </c:numRef>
          </c:val>
          <c:extLst>
            <c:ext xmlns:c16="http://schemas.microsoft.com/office/drawing/2014/chart" uri="{C3380CC4-5D6E-409C-BE32-E72D297353CC}">
              <c16:uniqueId val="{00000000-90E5-4466-847A-65D097836086}"/>
            </c:ext>
          </c:extLst>
        </c:ser>
        <c:ser>
          <c:idx val="1"/>
          <c:order val="1"/>
          <c:tx>
            <c:strRef>
              <c:f>Sheet1!$C$1</c:f>
              <c:strCache>
                <c:ptCount val="1"/>
                <c:pt idx="0">
                  <c:v>Mostly</c:v>
                </c:pt>
              </c:strCache>
            </c:strRef>
          </c:tx>
          <c:spPr>
            <a:solidFill>
              <a:schemeClr val="accent2"/>
            </a:solidFill>
            <a:ln>
              <a:noFill/>
            </a:ln>
            <a:effectLst/>
          </c:spPr>
          <c:invertIfNegative val="0"/>
          <c:cat>
            <c:strRef>
              <c:f>Sheet1!$A$2:$A$8</c:f>
              <c:strCache>
                <c:ptCount val="7"/>
                <c:pt idx="0">
                  <c:v>Total</c:v>
                </c:pt>
                <c:pt idx="1">
                  <c:v>Asian</c:v>
                </c:pt>
                <c:pt idx="2">
                  <c:v>Black</c:v>
                </c:pt>
                <c:pt idx="3">
                  <c:v>Hispanic</c:v>
                </c:pt>
                <c:pt idx="4">
                  <c:v>White</c:v>
                </c:pt>
                <c:pt idx="5">
                  <c:v>Other</c:v>
                </c:pt>
                <c:pt idx="6">
                  <c:v>Declined </c:v>
                </c:pt>
              </c:strCache>
            </c:strRef>
          </c:cat>
          <c:val>
            <c:numRef>
              <c:f>Sheet1!$C$2:$C$8</c:f>
              <c:numCache>
                <c:formatCode>General</c:formatCode>
                <c:ptCount val="7"/>
                <c:pt idx="0">
                  <c:v>60</c:v>
                </c:pt>
                <c:pt idx="1">
                  <c:v>6</c:v>
                </c:pt>
                <c:pt idx="2">
                  <c:v>9</c:v>
                </c:pt>
                <c:pt idx="3">
                  <c:v>27</c:v>
                </c:pt>
                <c:pt idx="4">
                  <c:v>14</c:v>
                </c:pt>
                <c:pt idx="5">
                  <c:v>1</c:v>
                </c:pt>
                <c:pt idx="6">
                  <c:v>4</c:v>
                </c:pt>
              </c:numCache>
            </c:numRef>
          </c:val>
          <c:extLst>
            <c:ext xmlns:c16="http://schemas.microsoft.com/office/drawing/2014/chart" uri="{C3380CC4-5D6E-409C-BE32-E72D297353CC}">
              <c16:uniqueId val="{00000001-90E5-4466-847A-65D097836086}"/>
            </c:ext>
          </c:extLst>
        </c:ser>
        <c:ser>
          <c:idx val="2"/>
          <c:order val="2"/>
          <c:tx>
            <c:strRef>
              <c:f>Sheet1!$D$1</c:f>
              <c:strCache>
                <c:ptCount val="1"/>
                <c:pt idx="0">
                  <c:v>Half Time</c:v>
                </c:pt>
              </c:strCache>
            </c:strRef>
          </c:tx>
          <c:spPr>
            <a:solidFill>
              <a:schemeClr val="accent3"/>
            </a:solidFill>
            <a:ln>
              <a:noFill/>
            </a:ln>
            <a:effectLst/>
          </c:spPr>
          <c:invertIfNegative val="0"/>
          <c:cat>
            <c:strRef>
              <c:f>Sheet1!$A$2:$A$8</c:f>
              <c:strCache>
                <c:ptCount val="7"/>
                <c:pt idx="0">
                  <c:v>Total</c:v>
                </c:pt>
                <c:pt idx="1">
                  <c:v>Asian</c:v>
                </c:pt>
                <c:pt idx="2">
                  <c:v>Black</c:v>
                </c:pt>
                <c:pt idx="3">
                  <c:v>Hispanic</c:v>
                </c:pt>
                <c:pt idx="4">
                  <c:v>White</c:v>
                </c:pt>
                <c:pt idx="5">
                  <c:v>Other</c:v>
                </c:pt>
                <c:pt idx="6">
                  <c:v>Declined </c:v>
                </c:pt>
              </c:strCache>
            </c:strRef>
          </c:cat>
          <c:val>
            <c:numRef>
              <c:f>Sheet1!$D$2:$D$8</c:f>
              <c:numCache>
                <c:formatCode>General</c:formatCode>
                <c:ptCount val="7"/>
                <c:pt idx="0">
                  <c:v>7</c:v>
                </c:pt>
                <c:pt idx="1">
                  <c:v>0</c:v>
                </c:pt>
                <c:pt idx="2">
                  <c:v>1</c:v>
                </c:pt>
                <c:pt idx="3">
                  <c:v>2</c:v>
                </c:pt>
                <c:pt idx="4">
                  <c:v>2</c:v>
                </c:pt>
                <c:pt idx="5">
                  <c:v>1</c:v>
                </c:pt>
                <c:pt idx="6">
                  <c:v>1</c:v>
                </c:pt>
              </c:numCache>
            </c:numRef>
          </c:val>
          <c:extLst>
            <c:ext xmlns:c16="http://schemas.microsoft.com/office/drawing/2014/chart" uri="{C3380CC4-5D6E-409C-BE32-E72D297353CC}">
              <c16:uniqueId val="{00000002-90E5-4466-847A-65D097836086}"/>
            </c:ext>
          </c:extLst>
        </c:ser>
        <c:ser>
          <c:idx val="3"/>
          <c:order val="3"/>
          <c:tx>
            <c:strRef>
              <c:f>Sheet1!$E$1</c:f>
              <c:strCache>
                <c:ptCount val="1"/>
                <c:pt idx="0">
                  <c:v>Sometimes</c:v>
                </c:pt>
              </c:strCache>
            </c:strRef>
          </c:tx>
          <c:spPr>
            <a:solidFill>
              <a:schemeClr val="accent4"/>
            </a:solidFill>
            <a:ln>
              <a:noFill/>
            </a:ln>
            <a:effectLst/>
          </c:spPr>
          <c:invertIfNegative val="0"/>
          <c:cat>
            <c:strRef>
              <c:f>Sheet1!$A$2:$A$8</c:f>
              <c:strCache>
                <c:ptCount val="7"/>
                <c:pt idx="0">
                  <c:v>Total</c:v>
                </c:pt>
                <c:pt idx="1">
                  <c:v>Asian</c:v>
                </c:pt>
                <c:pt idx="2">
                  <c:v>Black</c:v>
                </c:pt>
                <c:pt idx="3">
                  <c:v>Hispanic</c:v>
                </c:pt>
                <c:pt idx="4">
                  <c:v>White</c:v>
                </c:pt>
                <c:pt idx="5">
                  <c:v>Other</c:v>
                </c:pt>
                <c:pt idx="6">
                  <c:v>Declined </c:v>
                </c:pt>
              </c:strCache>
            </c:strRef>
          </c:cat>
          <c:val>
            <c:numRef>
              <c:f>Sheet1!$E$2:$E$8</c:f>
              <c:numCache>
                <c:formatCode>General</c:formatCode>
                <c:ptCount val="7"/>
                <c:pt idx="0">
                  <c:v>13</c:v>
                </c:pt>
                <c:pt idx="1">
                  <c:v>0</c:v>
                </c:pt>
                <c:pt idx="2">
                  <c:v>0</c:v>
                </c:pt>
                <c:pt idx="3">
                  <c:v>6</c:v>
                </c:pt>
                <c:pt idx="4">
                  <c:v>2</c:v>
                </c:pt>
                <c:pt idx="5">
                  <c:v>2</c:v>
                </c:pt>
                <c:pt idx="6">
                  <c:v>2</c:v>
                </c:pt>
              </c:numCache>
            </c:numRef>
          </c:val>
          <c:extLst>
            <c:ext xmlns:c16="http://schemas.microsoft.com/office/drawing/2014/chart" uri="{C3380CC4-5D6E-409C-BE32-E72D297353CC}">
              <c16:uniqueId val="{00000003-90E5-4466-847A-65D097836086}"/>
            </c:ext>
          </c:extLst>
        </c:ser>
        <c:ser>
          <c:idx val="4"/>
          <c:order val="4"/>
          <c:tx>
            <c:strRef>
              <c:f>Sheet1!$F$1</c:f>
              <c:strCache>
                <c:ptCount val="1"/>
                <c:pt idx="0">
                  <c:v>Never</c:v>
                </c:pt>
              </c:strCache>
            </c:strRef>
          </c:tx>
          <c:spPr>
            <a:solidFill>
              <a:schemeClr val="accent5"/>
            </a:solidFill>
            <a:ln>
              <a:noFill/>
            </a:ln>
            <a:effectLst/>
          </c:spPr>
          <c:invertIfNegative val="0"/>
          <c:cat>
            <c:strRef>
              <c:f>Sheet1!$A$2:$A$8</c:f>
              <c:strCache>
                <c:ptCount val="7"/>
                <c:pt idx="0">
                  <c:v>Total</c:v>
                </c:pt>
                <c:pt idx="1">
                  <c:v>Asian</c:v>
                </c:pt>
                <c:pt idx="2">
                  <c:v>Black</c:v>
                </c:pt>
                <c:pt idx="3">
                  <c:v>Hispanic</c:v>
                </c:pt>
                <c:pt idx="4">
                  <c:v>White</c:v>
                </c:pt>
                <c:pt idx="5">
                  <c:v>Other</c:v>
                </c:pt>
                <c:pt idx="6">
                  <c:v>Declined </c:v>
                </c:pt>
              </c:strCache>
            </c:strRef>
          </c:cat>
          <c:val>
            <c:numRef>
              <c:f>Sheet1!$F$2:$F$8</c:f>
              <c:numCache>
                <c:formatCode>General</c:formatCode>
                <c:ptCount val="7"/>
                <c:pt idx="0">
                  <c:v>20</c:v>
                </c:pt>
                <c:pt idx="1">
                  <c:v>1</c:v>
                </c:pt>
                <c:pt idx="2">
                  <c:v>3</c:v>
                </c:pt>
                <c:pt idx="3">
                  <c:v>9</c:v>
                </c:pt>
                <c:pt idx="4">
                  <c:v>1</c:v>
                </c:pt>
                <c:pt idx="5">
                  <c:v>2</c:v>
                </c:pt>
                <c:pt idx="6">
                  <c:v>1</c:v>
                </c:pt>
              </c:numCache>
            </c:numRef>
          </c:val>
          <c:extLst>
            <c:ext xmlns:c16="http://schemas.microsoft.com/office/drawing/2014/chart" uri="{C3380CC4-5D6E-409C-BE32-E72D297353CC}">
              <c16:uniqueId val="{00000004-90E5-4466-847A-65D097836086}"/>
            </c:ext>
          </c:extLst>
        </c:ser>
        <c:dLbls>
          <c:showLegendKey val="0"/>
          <c:showVal val="0"/>
          <c:showCatName val="0"/>
          <c:showSerName val="0"/>
          <c:showPercent val="0"/>
          <c:showBubbleSize val="0"/>
        </c:dLbls>
        <c:gapWidth val="219"/>
        <c:overlap val="-27"/>
        <c:axId val="328198600"/>
        <c:axId val="328198960"/>
      </c:barChart>
      <c:catAx>
        <c:axId val="328198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8198960"/>
        <c:crosses val="autoZero"/>
        <c:auto val="1"/>
        <c:lblAlgn val="ctr"/>
        <c:lblOffset val="100"/>
        <c:noMultiLvlLbl val="0"/>
      </c:catAx>
      <c:valAx>
        <c:axId val="3281989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81986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aseline="0"/>
              <a:t>I trusted the team to take the best care of me...</a:t>
            </a:r>
            <a:endParaRPr lang="en-US" sz="1800"/>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Always</c:v>
                </c:pt>
              </c:strCache>
            </c:strRef>
          </c:tx>
          <c:spPr>
            <a:solidFill>
              <a:schemeClr val="accent1"/>
            </a:solidFill>
            <a:ln>
              <a:noFill/>
            </a:ln>
            <a:effectLst/>
          </c:spPr>
          <c:invertIfNegative val="0"/>
          <c:cat>
            <c:strRef>
              <c:f>Sheet1!$A$2:$A$8</c:f>
              <c:strCache>
                <c:ptCount val="7"/>
                <c:pt idx="0">
                  <c:v>Total</c:v>
                </c:pt>
                <c:pt idx="1">
                  <c:v>Asian</c:v>
                </c:pt>
                <c:pt idx="2">
                  <c:v>Black</c:v>
                </c:pt>
                <c:pt idx="3">
                  <c:v>Hispanic</c:v>
                </c:pt>
                <c:pt idx="4">
                  <c:v>White</c:v>
                </c:pt>
                <c:pt idx="5">
                  <c:v>Other</c:v>
                </c:pt>
                <c:pt idx="6">
                  <c:v>Declined </c:v>
                </c:pt>
              </c:strCache>
            </c:strRef>
          </c:cat>
          <c:val>
            <c:numRef>
              <c:f>Sheet1!$B$2:$B$8</c:f>
              <c:numCache>
                <c:formatCode>General</c:formatCode>
                <c:ptCount val="7"/>
                <c:pt idx="0">
                  <c:v>838</c:v>
                </c:pt>
                <c:pt idx="1">
                  <c:v>95</c:v>
                </c:pt>
                <c:pt idx="2">
                  <c:v>86</c:v>
                </c:pt>
                <c:pt idx="3">
                  <c:v>460</c:v>
                </c:pt>
                <c:pt idx="4">
                  <c:v>144</c:v>
                </c:pt>
                <c:pt idx="5">
                  <c:v>40</c:v>
                </c:pt>
                <c:pt idx="6">
                  <c:v>12</c:v>
                </c:pt>
              </c:numCache>
            </c:numRef>
          </c:val>
          <c:extLst>
            <c:ext xmlns:c16="http://schemas.microsoft.com/office/drawing/2014/chart" uri="{C3380CC4-5D6E-409C-BE32-E72D297353CC}">
              <c16:uniqueId val="{00000000-F42F-4C72-9C2E-5A1F9C6A5405}"/>
            </c:ext>
          </c:extLst>
        </c:ser>
        <c:ser>
          <c:idx val="1"/>
          <c:order val="1"/>
          <c:tx>
            <c:strRef>
              <c:f>Sheet1!$C$1</c:f>
              <c:strCache>
                <c:ptCount val="1"/>
                <c:pt idx="0">
                  <c:v>Mostly</c:v>
                </c:pt>
              </c:strCache>
            </c:strRef>
          </c:tx>
          <c:spPr>
            <a:solidFill>
              <a:schemeClr val="accent2"/>
            </a:solidFill>
            <a:ln>
              <a:noFill/>
            </a:ln>
            <a:effectLst/>
          </c:spPr>
          <c:invertIfNegative val="0"/>
          <c:cat>
            <c:strRef>
              <c:f>Sheet1!$A$2:$A$8</c:f>
              <c:strCache>
                <c:ptCount val="7"/>
                <c:pt idx="0">
                  <c:v>Total</c:v>
                </c:pt>
                <c:pt idx="1">
                  <c:v>Asian</c:v>
                </c:pt>
                <c:pt idx="2">
                  <c:v>Black</c:v>
                </c:pt>
                <c:pt idx="3">
                  <c:v>Hispanic</c:v>
                </c:pt>
                <c:pt idx="4">
                  <c:v>White</c:v>
                </c:pt>
                <c:pt idx="5">
                  <c:v>Other</c:v>
                </c:pt>
                <c:pt idx="6">
                  <c:v>Declined </c:v>
                </c:pt>
              </c:strCache>
            </c:strRef>
          </c:cat>
          <c:val>
            <c:numRef>
              <c:f>Sheet1!$C$2:$C$8</c:f>
              <c:numCache>
                <c:formatCode>General</c:formatCode>
                <c:ptCount val="7"/>
                <c:pt idx="0">
                  <c:v>65</c:v>
                </c:pt>
                <c:pt idx="1">
                  <c:v>14</c:v>
                </c:pt>
                <c:pt idx="2">
                  <c:v>10</c:v>
                </c:pt>
                <c:pt idx="3">
                  <c:v>20</c:v>
                </c:pt>
                <c:pt idx="4">
                  <c:v>14</c:v>
                </c:pt>
                <c:pt idx="5">
                  <c:v>4</c:v>
                </c:pt>
                <c:pt idx="6">
                  <c:v>3</c:v>
                </c:pt>
              </c:numCache>
            </c:numRef>
          </c:val>
          <c:extLst>
            <c:ext xmlns:c16="http://schemas.microsoft.com/office/drawing/2014/chart" uri="{C3380CC4-5D6E-409C-BE32-E72D297353CC}">
              <c16:uniqueId val="{00000001-F42F-4C72-9C2E-5A1F9C6A5405}"/>
            </c:ext>
          </c:extLst>
        </c:ser>
        <c:ser>
          <c:idx val="2"/>
          <c:order val="2"/>
          <c:tx>
            <c:strRef>
              <c:f>Sheet1!$D$1</c:f>
              <c:strCache>
                <c:ptCount val="1"/>
                <c:pt idx="0">
                  <c:v>Half Time</c:v>
                </c:pt>
              </c:strCache>
            </c:strRef>
          </c:tx>
          <c:spPr>
            <a:solidFill>
              <a:schemeClr val="accent3"/>
            </a:solidFill>
            <a:ln>
              <a:noFill/>
            </a:ln>
            <a:effectLst/>
          </c:spPr>
          <c:invertIfNegative val="0"/>
          <c:cat>
            <c:strRef>
              <c:f>Sheet1!$A$2:$A$8</c:f>
              <c:strCache>
                <c:ptCount val="7"/>
                <c:pt idx="0">
                  <c:v>Total</c:v>
                </c:pt>
                <c:pt idx="1">
                  <c:v>Asian</c:v>
                </c:pt>
                <c:pt idx="2">
                  <c:v>Black</c:v>
                </c:pt>
                <c:pt idx="3">
                  <c:v>Hispanic</c:v>
                </c:pt>
                <c:pt idx="4">
                  <c:v>White</c:v>
                </c:pt>
                <c:pt idx="5">
                  <c:v>Other</c:v>
                </c:pt>
                <c:pt idx="6">
                  <c:v>Declined </c:v>
                </c:pt>
              </c:strCache>
            </c:strRef>
          </c:cat>
          <c:val>
            <c:numRef>
              <c:f>Sheet1!$D$2:$D$8</c:f>
              <c:numCache>
                <c:formatCode>General</c:formatCode>
                <c:ptCount val="7"/>
                <c:pt idx="0">
                  <c:v>10</c:v>
                </c:pt>
                <c:pt idx="1">
                  <c:v>1</c:v>
                </c:pt>
                <c:pt idx="2">
                  <c:v>1</c:v>
                </c:pt>
                <c:pt idx="3">
                  <c:v>4</c:v>
                </c:pt>
                <c:pt idx="4">
                  <c:v>3</c:v>
                </c:pt>
                <c:pt idx="5">
                  <c:v>1</c:v>
                </c:pt>
                <c:pt idx="6">
                  <c:v>0</c:v>
                </c:pt>
              </c:numCache>
            </c:numRef>
          </c:val>
          <c:extLst>
            <c:ext xmlns:c16="http://schemas.microsoft.com/office/drawing/2014/chart" uri="{C3380CC4-5D6E-409C-BE32-E72D297353CC}">
              <c16:uniqueId val="{00000002-F42F-4C72-9C2E-5A1F9C6A5405}"/>
            </c:ext>
          </c:extLst>
        </c:ser>
        <c:ser>
          <c:idx val="3"/>
          <c:order val="3"/>
          <c:tx>
            <c:strRef>
              <c:f>Sheet1!$E$1</c:f>
              <c:strCache>
                <c:ptCount val="1"/>
                <c:pt idx="0">
                  <c:v>Sometimes</c:v>
                </c:pt>
              </c:strCache>
            </c:strRef>
          </c:tx>
          <c:spPr>
            <a:solidFill>
              <a:schemeClr val="accent4"/>
            </a:solidFill>
            <a:ln>
              <a:noFill/>
            </a:ln>
            <a:effectLst/>
          </c:spPr>
          <c:invertIfNegative val="0"/>
          <c:cat>
            <c:strRef>
              <c:f>Sheet1!$A$2:$A$8</c:f>
              <c:strCache>
                <c:ptCount val="7"/>
                <c:pt idx="0">
                  <c:v>Total</c:v>
                </c:pt>
                <c:pt idx="1">
                  <c:v>Asian</c:v>
                </c:pt>
                <c:pt idx="2">
                  <c:v>Black</c:v>
                </c:pt>
                <c:pt idx="3">
                  <c:v>Hispanic</c:v>
                </c:pt>
                <c:pt idx="4">
                  <c:v>White</c:v>
                </c:pt>
                <c:pt idx="5">
                  <c:v>Other</c:v>
                </c:pt>
                <c:pt idx="6">
                  <c:v>Declined </c:v>
                </c:pt>
              </c:strCache>
            </c:strRef>
          </c:cat>
          <c:val>
            <c:numRef>
              <c:f>Sheet1!$E$2:$E$8</c:f>
              <c:numCache>
                <c:formatCode>General</c:formatCode>
                <c:ptCount val="7"/>
                <c:pt idx="0">
                  <c:v>14</c:v>
                </c:pt>
                <c:pt idx="1">
                  <c:v>1</c:v>
                </c:pt>
                <c:pt idx="2">
                  <c:v>0</c:v>
                </c:pt>
                <c:pt idx="3">
                  <c:v>1</c:v>
                </c:pt>
                <c:pt idx="4">
                  <c:v>3</c:v>
                </c:pt>
                <c:pt idx="5">
                  <c:v>4</c:v>
                </c:pt>
                <c:pt idx="6">
                  <c:v>5</c:v>
                </c:pt>
              </c:numCache>
            </c:numRef>
          </c:val>
          <c:extLst>
            <c:ext xmlns:c16="http://schemas.microsoft.com/office/drawing/2014/chart" uri="{C3380CC4-5D6E-409C-BE32-E72D297353CC}">
              <c16:uniqueId val="{00000003-F42F-4C72-9C2E-5A1F9C6A5405}"/>
            </c:ext>
          </c:extLst>
        </c:ser>
        <c:ser>
          <c:idx val="4"/>
          <c:order val="4"/>
          <c:tx>
            <c:strRef>
              <c:f>Sheet1!$F$1</c:f>
              <c:strCache>
                <c:ptCount val="1"/>
                <c:pt idx="0">
                  <c:v>Never</c:v>
                </c:pt>
              </c:strCache>
            </c:strRef>
          </c:tx>
          <c:spPr>
            <a:solidFill>
              <a:schemeClr val="accent5"/>
            </a:solidFill>
            <a:ln>
              <a:noFill/>
            </a:ln>
            <a:effectLst/>
          </c:spPr>
          <c:invertIfNegative val="0"/>
          <c:cat>
            <c:strRef>
              <c:f>Sheet1!$A$2:$A$8</c:f>
              <c:strCache>
                <c:ptCount val="7"/>
                <c:pt idx="0">
                  <c:v>Total</c:v>
                </c:pt>
                <c:pt idx="1">
                  <c:v>Asian</c:v>
                </c:pt>
                <c:pt idx="2">
                  <c:v>Black</c:v>
                </c:pt>
                <c:pt idx="3">
                  <c:v>Hispanic</c:v>
                </c:pt>
                <c:pt idx="4">
                  <c:v>White</c:v>
                </c:pt>
                <c:pt idx="5">
                  <c:v>Other</c:v>
                </c:pt>
                <c:pt idx="6">
                  <c:v>Declined </c:v>
                </c:pt>
              </c:strCache>
            </c:strRef>
          </c:cat>
          <c:val>
            <c:numRef>
              <c:f>Sheet1!$F$2:$F$8</c:f>
              <c:numCache>
                <c:formatCode>General</c:formatCode>
                <c:ptCount val="7"/>
                <c:pt idx="0">
                  <c:v>7</c:v>
                </c:pt>
                <c:pt idx="1">
                  <c:v>1</c:v>
                </c:pt>
                <c:pt idx="2">
                  <c:v>1</c:v>
                </c:pt>
                <c:pt idx="3">
                  <c:v>1</c:v>
                </c:pt>
                <c:pt idx="4">
                  <c:v>1</c:v>
                </c:pt>
                <c:pt idx="5">
                  <c:v>1</c:v>
                </c:pt>
                <c:pt idx="6">
                  <c:v>2</c:v>
                </c:pt>
              </c:numCache>
            </c:numRef>
          </c:val>
          <c:extLst>
            <c:ext xmlns:c16="http://schemas.microsoft.com/office/drawing/2014/chart" uri="{C3380CC4-5D6E-409C-BE32-E72D297353CC}">
              <c16:uniqueId val="{00000004-F42F-4C72-9C2E-5A1F9C6A5405}"/>
            </c:ext>
          </c:extLst>
        </c:ser>
        <c:dLbls>
          <c:showLegendKey val="0"/>
          <c:showVal val="0"/>
          <c:showCatName val="0"/>
          <c:showSerName val="0"/>
          <c:showPercent val="0"/>
          <c:showBubbleSize val="0"/>
        </c:dLbls>
        <c:gapWidth val="219"/>
        <c:overlap val="-27"/>
        <c:axId val="328198600"/>
        <c:axId val="328198960"/>
      </c:barChart>
      <c:catAx>
        <c:axId val="328198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8198960"/>
        <c:crosses val="autoZero"/>
        <c:auto val="1"/>
        <c:lblAlgn val="ctr"/>
        <c:lblOffset val="100"/>
        <c:noMultiLvlLbl val="0"/>
      </c:catAx>
      <c:valAx>
        <c:axId val="3281989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81986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aseline="0"/>
              <a:t>The care team made me feel cared for as an individual...</a:t>
            </a:r>
            <a:endParaRPr lang="en-US" sz="1800"/>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Strongly Agree</c:v>
                </c:pt>
              </c:strCache>
            </c:strRef>
          </c:tx>
          <c:spPr>
            <a:solidFill>
              <a:schemeClr val="accent1"/>
            </a:solidFill>
            <a:ln>
              <a:noFill/>
            </a:ln>
            <a:effectLst/>
          </c:spPr>
          <c:invertIfNegative val="0"/>
          <c:cat>
            <c:strRef>
              <c:f>Sheet1!$A$2:$A$8</c:f>
              <c:strCache>
                <c:ptCount val="7"/>
                <c:pt idx="0">
                  <c:v>Total</c:v>
                </c:pt>
                <c:pt idx="1">
                  <c:v>Asian</c:v>
                </c:pt>
                <c:pt idx="2">
                  <c:v>Black</c:v>
                </c:pt>
                <c:pt idx="3">
                  <c:v>Hispanic</c:v>
                </c:pt>
                <c:pt idx="4">
                  <c:v>White</c:v>
                </c:pt>
                <c:pt idx="5">
                  <c:v>Other</c:v>
                </c:pt>
                <c:pt idx="6">
                  <c:v>Declined </c:v>
                </c:pt>
              </c:strCache>
            </c:strRef>
          </c:cat>
          <c:val>
            <c:numRef>
              <c:f>Sheet1!$B$2:$B$8</c:f>
              <c:numCache>
                <c:formatCode>General</c:formatCode>
                <c:ptCount val="7"/>
                <c:pt idx="0">
                  <c:v>868</c:v>
                </c:pt>
                <c:pt idx="1">
                  <c:v>101</c:v>
                </c:pt>
                <c:pt idx="2">
                  <c:v>90</c:v>
                </c:pt>
                <c:pt idx="3">
                  <c:v>466</c:v>
                </c:pt>
                <c:pt idx="4">
                  <c:v>151</c:v>
                </c:pt>
                <c:pt idx="5">
                  <c:v>44</c:v>
                </c:pt>
                <c:pt idx="6">
                  <c:v>16</c:v>
                </c:pt>
              </c:numCache>
            </c:numRef>
          </c:val>
          <c:extLst>
            <c:ext xmlns:c16="http://schemas.microsoft.com/office/drawing/2014/chart" uri="{C3380CC4-5D6E-409C-BE32-E72D297353CC}">
              <c16:uniqueId val="{00000000-11DF-4B98-A243-1EF8B804418C}"/>
            </c:ext>
          </c:extLst>
        </c:ser>
        <c:ser>
          <c:idx val="1"/>
          <c:order val="1"/>
          <c:tx>
            <c:strRef>
              <c:f>Sheet1!$C$1</c:f>
              <c:strCache>
                <c:ptCount val="1"/>
                <c:pt idx="0">
                  <c:v>Somewhat Agree</c:v>
                </c:pt>
              </c:strCache>
            </c:strRef>
          </c:tx>
          <c:spPr>
            <a:solidFill>
              <a:schemeClr val="accent2"/>
            </a:solidFill>
            <a:ln>
              <a:noFill/>
            </a:ln>
            <a:effectLst/>
          </c:spPr>
          <c:invertIfNegative val="0"/>
          <c:cat>
            <c:strRef>
              <c:f>Sheet1!$A$2:$A$8</c:f>
              <c:strCache>
                <c:ptCount val="7"/>
                <c:pt idx="0">
                  <c:v>Total</c:v>
                </c:pt>
                <c:pt idx="1">
                  <c:v>Asian</c:v>
                </c:pt>
                <c:pt idx="2">
                  <c:v>Black</c:v>
                </c:pt>
                <c:pt idx="3">
                  <c:v>Hispanic</c:v>
                </c:pt>
                <c:pt idx="4">
                  <c:v>White</c:v>
                </c:pt>
                <c:pt idx="5">
                  <c:v>Other</c:v>
                </c:pt>
                <c:pt idx="6">
                  <c:v>Declined </c:v>
                </c:pt>
              </c:strCache>
            </c:strRef>
          </c:cat>
          <c:val>
            <c:numRef>
              <c:f>Sheet1!$C$2:$C$8</c:f>
              <c:numCache>
                <c:formatCode>General</c:formatCode>
                <c:ptCount val="7"/>
                <c:pt idx="0">
                  <c:v>51</c:v>
                </c:pt>
                <c:pt idx="1">
                  <c:v>10</c:v>
                </c:pt>
                <c:pt idx="2">
                  <c:v>8</c:v>
                </c:pt>
                <c:pt idx="3">
                  <c:v>15</c:v>
                </c:pt>
                <c:pt idx="4">
                  <c:v>13</c:v>
                </c:pt>
                <c:pt idx="5">
                  <c:v>1</c:v>
                </c:pt>
                <c:pt idx="6">
                  <c:v>4</c:v>
                </c:pt>
              </c:numCache>
            </c:numRef>
          </c:val>
          <c:extLst>
            <c:ext xmlns:c16="http://schemas.microsoft.com/office/drawing/2014/chart" uri="{C3380CC4-5D6E-409C-BE32-E72D297353CC}">
              <c16:uniqueId val="{00000001-11DF-4B98-A243-1EF8B804418C}"/>
            </c:ext>
          </c:extLst>
        </c:ser>
        <c:ser>
          <c:idx val="2"/>
          <c:order val="2"/>
          <c:tx>
            <c:strRef>
              <c:f>Sheet1!$D$1</c:f>
              <c:strCache>
                <c:ptCount val="1"/>
                <c:pt idx="0">
                  <c:v>Neither agree nor disagree</c:v>
                </c:pt>
              </c:strCache>
            </c:strRef>
          </c:tx>
          <c:spPr>
            <a:solidFill>
              <a:schemeClr val="accent3"/>
            </a:solidFill>
            <a:ln>
              <a:noFill/>
            </a:ln>
            <a:effectLst/>
          </c:spPr>
          <c:invertIfNegative val="0"/>
          <c:cat>
            <c:strRef>
              <c:f>Sheet1!$A$2:$A$8</c:f>
              <c:strCache>
                <c:ptCount val="7"/>
                <c:pt idx="0">
                  <c:v>Total</c:v>
                </c:pt>
                <c:pt idx="1">
                  <c:v>Asian</c:v>
                </c:pt>
                <c:pt idx="2">
                  <c:v>Black</c:v>
                </c:pt>
                <c:pt idx="3">
                  <c:v>Hispanic</c:v>
                </c:pt>
                <c:pt idx="4">
                  <c:v>White</c:v>
                </c:pt>
                <c:pt idx="5">
                  <c:v>Other</c:v>
                </c:pt>
                <c:pt idx="6">
                  <c:v>Declined </c:v>
                </c:pt>
              </c:strCache>
            </c:strRef>
          </c:cat>
          <c:val>
            <c:numRef>
              <c:f>Sheet1!$D$2:$D$8</c:f>
              <c:numCache>
                <c:formatCode>General</c:formatCode>
                <c:ptCount val="7"/>
                <c:pt idx="0">
                  <c:v>5</c:v>
                </c:pt>
                <c:pt idx="1">
                  <c:v>0</c:v>
                </c:pt>
                <c:pt idx="2">
                  <c:v>0</c:v>
                </c:pt>
                <c:pt idx="3">
                  <c:v>3</c:v>
                </c:pt>
                <c:pt idx="4">
                  <c:v>1</c:v>
                </c:pt>
                <c:pt idx="5">
                  <c:v>1</c:v>
                </c:pt>
                <c:pt idx="6">
                  <c:v>0</c:v>
                </c:pt>
              </c:numCache>
            </c:numRef>
          </c:val>
          <c:extLst>
            <c:ext xmlns:c16="http://schemas.microsoft.com/office/drawing/2014/chart" uri="{C3380CC4-5D6E-409C-BE32-E72D297353CC}">
              <c16:uniqueId val="{00000002-11DF-4B98-A243-1EF8B804418C}"/>
            </c:ext>
          </c:extLst>
        </c:ser>
        <c:ser>
          <c:idx val="3"/>
          <c:order val="3"/>
          <c:tx>
            <c:strRef>
              <c:f>Sheet1!$E$1</c:f>
              <c:strCache>
                <c:ptCount val="1"/>
                <c:pt idx="0">
                  <c:v>Somewhat Disagree</c:v>
                </c:pt>
              </c:strCache>
            </c:strRef>
          </c:tx>
          <c:spPr>
            <a:solidFill>
              <a:schemeClr val="accent4"/>
            </a:solidFill>
            <a:ln>
              <a:noFill/>
            </a:ln>
            <a:effectLst/>
          </c:spPr>
          <c:invertIfNegative val="0"/>
          <c:cat>
            <c:strRef>
              <c:f>Sheet1!$A$2:$A$8</c:f>
              <c:strCache>
                <c:ptCount val="7"/>
                <c:pt idx="0">
                  <c:v>Total</c:v>
                </c:pt>
                <c:pt idx="1">
                  <c:v>Asian</c:v>
                </c:pt>
                <c:pt idx="2">
                  <c:v>Black</c:v>
                </c:pt>
                <c:pt idx="3">
                  <c:v>Hispanic</c:v>
                </c:pt>
                <c:pt idx="4">
                  <c:v>White</c:v>
                </c:pt>
                <c:pt idx="5">
                  <c:v>Other</c:v>
                </c:pt>
                <c:pt idx="6">
                  <c:v>Declined </c:v>
                </c:pt>
              </c:strCache>
            </c:strRef>
          </c:cat>
          <c:val>
            <c:numRef>
              <c:f>Sheet1!$E$2:$E$8</c:f>
              <c:numCache>
                <c:formatCode>General</c:formatCode>
                <c:ptCount val="7"/>
                <c:pt idx="0">
                  <c:v>5</c:v>
                </c:pt>
                <c:pt idx="1">
                  <c:v>0</c:v>
                </c:pt>
                <c:pt idx="2">
                  <c:v>0</c:v>
                </c:pt>
                <c:pt idx="3">
                  <c:v>1</c:v>
                </c:pt>
                <c:pt idx="4">
                  <c:v>2</c:v>
                </c:pt>
                <c:pt idx="5">
                  <c:v>1</c:v>
                </c:pt>
                <c:pt idx="6">
                  <c:v>1</c:v>
                </c:pt>
              </c:numCache>
            </c:numRef>
          </c:val>
          <c:extLst>
            <c:ext xmlns:c16="http://schemas.microsoft.com/office/drawing/2014/chart" uri="{C3380CC4-5D6E-409C-BE32-E72D297353CC}">
              <c16:uniqueId val="{00000003-11DF-4B98-A243-1EF8B804418C}"/>
            </c:ext>
          </c:extLst>
        </c:ser>
        <c:ser>
          <c:idx val="4"/>
          <c:order val="4"/>
          <c:tx>
            <c:strRef>
              <c:f>Sheet1!$F$1</c:f>
              <c:strCache>
                <c:ptCount val="1"/>
                <c:pt idx="0">
                  <c:v>Strongly Disagree</c:v>
                </c:pt>
              </c:strCache>
            </c:strRef>
          </c:tx>
          <c:spPr>
            <a:solidFill>
              <a:schemeClr val="accent5"/>
            </a:solidFill>
            <a:ln>
              <a:noFill/>
            </a:ln>
            <a:effectLst/>
          </c:spPr>
          <c:invertIfNegative val="0"/>
          <c:cat>
            <c:strRef>
              <c:f>Sheet1!$A$2:$A$8</c:f>
              <c:strCache>
                <c:ptCount val="7"/>
                <c:pt idx="0">
                  <c:v>Total</c:v>
                </c:pt>
                <c:pt idx="1">
                  <c:v>Asian</c:v>
                </c:pt>
                <c:pt idx="2">
                  <c:v>Black</c:v>
                </c:pt>
                <c:pt idx="3">
                  <c:v>Hispanic</c:v>
                </c:pt>
                <c:pt idx="4">
                  <c:v>White</c:v>
                </c:pt>
                <c:pt idx="5">
                  <c:v>Other</c:v>
                </c:pt>
                <c:pt idx="6">
                  <c:v>Declined </c:v>
                </c:pt>
              </c:strCache>
            </c:strRef>
          </c:cat>
          <c:val>
            <c:numRef>
              <c:f>Sheet1!$F$2:$F$8</c:f>
              <c:numCache>
                <c:formatCode>General</c:formatCode>
                <c:ptCount val="7"/>
                <c:pt idx="0">
                  <c:v>8</c:v>
                </c:pt>
                <c:pt idx="1">
                  <c:v>1</c:v>
                </c:pt>
                <c:pt idx="2">
                  <c:v>1</c:v>
                </c:pt>
                <c:pt idx="3">
                  <c:v>1</c:v>
                </c:pt>
                <c:pt idx="4">
                  <c:v>0</c:v>
                </c:pt>
                <c:pt idx="5">
                  <c:v>3</c:v>
                </c:pt>
                <c:pt idx="6">
                  <c:v>2</c:v>
                </c:pt>
              </c:numCache>
            </c:numRef>
          </c:val>
          <c:extLst>
            <c:ext xmlns:c16="http://schemas.microsoft.com/office/drawing/2014/chart" uri="{C3380CC4-5D6E-409C-BE32-E72D297353CC}">
              <c16:uniqueId val="{00000004-11DF-4B98-A243-1EF8B804418C}"/>
            </c:ext>
          </c:extLst>
        </c:ser>
        <c:dLbls>
          <c:showLegendKey val="0"/>
          <c:showVal val="0"/>
          <c:showCatName val="0"/>
          <c:showSerName val="0"/>
          <c:showPercent val="0"/>
          <c:showBubbleSize val="0"/>
        </c:dLbls>
        <c:gapWidth val="219"/>
        <c:overlap val="-27"/>
        <c:axId val="328198600"/>
        <c:axId val="328198960"/>
      </c:barChart>
      <c:catAx>
        <c:axId val="328198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8198960"/>
        <c:crosses val="autoZero"/>
        <c:auto val="1"/>
        <c:lblAlgn val="ctr"/>
        <c:lblOffset val="100"/>
        <c:noMultiLvlLbl val="0"/>
      </c:catAx>
      <c:valAx>
        <c:axId val="3281989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81986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aseline="0"/>
              <a:t>Team helped create a comfortable, caring environment...</a:t>
            </a:r>
            <a:endParaRPr lang="en-US" sz="1800"/>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Strongly Agree</c:v>
                </c:pt>
              </c:strCache>
            </c:strRef>
          </c:tx>
          <c:spPr>
            <a:solidFill>
              <a:schemeClr val="accent1"/>
            </a:solidFill>
            <a:ln>
              <a:noFill/>
            </a:ln>
            <a:effectLst/>
          </c:spPr>
          <c:invertIfNegative val="0"/>
          <c:cat>
            <c:strRef>
              <c:f>Sheet1!$A$2:$A$8</c:f>
              <c:strCache>
                <c:ptCount val="7"/>
                <c:pt idx="0">
                  <c:v>Total</c:v>
                </c:pt>
                <c:pt idx="1">
                  <c:v>Asian</c:v>
                </c:pt>
                <c:pt idx="2">
                  <c:v>Black</c:v>
                </c:pt>
                <c:pt idx="3">
                  <c:v>Hispanic</c:v>
                </c:pt>
                <c:pt idx="4">
                  <c:v>White</c:v>
                </c:pt>
                <c:pt idx="5">
                  <c:v>Other</c:v>
                </c:pt>
                <c:pt idx="6">
                  <c:v>Declined </c:v>
                </c:pt>
              </c:strCache>
            </c:strRef>
          </c:cat>
          <c:val>
            <c:numRef>
              <c:f>Sheet1!$B$2:$B$8</c:f>
              <c:numCache>
                <c:formatCode>General</c:formatCode>
                <c:ptCount val="7"/>
                <c:pt idx="0">
                  <c:v>871</c:v>
                </c:pt>
                <c:pt idx="1">
                  <c:v>105</c:v>
                </c:pt>
                <c:pt idx="2">
                  <c:v>92</c:v>
                </c:pt>
                <c:pt idx="3">
                  <c:v>470</c:v>
                </c:pt>
                <c:pt idx="4">
                  <c:v>146</c:v>
                </c:pt>
                <c:pt idx="5">
                  <c:v>43</c:v>
                </c:pt>
                <c:pt idx="6">
                  <c:v>15</c:v>
                </c:pt>
              </c:numCache>
            </c:numRef>
          </c:val>
          <c:extLst>
            <c:ext xmlns:c16="http://schemas.microsoft.com/office/drawing/2014/chart" uri="{C3380CC4-5D6E-409C-BE32-E72D297353CC}">
              <c16:uniqueId val="{00000000-C557-43CA-BAB0-199BF800F35D}"/>
            </c:ext>
          </c:extLst>
        </c:ser>
        <c:ser>
          <c:idx val="1"/>
          <c:order val="1"/>
          <c:tx>
            <c:strRef>
              <c:f>Sheet1!$C$1</c:f>
              <c:strCache>
                <c:ptCount val="1"/>
                <c:pt idx="0">
                  <c:v>Somewhat Agree</c:v>
                </c:pt>
              </c:strCache>
            </c:strRef>
          </c:tx>
          <c:spPr>
            <a:solidFill>
              <a:schemeClr val="accent2"/>
            </a:solidFill>
            <a:ln>
              <a:noFill/>
            </a:ln>
            <a:effectLst/>
          </c:spPr>
          <c:invertIfNegative val="0"/>
          <c:cat>
            <c:strRef>
              <c:f>Sheet1!$A$2:$A$8</c:f>
              <c:strCache>
                <c:ptCount val="7"/>
                <c:pt idx="0">
                  <c:v>Total</c:v>
                </c:pt>
                <c:pt idx="1">
                  <c:v>Asian</c:v>
                </c:pt>
                <c:pt idx="2">
                  <c:v>Black</c:v>
                </c:pt>
                <c:pt idx="3">
                  <c:v>Hispanic</c:v>
                </c:pt>
                <c:pt idx="4">
                  <c:v>White</c:v>
                </c:pt>
                <c:pt idx="5">
                  <c:v>Other</c:v>
                </c:pt>
                <c:pt idx="6">
                  <c:v>Declined </c:v>
                </c:pt>
              </c:strCache>
            </c:strRef>
          </c:cat>
          <c:val>
            <c:numRef>
              <c:f>Sheet1!$C$2:$C$8</c:f>
              <c:numCache>
                <c:formatCode>General</c:formatCode>
                <c:ptCount val="7"/>
                <c:pt idx="0">
                  <c:v>43</c:v>
                </c:pt>
                <c:pt idx="1">
                  <c:v>6</c:v>
                </c:pt>
                <c:pt idx="2">
                  <c:v>5</c:v>
                </c:pt>
                <c:pt idx="3">
                  <c:v>10</c:v>
                </c:pt>
                <c:pt idx="4">
                  <c:v>16</c:v>
                </c:pt>
                <c:pt idx="5">
                  <c:v>3</c:v>
                </c:pt>
                <c:pt idx="6">
                  <c:v>3</c:v>
                </c:pt>
              </c:numCache>
            </c:numRef>
          </c:val>
          <c:extLst>
            <c:ext xmlns:c16="http://schemas.microsoft.com/office/drawing/2014/chart" uri="{C3380CC4-5D6E-409C-BE32-E72D297353CC}">
              <c16:uniqueId val="{00000001-C557-43CA-BAB0-199BF800F35D}"/>
            </c:ext>
          </c:extLst>
        </c:ser>
        <c:ser>
          <c:idx val="2"/>
          <c:order val="2"/>
          <c:tx>
            <c:strRef>
              <c:f>Sheet1!$D$1</c:f>
              <c:strCache>
                <c:ptCount val="1"/>
                <c:pt idx="0">
                  <c:v>Neither agree nor disagree</c:v>
                </c:pt>
              </c:strCache>
            </c:strRef>
          </c:tx>
          <c:spPr>
            <a:solidFill>
              <a:schemeClr val="accent3"/>
            </a:solidFill>
            <a:ln>
              <a:noFill/>
            </a:ln>
            <a:effectLst/>
          </c:spPr>
          <c:invertIfNegative val="0"/>
          <c:cat>
            <c:strRef>
              <c:f>Sheet1!$A$2:$A$8</c:f>
              <c:strCache>
                <c:ptCount val="7"/>
                <c:pt idx="0">
                  <c:v>Total</c:v>
                </c:pt>
                <c:pt idx="1">
                  <c:v>Asian</c:v>
                </c:pt>
                <c:pt idx="2">
                  <c:v>Black</c:v>
                </c:pt>
                <c:pt idx="3">
                  <c:v>Hispanic</c:v>
                </c:pt>
                <c:pt idx="4">
                  <c:v>White</c:v>
                </c:pt>
                <c:pt idx="5">
                  <c:v>Other</c:v>
                </c:pt>
                <c:pt idx="6">
                  <c:v>Declined </c:v>
                </c:pt>
              </c:strCache>
            </c:strRef>
          </c:cat>
          <c:val>
            <c:numRef>
              <c:f>Sheet1!$D$2:$D$8</c:f>
              <c:numCache>
                <c:formatCode>General</c:formatCode>
                <c:ptCount val="7"/>
                <c:pt idx="0">
                  <c:v>8</c:v>
                </c:pt>
                <c:pt idx="1">
                  <c:v>0</c:v>
                </c:pt>
                <c:pt idx="2">
                  <c:v>1</c:v>
                </c:pt>
                <c:pt idx="3">
                  <c:v>3</c:v>
                </c:pt>
                <c:pt idx="4">
                  <c:v>2</c:v>
                </c:pt>
                <c:pt idx="5">
                  <c:v>2</c:v>
                </c:pt>
                <c:pt idx="6">
                  <c:v>0</c:v>
                </c:pt>
              </c:numCache>
            </c:numRef>
          </c:val>
          <c:extLst>
            <c:ext xmlns:c16="http://schemas.microsoft.com/office/drawing/2014/chart" uri="{C3380CC4-5D6E-409C-BE32-E72D297353CC}">
              <c16:uniqueId val="{00000002-C557-43CA-BAB0-199BF800F35D}"/>
            </c:ext>
          </c:extLst>
        </c:ser>
        <c:ser>
          <c:idx val="3"/>
          <c:order val="3"/>
          <c:tx>
            <c:strRef>
              <c:f>Sheet1!$E$1</c:f>
              <c:strCache>
                <c:ptCount val="1"/>
                <c:pt idx="0">
                  <c:v>Somewhat Disagree</c:v>
                </c:pt>
              </c:strCache>
            </c:strRef>
          </c:tx>
          <c:spPr>
            <a:solidFill>
              <a:schemeClr val="accent4"/>
            </a:solidFill>
            <a:ln>
              <a:noFill/>
            </a:ln>
            <a:effectLst/>
          </c:spPr>
          <c:invertIfNegative val="0"/>
          <c:cat>
            <c:strRef>
              <c:f>Sheet1!$A$2:$A$8</c:f>
              <c:strCache>
                <c:ptCount val="7"/>
                <c:pt idx="0">
                  <c:v>Total</c:v>
                </c:pt>
                <c:pt idx="1">
                  <c:v>Asian</c:v>
                </c:pt>
                <c:pt idx="2">
                  <c:v>Black</c:v>
                </c:pt>
                <c:pt idx="3">
                  <c:v>Hispanic</c:v>
                </c:pt>
                <c:pt idx="4">
                  <c:v>White</c:v>
                </c:pt>
                <c:pt idx="5">
                  <c:v>Other</c:v>
                </c:pt>
                <c:pt idx="6">
                  <c:v>Declined </c:v>
                </c:pt>
              </c:strCache>
            </c:strRef>
          </c:cat>
          <c:val>
            <c:numRef>
              <c:f>Sheet1!$E$2:$E$8</c:f>
              <c:numCache>
                <c:formatCode>General</c:formatCode>
                <c:ptCount val="7"/>
                <c:pt idx="0">
                  <c:v>6</c:v>
                </c:pt>
                <c:pt idx="1">
                  <c:v>0</c:v>
                </c:pt>
                <c:pt idx="2">
                  <c:v>0</c:v>
                </c:pt>
                <c:pt idx="3">
                  <c:v>1</c:v>
                </c:pt>
                <c:pt idx="4">
                  <c:v>2</c:v>
                </c:pt>
                <c:pt idx="5">
                  <c:v>1</c:v>
                </c:pt>
                <c:pt idx="6">
                  <c:v>2</c:v>
                </c:pt>
              </c:numCache>
            </c:numRef>
          </c:val>
          <c:extLst>
            <c:ext xmlns:c16="http://schemas.microsoft.com/office/drawing/2014/chart" uri="{C3380CC4-5D6E-409C-BE32-E72D297353CC}">
              <c16:uniqueId val="{00000003-C557-43CA-BAB0-199BF800F35D}"/>
            </c:ext>
          </c:extLst>
        </c:ser>
        <c:ser>
          <c:idx val="4"/>
          <c:order val="4"/>
          <c:tx>
            <c:strRef>
              <c:f>Sheet1!$F$1</c:f>
              <c:strCache>
                <c:ptCount val="1"/>
                <c:pt idx="0">
                  <c:v>Strongly Disagree</c:v>
                </c:pt>
              </c:strCache>
            </c:strRef>
          </c:tx>
          <c:spPr>
            <a:solidFill>
              <a:schemeClr val="accent5"/>
            </a:solidFill>
            <a:ln>
              <a:noFill/>
            </a:ln>
            <a:effectLst/>
          </c:spPr>
          <c:invertIfNegative val="0"/>
          <c:cat>
            <c:strRef>
              <c:f>Sheet1!$A$2:$A$8</c:f>
              <c:strCache>
                <c:ptCount val="7"/>
                <c:pt idx="0">
                  <c:v>Total</c:v>
                </c:pt>
                <c:pt idx="1">
                  <c:v>Asian</c:v>
                </c:pt>
                <c:pt idx="2">
                  <c:v>Black</c:v>
                </c:pt>
                <c:pt idx="3">
                  <c:v>Hispanic</c:v>
                </c:pt>
                <c:pt idx="4">
                  <c:v>White</c:v>
                </c:pt>
                <c:pt idx="5">
                  <c:v>Other</c:v>
                </c:pt>
                <c:pt idx="6">
                  <c:v>Declined </c:v>
                </c:pt>
              </c:strCache>
            </c:strRef>
          </c:cat>
          <c:val>
            <c:numRef>
              <c:f>Sheet1!$F$2:$F$8</c:f>
              <c:numCache>
                <c:formatCode>General</c:formatCode>
                <c:ptCount val="7"/>
                <c:pt idx="0">
                  <c:v>7</c:v>
                </c:pt>
                <c:pt idx="1">
                  <c:v>1</c:v>
                </c:pt>
                <c:pt idx="2">
                  <c:v>1</c:v>
                </c:pt>
                <c:pt idx="3">
                  <c:v>1</c:v>
                </c:pt>
                <c:pt idx="4">
                  <c:v>1</c:v>
                </c:pt>
                <c:pt idx="5">
                  <c:v>1</c:v>
                </c:pt>
                <c:pt idx="6">
                  <c:v>2</c:v>
                </c:pt>
              </c:numCache>
            </c:numRef>
          </c:val>
          <c:extLst>
            <c:ext xmlns:c16="http://schemas.microsoft.com/office/drawing/2014/chart" uri="{C3380CC4-5D6E-409C-BE32-E72D297353CC}">
              <c16:uniqueId val="{00000004-C557-43CA-BAB0-199BF800F35D}"/>
            </c:ext>
          </c:extLst>
        </c:ser>
        <c:dLbls>
          <c:showLegendKey val="0"/>
          <c:showVal val="0"/>
          <c:showCatName val="0"/>
          <c:showSerName val="0"/>
          <c:showPercent val="0"/>
          <c:showBubbleSize val="0"/>
        </c:dLbls>
        <c:gapWidth val="219"/>
        <c:overlap val="-27"/>
        <c:axId val="328198600"/>
        <c:axId val="328198960"/>
      </c:barChart>
      <c:catAx>
        <c:axId val="328198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8198960"/>
        <c:crosses val="autoZero"/>
        <c:auto val="1"/>
        <c:lblAlgn val="ctr"/>
        <c:lblOffset val="100"/>
        <c:noMultiLvlLbl val="0"/>
      </c:catAx>
      <c:valAx>
        <c:axId val="3281989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81986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aseline="0"/>
              <a:t>...I felt my personal preferences were respected</a:t>
            </a:r>
            <a:endParaRPr lang="en-US" sz="1800"/>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Strongly Agree</c:v>
                </c:pt>
              </c:strCache>
            </c:strRef>
          </c:tx>
          <c:spPr>
            <a:solidFill>
              <a:schemeClr val="accent1"/>
            </a:solidFill>
            <a:ln>
              <a:noFill/>
            </a:ln>
            <a:effectLst/>
          </c:spPr>
          <c:invertIfNegative val="0"/>
          <c:cat>
            <c:strRef>
              <c:f>Sheet1!$A$2:$A$8</c:f>
              <c:strCache>
                <c:ptCount val="7"/>
                <c:pt idx="0">
                  <c:v>Total</c:v>
                </c:pt>
                <c:pt idx="1">
                  <c:v>Asian</c:v>
                </c:pt>
                <c:pt idx="2">
                  <c:v>Black</c:v>
                </c:pt>
                <c:pt idx="3">
                  <c:v>Hispanic</c:v>
                </c:pt>
                <c:pt idx="4">
                  <c:v>White</c:v>
                </c:pt>
                <c:pt idx="5">
                  <c:v>Other</c:v>
                </c:pt>
                <c:pt idx="6">
                  <c:v>Declined </c:v>
                </c:pt>
              </c:strCache>
            </c:strRef>
          </c:cat>
          <c:val>
            <c:numRef>
              <c:f>Sheet1!$B$2:$B$8</c:f>
              <c:numCache>
                <c:formatCode>General</c:formatCode>
                <c:ptCount val="7"/>
                <c:pt idx="0">
                  <c:v>851</c:v>
                </c:pt>
                <c:pt idx="1">
                  <c:v>102</c:v>
                </c:pt>
                <c:pt idx="2">
                  <c:v>86</c:v>
                </c:pt>
                <c:pt idx="3">
                  <c:v>460</c:v>
                </c:pt>
                <c:pt idx="4">
                  <c:v>146</c:v>
                </c:pt>
                <c:pt idx="5">
                  <c:v>41</c:v>
                </c:pt>
                <c:pt idx="6">
                  <c:v>14</c:v>
                </c:pt>
              </c:numCache>
            </c:numRef>
          </c:val>
          <c:extLst>
            <c:ext xmlns:c16="http://schemas.microsoft.com/office/drawing/2014/chart" uri="{C3380CC4-5D6E-409C-BE32-E72D297353CC}">
              <c16:uniqueId val="{00000000-F21D-4841-A58E-9A13BAFC5F9D}"/>
            </c:ext>
          </c:extLst>
        </c:ser>
        <c:ser>
          <c:idx val="1"/>
          <c:order val="1"/>
          <c:tx>
            <c:strRef>
              <c:f>Sheet1!$C$1</c:f>
              <c:strCache>
                <c:ptCount val="1"/>
                <c:pt idx="0">
                  <c:v>Somewhat Agree</c:v>
                </c:pt>
              </c:strCache>
            </c:strRef>
          </c:tx>
          <c:spPr>
            <a:solidFill>
              <a:schemeClr val="accent2"/>
            </a:solidFill>
            <a:ln>
              <a:noFill/>
            </a:ln>
            <a:effectLst/>
          </c:spPr>
          <c:invertIfNegative val="0"/>
          <c:cat>
            <c:strRef>
              <c:f>Sheet1!$A$2:$A$8</c:f>
              <c:strCache>
                <c:ptCount val="7"/>
                <c:pt idx="0">
                  <c:v>Total</c:v>
                </c:pt>
                <c:pt idx="1">
                  <c:v>Asian</c:v>
                </c:pt>
                <c:pt idx="2">
                  <c:v>Black</c:v>
                </c:pt>
                <c:pt idx="3">
                  <c:v>Hispanic</c:v>
                </c:pt>
                <c:pt idx="4">
                  <c:v>White</c:v>
                </c:pt>
                <c:pt idx="5">
                  <c:v>Other</c:v>
                </c:pt>
                <c:pt idx="6">
                  <c:v>Declined </c:v>
                </c:pt>
              </c:strCache>
            </c:strRef>
          </c:cat>
          <c:val>
            <c:numRef>
              <c:f>Sheet1!$C$2:$C$8</c:f>
              <c:numCache>
                <c:formatCode>General</c:formatCode>
                <c:ptCount val="7"/>
                <c:pt idx="0">
                  <c:v>60</c:v>
                </c:pt>
                <c:pt idx="1">
                  <c:v>8</c:v>
                </c:pt>
                <c:pt idx="2">
                  <c:v>10</c:v>
                </c:pt>
                <c:pt idx="3">
                  <c:v>16</c:v>
                </c:pt>
                <c:pt idx="4">
                  <c:v>18</c:v>
                </c:pt>
                <c:pt idx="5">
                  <c:v>3</c:v>
                </c:pt>
                <c:pt idx="6">
                  <c:v>5</c:v>
                </c:pt>
              </c:numCache>
            </c:numRef>
          </c:val>
          <c:extLst>
            <c:ext xmlns:c16="http://schemas.microsoft.com/office/drawing/2014/chart" uri="{C3380CC4-5D6E-409C-BE32-E72D297353CC}">
              <c16:uniqueId val="{00000001-F21D-4841-A58E-9A13BAFC5F9D}"/>
            </c:ext>
          </c:extLst>
        </c:ser>
        <c:ser>
          <c:idx val="2"/>
          <c:order val="2"/>
          <c:tx>
            <c:strRef>
              <c:f>Sheet1!$D$1</c:f>
              <c:strCache>
                <c:ptCount val="1"/>
                <c:pt idx="0">
                  <c:v>Neither agree nor disagree</c:v>
                </c:pt>
              </c:strCache>
            </c:strRef>
          </c:tx>
          <c:spPr>
            <a:solidFill>
              <a:schemeClr val="accent3"/>
            </a:solidFill>
            <a:ln>
              <a:noFill/>
            </a:ln>
            <a:effectLst/>
          </c:spPr>
          <c:invertIfNegative val="0"/>
          <c:cat>
            <c:strRef>
              <c:f>Sheet1!$A$2:$A$8</c:f>
              <c:strCache>
                <c:ptCount val="7"/>
                <c:pt idx="0">
                  <c:v>Total</c:v>
                </c:pt>
                <c:pt idx="1">
                  <c:v>Asian</c:v>
                </c:pt>
                <c:pt idx="2">
                  <c:v>Black</c:v>
                </c:pt>
                <c:pt idx="3">
                  <c:v>Hispanic</c:v>
                </c:pt>
                <c:pt idx="4">
                  <c:v>White</c:v>
                </c:pt>
                <c:pt idx="5">
                  <c:v>Other</c:v>
                </c:pt>
                <c:pt idx="6">
                  <c:v>Declined </c:v>
                </c:pt>
              </c:strCache>
            </c:strRef>
          </c:cat>
          <c:val>
            <c:numRef>
              <c:f>Sheet1!$D$2:$D$8</c:f>
              <c:numCache>
                <c:formatCode>General</c:formatCode>
                <c:ptCount val="7"/>
                <c:pt idx="0">
                  <c:v>7</c:v>
                </c:pt>
                <c:pt idx="1">
                  <c:v>0</c:v>
                </c:pt>
                <c:pt idx="2">
                  <c:v>1</c:v>
                </c:pt>
                <c:pt idx="3">
                  <c:v>4</c:v>
                </c:pt>
                <c:pt idx="4">
                  <c:v>1</c:v>
                </c:pt>
                <c:pt idx="5">
                  <c:v>1</c:v>
                </c:pt>
                <c:pt idx="6">
                  <c:v>0</c:v>
                </c:pt>
              </c:numCache>
            </c:numRef>
          </c:val>
          <c:extLst>
            <c:ext xmlns:c16="http://schemas.microsoft.com/office/drawing/2014/chart" uri="{C3380CC4-5D6E-409C-BE32-E72D297353CC}">
              <c16:uniqueId val="{00000002-F21D-4841-A58E-9A13BAFC5F9D}"/>
            </c:ext>
          </c:extLst>
        </c:ser>
        <c:ser>
          <c:idx val="3"/>
          <c:order val="3"/>
          <c:tx>
            <c:strRef>
              <c:f>Sheet1!$E$1</c:f>
              <c:strCache>
                <c:ptCount val="1"/>
                <c:pt idx="0">
                  <c:v>Somewhat Disagree</c:v>
                </c:pt>
              </c:strCache>
            </c:strRef>
          </c:tx>
          <c:spPr>
            <a:solidFill>
              <a:schemeClr val="accent4"/>
            </a:solidFill>
            <a:ln>
              <a:noFill/>
            </a:ln>
            <a:effectLst/>
          </c:spPr>
          <c:invertIfNegative val="0"/>
          <c:cat>
            <c:strRef>
              <c:f>Sheet1!$A$2:$A$8</c:f>
              <c:strCache>
                <c:ptCount val="7"/>
                <c:pt idx="0">
                  <c:v>Total</c:v>
                </c:pt>
                <c:pt idx="1">
                  <c:v>Asian</c:v>
                </c:pt>
                <c:pt idx="2">
                  <c:v>Black</c:v>
                </c:pt>
                <c:pt idx="3">
                  <c:v>Hispanic</c:v>
                </c:pt>
                <c:pt idx="4">
                  <c:v>White</c:v>
                </c:pt>
                <c:pt idx="5">
                  <c:v>Other</c:v>
                </c:pt>
                <c:pt idx="6">
                  <c:v>Declined </c:v>
                </c:pt>
              </c:strCache>
            </c:strRef>
          </c:cat>
          <c:val>
            <c:numRef>
              <c:f>Sheet1!$E$2:$E$8</c:f>
              <c:numCache>
                <c:formatCode>General</c:formatCode>
                <c:ptCount val="7"/>
                <c:pt idx="0">
                  <c:v>7</c:v>
                </c:pt>
                <c:pt idx="1">
                  <c:v>0</c:v>
                </c:pt>
                <c:pt idx="2">
                  <c:v>0</c:v>
                </c:pt>
                <c:pt idx="3">
                  <c:v>1</c:v>
                </c:pt>
                <c:pt idx="4">
                  <c:v>2</c:v>
                </c:pt>
                <c:pt idx="5">
                  <c:v>2</c:v>
                </c:pt>
                <c:pt idx="6">
                  <c:v>2</c:v>
                </c:pt>
              </c:numCache>
            </c:numRef>
          </c:val>
          <c:extLst>
            <c:ext xmlns:c16="http://schemas.microsoft.com/office/drawing/2014/chart" uri="{C3380CC4-5D6E-409C-BE32-E72D297353CC}">
              <c16:uniqueId val="{00000003-F21D-4841-A58E-9A13BAFC5F9D}"/>
            </c:ext>
          </c:extLst>
        </c:ser>
        <c:ser>
          <c:idx val="4"/>
          <c:order val="4"/>
          <c:tx>
            <c:strRef>
              <c:f>Sheet1!$F$1</c:f>
              <c:strCache>
                <c:ptCount val="1"/>
                <c:pt idx="0">
                  <c:v>Strongly Disagree</c:v>
                </c:pt>
              </c:strCache>
            </c:strRef>
          </c:tx>
          <c:spPr>
            <a:solidFill>
              <a:schemeClr val="accent5"/>
            </a:solidFill>
            <a:ln>
              <a:noFill/>
            </a:ln>
            <a:effectLst/>
          </c:spPr>
          <c:invertIfNegative val="0"/>
          <c:cat>
            <c:strRef>
              <c:f>Sheet1!$A$2:$A$8</c:f>
              <c:strCache>
                <c:ptCount val="7"/>
                <c:pt idx="0">
                  <c:v>Total</c:v>
                </c:pt>
                <c:pt idx="1">
                  <c:v>Asian</c:v>
                </c:pt>
                <c:pt idx="2">
                  <c:v>Black</c:v>
                </c:pt>
                <c:pt idx="3">
                  <c:v>Hispanic</c:v>
                </c:pt>
                <c:pt idx="4">
                  <c:v>White</c:v>
                </c:pt>
                <c:pt idx="5">
                  <c:v>Other</c:v>
                </c:pt>
                <c:pt idx="6">
                  <c:v>Declined </c:v>
                </c:pt>
              </c:strCache>
            </c:strRef>
          </c:cat>
          <c:val>
            <c:numRef>
              <c:f>Sheet1!$F$2:$F$8</c:f>
              <c:numCache>
                <c:formatCode>General</c:formatCode>
                <c:ptCount val="7"/>
                <c:pt idx="0">
                  <c:v>11</c:v>
                </c:pt>
                <c:pt idx="1">
                  <c:v>2</c:v>
                </c:pt>
                <c:pt idx="2">
                  <c:v>2</c:v>
                </c:pt>
                <c:pt idx="3">
                  <c:v>2</c:v>
                </c:pt>
                <c:pt idx="4">
                  <c:v>0</c:v>
                </c:pt>
                <c:pt idx="5">
                  <c:v>3</c:v>
                </c:pt>
                <c:pt idx="6">
                  <c:v>2</c:v>
                </c:pt>
              </c:numCache>
            </c:numRef>
          </c:val>
          <c:extLst>
            <c:ext xmlns:c16="http://schemas.microsoft.com/office/drawing/2014/chart" uri="{C3380CC4-5D6E-409C-BE32-E72D297353CC}">
              <c16:uniqueId val="{00000004-F21D-4841-A58E-9A13BAFC5F9D}"/>
            </c:ext>
          </c:extLst>
        </c:ser>
        <c:dLbls>
          <c:showLegendKey val="0"/>
          <c:showVal val="0"/>
          <c:showCatName val="0"/>
          <c:showSerName val="0"/>
          <c:showPercent val="0"/>
          <c:showBubbleSize val="0"/>
        </c:dLbls>
        <c:gapWidth val="219"/>
        <c:overlap val="-27"/>
        <c:axId val="328198600"/>
        <c:axId val="328198960"/>
      </c:barChart>
      <c:catAx>
        <c:axId val="328198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8198960"/>
        <c:crosses val="autoZero"/>
        <c:auto val="1"/>
        <c:lblAlgn val="ctr"/>
        <c:lblOffset val="100"/>
        <c:noMultiLvlLbl val="0"/>
      </c:catAx>
      <c:valAx>
        <c:axId val="3281989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81986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a:t>The care team supported my cultural</a:t>
            </a:r>
            <a:r>
              <a:rPr lang="en-US" sz="1800" baseline="0"/>
              <a:t> or family traditions</a:t>
            </a:r>
            <a:endParaRPr lang="en-US" sz="1800"/>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Strongly Agree</c:v>
                </c:pt>
              </c:strCache>
            </c:strRef>
          </c:tx>
          <c:spPr>
            <a:solidFill>
              <a:schemeClr val="accent1"/>
            </a:solidFill>
            <a:ln>
              <a:noFill/>
            </a:ln>
            <a:effectLst/>
          </c:spPr>
          <c:invertIfNegative val="0"/>
          <c:cat>
            <c:strRef>
              <c:f>Sheet1!$A$2:$A$8</c:f>
              <c:strCache>
                <c:ptCount val="7"/>
                <c:pt idx="0">
                  <c:v>Total</c:v>
                </c:pt>
                <c:pt idx="1">
                  <c:v>Asian</c:v>
                </c:pt>
                <c:pt idx="2">
                  <c:v>Black</c:v>
                </c:pt>
                <c:pt idx="3">
                  <c:v>Hispanic</c:v>
                </c:pt>
                <c:pt idx="4">
                  <c:v>White</c:v>
                </c:pt>
                <c:pt idx="5">
                  <c:v>Other</c:v>
                </c:pt>
                <c:pt idx="6">
                  <c:v>Declined </c:v>
                </c:pt>
              </c:strCache>
            </c:strRef>
          </c:cat>
          <c:val>
            <c:numRef>
              <c:f>Sheet1!$B$2:$B$8</c:f>
              <c:numCache>
                <c:formatCode>General</c:formatCode>
                <c:ptCount val="7"/>
                <c:pt idx="0">
                  <c:v>763</c:v>
                </c:pt>
                <c:pt idx="1">
                  <c:v>87</c:v>
                </c:pt>
                <c:pt idx="2">
                  <c:v>80</c:v>
                </c:pt>
                <c:pt idx="3">
                  <c:v>417</c:v>
                </c:pt>
                <c:pt idx="4">
                  <c:v>136</c:v>
                </c:pt>
                <c:pt idx="5">
                  <c:v>33</c:v>
                </c:pt>
                <c:pt idx="6">
                  <c:v>9</c:v>
                </c:pt>
              </c:numCache>
            </c:numRef>
          </c:val>
          <c:extLst>
            <c:ext xmlns:c16="http://schemas.microsoft.com/office/drawing/2014/chart" uri="{C3380CC4-5D6E-409C-BE32-E72D297353CC}">
              <c16:uniqueId val="{00000000-2A79-4384-B017-F9F3679DEC13}"/>
            </c:ext>
          </c:extLst>
        </c:ser>
        <c:ser>
          <c:idx val="1"/>
          <c:order val="1"/>
          <c:tx>
            <c:strRef>
              <c:f>Sheet1!$C$1</c:f>
              <c:strCache>
                <c:ptCount val="1"/>
                <c:pt idx="0">
                  <c:v>Somewhat Agree</c:v>
                </c:pt>
              </c:strCache>
            </c:strRef>
          </c:tx>
          <c:spPr>
            <a:solidFill>
              <a:schemeClr val="accent2"/>
            </a:solidFill>
            <a:ln>
              <a:noFill/>
            </a:ln>
            <a:effectLst/>
          </c:spPr>
          <c:invertIfNegative val="0"/>
          <c:cat>
            <c:strRef>
              <c:f>Sheet1!$A$2:$A$8</c:f>
              <c:strCache>
                <c:ptCount val="7"/>
                <c:pt idx="0">
                  <c:v>Total</c:v>
                </c:pt>
                <c:pt idx="1">
                  <c:v>Asian</c:v>
                </c:pt>
                <c:pt idx="2">
                  <c:v>Black</c:v>
                </c:pt>
                <c:pt idx="3">
                  <c:v>Hispanic</c:v>
                </c:pt>
                <c:pt idx="4">
                  <c:v>White</c:v>
                </c:pt>
                <c:pt idx="5">
                  <c:v>Other</c:v>
                </c:pt>
                <c:pt idx="6">
                  <c:v>Declined </c:v>
                </c:pt>
              </c:strCache>
            </c:strRef>
          </c:cat>
          <c:val>
            <c:numRef>
              <c:f>Sheet1!$C$2:$C$8</c:f>
              <c:numCache>
                <c:formatCode>General</c:formatCode>
                <c:ptCount val="7"/>
                <c:pt idx="0">
                  <c:v>21</c:v>
                </c:pt>
                <c:pt idx="1">
                  <c:v>4</c:v>
                </c:pt>
                <c:pt idx="2">
                  <c:v>3</c:v>
                </c:pt>
                <c:pt idx="3">
                  <c:v>7</c:v>
                </c:pt>
                <c:pt idx="4">
                  <c:v>5</c:v>
                </c:pt>
                <c:pt idx="5">
                  <c:v>2</c:v>
                </c:pt>
                <c:pt idx="6">
                  <c:v>0</c:v>
                </c:pt>
              </c:numCache>
            </c:numRef>
          </c:val>
          <c:extLst>
            <c:ext xmlns:c16="http://schemas.microsoft.com/office/drawing/2014/chart" uri="{C3380CC4-5D6E-409C-BE32-E72D297353CC}">
              <c16:uniqueId val="{00000001-2A79-4384-B017-F9F3679DEC13}"/>
            </c:ext>
          </c:extLst>
        </c:ser>
        <c:ser>
          <c:idx val="2"/>
          <c:order val="2"/>
          <c:tx>
            <c:strRef>
              <c:f>Sheet1!$D$1</c:f>
              <c:strCache>
                <c:ptCount val="1"/>
                <c:pt idx="0">
                  <c:v>Neither agree nor disagree</c:v>
                </c:pt>
              </c:strCache>
            </c:strRef>
          </c:tx>
          <c:spPr>
            <a:solidFill>
              <a:schemeClr val="accent3"/>
            </a:solidFill>
            <a:ln>
              <a:noFill/>
            </a:ln>
            <a:effectLst/>
          </c:spPr>
          <c:invertIfNegative val="0"/>
          <c:cat>
            <c:strRef>
              <c:f>Sheet1!$A$2:$A$8</c:f>
              <c:strCache>
                <c:ptCount val="7"/>
                <c:pt idx="0">
                  <c:v>Total</c:v>
                </c:pt>
                <c:pt idx="1">
                  <c:v>Asian</c:v>
                </c:pt>
                <c:pt idx="2">
                  <c:v>Black</c:v>
                </c:pt>
                <c:pt idx="3">
                  <c:v>Hispanic</c:v>
                </c:pt>
                <c:pt idx="4">
                  <c:v>White</c:v>
                </c:pt>
                <c:pt idx="5">
                  <c:v>Other</c:v>
                </c:pt>
                <c:pt idx="6">
                  <c:v>Declined </c:v>
                </c:pt>
              </c:strCache>
            </c:strRef>
          </c:cat>
          <c:val>
            <c:numRef>
              <c:f>Sheet1!$D$2:$D$8</c:f>
              <c:numCache>
                <c:formatCode>General</c:formatCode>
                <c:ptCount val="7"/>
                <c:pt idx="0">
                  <c:v>32</c:v>
                </c:pt>
                <c:pt idx="1">
                  <c:v>5</c:v>
                </c:pt>
                <c:pt idx="2">
                  <c:v>4</c:v>
                </c:pt>
                <c:pt idx="3">
                  <c:v>3</c:v>
                </c:pt>
                <c:pt idx="4">
                  <c:v>12</c:v>
                </c:pt>
                <c:pt idx="5">
                  <c:v>5</c:v>
                </c:pt>
                <c:pt idx="6">
                  <c:v>3</c:v>
                </c:pt>
              </c:numCache>
            </c:numRef>
          </c:val>
          <c:extLst>
            <c:ext xmlns:c16="http://schemas.microsoft.com/office/drawing/2014/chart" uri="{C3380CC4-5D6E-409C-BE32-E72D297353CC}">
              <c16:uniqueId val="{00000002-2A79-4384-B017-F9F3679DEC13}"/>
            </c:ext>
          </c:extLst>
        </c:ser>
        <c:ser>
          <c:idx val="3"/>
          <c:order val="3"/>
          <c:tx>
            <c:strRef>
              <c:f>Sheet1!$E$1</c:f>
              <c:strCache>
                <c:ptCount val="1"/>
                <c:pt idx="0">
                  <c:v>Somewhat Disagree</c:v>
                </c:pt>
              </c:strCache>
            </c:strRef>
          </c:tx>
          <c:spPr>
            <a:solidFill>
              <a:schemeClr val="accent4"/>
            </a:solidFill>
            <a:ln>
              <a:noFill/>
            </a:ln>
            <a:effectLst/>
          </c:spPr>
          <c:invertIfNegative val="0"/>
          <c:cat>
            <c:strRef>
              <c:f>Sheet1!$A$2:$A$8</c:f>
              <c:strCache>
                <c:ptCount val="7"/>
                <c:pt idx="0">
                  <c:v>Total</c:v>
                </c:pt>
                <c:pt idx="1">
                  <c:v>Asian</c:v>
                </c:pt>
                <c:pt idx="2">
                  <c:v>Black</c:v>
                </c:pt>
                <c:pt idx="3">
                  <c:v>Hispanic</c:v>
                </c:pt>
                <c:pt idx="4">
                  <c:v>White</c:v>
                </c:pt>
                <c:pt idx="5">
                  <c:v>Other</c:v>
                </c:pt>
                <c:pt idx="6">
                  <c:v>Declined </c:v>
                </c:pt>
              </c:strCache>
            </c:strRef>
          </c:cat>
          <c:val>
            <c:numRef>
              <c:f>Sheet1!$E$2:$E$8</c:f>
              <c:numCache>
                <c:formatCode>General</c:formatCode>
                <c:ptCount val="7"/>
                <c:pt idx="0">
                  <c:v>5</c:v>
                </c:pt>
                <c:pt idx="1">
                  <c:v>0</c:v>
                </c:pt>
                <c:pt idx="2">
                  <c:v>0</c:v>
                </c:pt>
                <c:pt idx="3">
                  <c:v>0</c:v>
                </c:pt>
                <c:pt idx="4">
                  <c:v>1</c:v>
                </c:pt>
                <c:pt idx="5">
                  <c:v>2</c:v>
                </c:pt>
                <c:pt idx="6">
                  <c:v>2</c:v>
                </c:pt>
              </c:numCache>
            </c:numRef>
          </c:val>
          <c:extLst>
            <c:ext xmlns:c16="http://schemas.microsoft.com/office/drawing/2014/chart" uri="{C3380CC4-5D6E-409C-BE32-E72D297353CC}">
              <c16:uniqueId val="{00000003-2A79-4384-B017-F9F3679DEC13}"/>
            </c:ext>
          </c:extLst>
        </c:ser>
        <c:ser>
          <c:idx val="4"/>
          <c:order val="4"/>
          <c:tx>
            <c:strRef>
              <c:f>Sheet1!$F$1</c:f>
              <c:strCache>
                <c:ptCount val="1"/>
                <c:pt idx="0">
                  <c:v>Strongly Disagree</c:v>
                </c:pt>
              </c:strCache>
            </c:strRef>
          </c:tx>
          <c:spPr>
            <a:solidFill>
              <a:schemeClr val="accent5"/>
            </a:solidFill>
            <a:ln>
              <a:noFill/>
            </a:ln>
            <a:effectLst/>
          </c:spPr>
          <c:invertIfNegative val="0"/>
          <c:cat>
            <c:strRef>
              <c:f>Sheet1!$A$2:$A$8</c:f>
              <c:strCache>
                <c:ptCount val="7"/>
                <c:pt idx="0">
                  <c:v>Total</c:v>
                </c:pt>
                <c:pt idx="1">
                  <c:v>Asian</c:v>
                </c:pt>
                <c:pt idx="2">
                  <c:v>Black</c:v>
                </c:pt>
                <c:pt idx="3">
                  <c:v>Hispanic</c:v>
                </c:pt>
                <c:pt idx="4">
                  <c:v>White</c:v>
                </c:pt>
                <c:pt idx="5">
                  <c:v>Other</c:v>
                </c:pt>
                <c:pt idx="6">
                  <c:v>Declined </c:v>
                </c:pt>
              </c:strCache>
            </c:strRef>
          </c:cat>
          <c:val>
            <c:numRef>
              <c:f>Sheet1!$F$2:$F$8</c:f>
              <c:numCache>
                <c:formatCode>General</c:formatCode>
                <c:ptCount val="7"/>
                <c:pt idx="0">
                  <c:v>5</c:v>
                </c:pt>
                <c:pt idx="1">
                  <c:v>1</c:v>
                </c:pt>
                <c:pt idx="2">
                  <c:v>1</c:v>
                </c:pt>
                <c:pt idx="3">
                  <c:v>0</c:v>
                </c:pt>
                <c:pt idx="4">
                  <c:v>0</c:v>
                </c:pt>
                <c:pt idx="5">
                  <c:v>1</c:v>
                </c:pt>
                <c:pt idx="6">
                  <c:v>2</c:v>
                </c:pt>
              </c:numCache>
            </c:numRef>
          </c:val>
          <c:extLst>
            <c:ext xmlns:c16="http://schemas.microsoft.com/office/drawing/2014/chart" uri="{C3380CC4-5D6E-409C-BE32-E72D297353CC}">
              <c16:uniqueId val="{00000004-2A79-4384-B017-F9F3679DEC13}"/>
            </c:ext>
          </c:extLst>
        </c:ser>
        <c:dLbls>
          <c:showLegendKey val="0"/>
          <c:showVal val="0"/>
          <c:showCatName val="0"/>
          <c:showSerName val="0"/>
          <c:showPercent val="0"/>
          <c:showBubbleSize val="0"/>
        </c:dLbls>
        <c:gapWidth val="219"/>
        <c:overlap val="-27"/>
        <c:axId val="328198600"/>
        <c:axId val="328198960"/>
      </c:barChart>
      <c:catAx>
        <c:axId val="328198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8198960"/>
        <c:crosses val="autoZero"/>
        <c:auto val="1"/>
        <c:lblAlgn val="ctr"/>
        <c:lblOffset val="100"/>
        <c:noMultiLvlLbl val="0"/>
      </c:catAx>
      <c:valAx>
        <c:axId val="3281989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81986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diagrams/_rels/data2.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diagrams/_rels/data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svg"/><Relationship Id="rId1" Type="http://schemas.openxmlformats.org/officeDocument/2006/relationships/image" Target="../media/image76.png"/><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7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diagrams/_rels/drawing2.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diagrams/_rels/drawing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svg"/><Relationship Id="rId1" Type="http://schemas.openxmlformats.org/officeDocument/2006/relationships/image" Target="../media/image76.png"/><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79.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9E95A6-9427-4E91-A5D6-D92098016179}" type="doc">
      <dgm:prSet loTypeId="urn:microsoft.com/office/officeart/2018/2/layout/IconVerticalSolidList" loCatId="icon" qsTypeId="urn:microsoft.com/office/officeart/2005/8/quickstyle/simple1" qsCatId="simple" csTypeId="urn:microsoft.com/office/officeart/2005/8/colors/colorful5" csCatId="colorful" phldr="1"/>
      <dgm:spPr/>
      <dgm:t>
        <a:bodyPr/>
        <a:lstStyle/>
        <a:p>
          <a:endParaRPr lang="en-US"/>
        </a:p>
      </dgm:t>
    </dgm:pt>
    <dgm:pt modelId="{FE9D0508-B1F0-49B3-8EC9-F6C8A5F531EF}">
      <dgm:prSet/>
      <dgm:spPr/>
      <dgm:t>
        <a:bodyPr/>
        <a:lstStyle/>
        <a:p>
          <a:pPr>
            <a:lnSpc>
              <a:spcPct val="100000"/>
            </a:lnSpc>
          </a:pPr>
          <a:r>
            <a:rPr lang="en-US" dirty="0"/>
            <a:t>All attendees are muted upon entry.</a:t>
          </a:r>
        </a:p>
      </dgm:t>
    </dgm:pt>
    <dgm:pt modelId="{5F71F917-42AD-46A8-97BF-8C9CB9A001D8}" type="parTrans" cxnId="{B8A55742-1197-43DE-98E4-1B0FD0F8D75A}">
      <dgm:prSet/>
      <dgm:spPr/>
      <dgm:t>
        <a:bodyPr/>
        <a:lstStyle/>
        <a:p>
          <a:endParaRPr lang="en-US"/>
        </a:p>
      </dgm:t>
    </dgm:pt>
    <dgm:pt modelId="{0C2960BE-8E44-4F95-A6B6-8A81EF9C46D0}" type="sibTrans" cxnId="{B8A55742-1197-43DE-98E4-1B0FD0F8D75A}">
      <dgm:prSet/>
      <dgm:spPr/>
      <dgm:t>
        <a:bodyPr/>
        <a:lstStyle/>
        <a:p>
          <a:endParaRPr lang="en-US"/>
        </a:p>
      </dgm:t>
    </dgm:pt>
    <dgm:pt modelId="{56FF4C0A-3964-42CE-B8C5-FF2941A3997E}">
      <dgm:prSet/>
      <dgm:spPr/>
      <dgm:t>
        <a:bodyPr/>
        <a:lstStyle/>
        <a:p>
          <a:pPr>
            <a:lnSpc>
              <a:spcPct val="100000"/>
            </a:lnSpc>
          </a:pPr>
          <a:r>
            <a:rPr lang="en-US" dirty="0"/>
            <a:t>Q &amp; A  – We will do our best to answer questions during the webinar using the Q &amp; A function/button.</a:t>
          </a:r>
        </a:p>
      </dgm:t>
    </dgm:pt>
    <dgm:pt modelId="{5AE08581-3002-42D3-B9F7-BEB949E89A1E}" type="parTrans" cxnId="{D598ACE1-608B-47D6-95E9-793B890A7306}">
      <dgm:prSet/>
      <dgm:spPr/>
      <dgm:t>
        <a:bodyPr/>
        <a:lstStyle/>
        <a:p>
          <a:endParaRPr lang="en-US"/>
        </a:p>
      </dgm:t>
    </dgm:pt>
    <dgm:pt modelId="{920AA005-AD7F-4F37-AB8C-FBD06B71D7AD}" type="sibTrans" cxnId="{D598ACE1-608B-47D6-95E9-793B890A7306}">
      <dgm:prSet/>
      <dgm:spPr/>
      <dgm:t>
        <a:bodyPr/>
        <a:lstStyle/>
        <a:p>
          <a:endParaRPr lang="en-US"/>
        </a:p>
      </dgm:t>
    </dgm:pt>
    <dgm:pt modelId="{98DAF5F8-0A7E-49C9-AD08-16796E5678DB}">
      <dgm:prSet/>
      <dgm:spPr/>
      <dgm:t>
        <a:bodyPr/>
        <a:lstStyle/>
        <a:p>
          <a:pPr>
            <a:lnSpc>
              <a:spcPct val="100000"/>
            </a:lnSpc>
          </a:pPr>
          <a:r>
            <a:rPr lang="en-US" dirty="0"/>
            <a:t>You are welcome to use any of the slides provided for educational purposes.</a:t>
          </a:r>
        </a:p>
      </dgm:t>
    </dgm:pt>
    <dgm:pt modelId="{5EEBB42A-5123-4F98-899D-FEE7B075CAFF}" type="parTrans" cxnId="{C8616F02-E2AF-41F8-A18A-7D7B4C84080E}">
      <dgm:prSet/>
      <dgm:spPr/>
      <dgm:t>
        <a:bodyPr/>
        <a:lstStyle/>
        <a:p>
          <a:endParaRPr lang="en-US"/>
        </a:p>
      </dgm:t>
    </dgm:pt>
    <dgm:pt modelId="{39DE3EE4-E918-49EB-8B37-232F0E5F9C0C}" type="sibTrans" cxnId="{C8616F02-E2AF-41F8-A18A-7D7B4C84080E}">
      <dgm:prSet/>
      <dgm:spPr/>
      <dgm:t>
        <a:bodyPr/>
        <a:lstStyle/>
        <a:p>
          <a:endParaRPr lang="en-US"/>
        </a:p>
      </dgm:t>
    </dgm:pt>
    <dgm:pt modelId="{C5E45E7D-3E52-4DD1-80A0-AD2DE448A7CD}">
      <dgm:prSet/>
      <dgm:spPr/>
      <dgm:t>
        <a:bodyPr/>
        <a:lstStyle/>
        <a:p>
          <a:pPr>
            <a:lnSpc>
              <a:spcPct val="100000"/>
            </a:lnSpc>
          </a:pPr>
          <a:r>
            <a:rPr lang="en-US" dirty="0"/>
            <a:t>If you modify or add a slide, please substitute your institutional logo and </a:t>
          </a:r>
          <a:r>
            <a:rPr lang="en-US" i="1" dirty="0"/>
            <a:t>do not use </a:t>
          </a:r>
          <a:r>
            <a:rPr lang="en-US" dirty="0"/>
            <a:t>the CMQCC logos.</a:t>
          </a:r>
        </a:p>
      </dgm:t>
    </dgm:pt>
    <dgm:pt modelId="{CB3369C6-92E7-43D2-8000-2D61C615078E}" type="parTrans" cxnId="{2275A991-2159-4210-98AD-78EC4F7F8E22}">
      <dgm:prSet/>
      <dgm:spPr/>
      <dgm:t>
        <a:bodyPr/>
        <a:lstStyle/>
        <a:p>
          <a:endParaRPr lang="en-US"/>
        </a:p>
      </dgm:t>
    </dgm:pt>
    <dgm:pt modelId="{92B98B6A-9224-4B0A-A3C0-8205A116DE1D}" type="sibTrans" cxnId="{2275A991-2159-4210-98AD-78EC4F7F8E22}">
      <dgm:prSet/>
      <dgm:spPr/>
      <dgm:t>
        <a:bodyPr/>
        <a:lstStyle/>
        <a:p>
          <a:endParaRPr lang="en-US"/>
        </a:p>
      </dgm:t>
    </dgm:pt>
    <dgm:pt modelId="{5343EFC1-5FD0-4059-9660-0AF3651371D8}">
      <dgm:prSet/>
      <dgm:spPr/>
      <dgm:t>
        <a:bodyPr/>
        <a:lstStyle/>
        <a:p>
          <a:pPr>
            <a:lnSpc>
              <a:spcPct val="100000"/>
            </a:lnSpc>
          </a:pPr>
          <a:r>
            <a:rPr lang="en-US" dirty="0"/>
            <a:t>We welcome your feedback and recommendations for improving future webinars.</a:t>
          </a:r>
        </a:p>
      </dgm:t>
    </dgm:pt>
    <dgm:pt modelId="{8CA30584-E002-4AB0-B8CA-6FA329794254}" type="parTrans" cxnId="{62E54CE2-4A7D-48FE-979D-BA79F94E9B04}">
      <dgm:prSet/>
      <dgm:spPr/>
      <dgm:t>
        <a:bodyPr/>
        <a:lstStyle/>
        <a:p>
          <a:endParaRPr lang="en-US"/>
        </a:p>
      </dgm:t>
    </dgm:pt>
    <dgm:pt modelId="{C8118490-15CB-4F78-A329-5BD815E3FCE9}" type="sibTrans" cxnId="{62E54CE2-4A7D-48FE-979D-BA79F94E9B04}">
      <dgm:prSet/>
      <dgm:spPr/>
      <dgm:t>
        <a:bodyPr/>
        <a:lstStyle/>
        <a:p>
          <a:endParaRPr lang="en-US"/>
        </a:p>
      </dgm:t>
    </dgm:pt>
    <dgm:pt modelId="{78A1D914-85C3-406B-AA61-20FAF1B0721E}" type="pres">
      <dgm:prSet presAssocID="{C69E95A6-9427-4E91-A5D6-D92098016179}" presName="root" presStyleCnt="0">
        <dgm:presLayoutVars>
          <dgm:dir/>
          <dgm:resizeHandles val="exact"/>
        </dgm:presLayoutVars>
      </dgm:prSet>
      <dgm:spPr/>
    </dgm:pt>
    <dgm:pt modelId="{7F26749C-550B-472A-90D7-5C1F07552F42}" type="pres">
      <dgm:prSet presAssocID="{FE9D0508-B1F0-49B3-8EC9-F6C8A5F531EF}" presName="compNode" presStyleCnt="0"/>
      <dgm:spPr/>
    </dgm:pt>
    <dgm:pt modelId="{B7F2B4D3-F018-4C1E-B5D2-E2C7D208040E}" type="pres">
      <dgm:prSet presAssocID="{FE9D0508-B1F0-49B3-8EC9-F6C8A5F531EF}" presName="bgRect" presStyleLbl="bgShp" presStyleIdx="0" presStyleCnt="5"/>
      <dgm:spPr/>
    </dgm:pt>
    <dgm:pt modelId="{FFD4851C-DADE-4C3A-AD85-9F3A1D5FF70D}" type="pres">
      <dgm:prSet presAssocID="{FE9D0508-B1F0-49B3-8EC9-F6C8A5F531EF}"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No sign"/>
        </a:ext>
      </dgm:extLst>
    </dgm:pt>
    <dgm:pt modelId="{4D0A5598-9A28-44E0-8884-A2C40C702559}" type="pres">
      <dgm:prSet presAssocID="{FE9D0508-B1F0-49B3-8EC9-F6C8A5F531EF}" presName="spaceRect" presStyleCnt="0"/>
      <dgm:spPr/>
    </dgm:pt>
    <dgm:pt modelId="{46203D86-EB20-4B3A-A2A2-186732E80EC2}" type="pres">
      <dgm:prSet presAssocID="{FE9D0508-B1F0-49B3-8EC9-F6C8A5F531EF}" presName="parTx" presStyleLbl="revTx" presStyleIdx="0" presStyleCnt="5">
        <dgm:presLayoutVars>
          <dgm:chMax val="0"/>
          <dgm:chPref val="0"/>
        </dgm:presLayoutVars>
      </dgm:prSet>
      <dgm:spPr/>
    </dgm:pt>
    <dgm:pt modelId="{A2A71F88-4E5D-48D2-9FE9-FF975737CC91}" type="pres">
      <dgm:prSet presAssocID="{0C2960BE-8E44-4F95-A6B6-8A81EF9C46D0}" presName="sibTrans" presStyleCnt="0"/>
      <dgm:spPr/>
    </dgm:pt>
    <dgm:pt modelId="{3012EE18-E191-44C5-836D-644998497D95}" type="pres">
      <dgm:prSet presAssocID="{56FF4C0A-3964-42CE-B8C5-FF2941A3997E}" presName="compNode" presStyleCnt="0"/>
      <dgm:spPr/>
    </dgm:pt>
    <dgm:pt modelId="{27CC8588-75D1-4C42-88D4-D55D1D6DFF4D}" type="pres">
      <dgm:prSet presAssocID="{56FF4C0A-3964-42CE-B8C5-FF2941A3997E}" presName="bgRect" presStyleLbl="bgShp" presStyleIdx="1" presStyleCnt="5"/>
      <dgm:spPr/>
    </dgm:pt>
    <dgm:pt modelId="{D147C216-1DE2-4835-90FD-C329D1F2380E}" type="pres">
      <dgm:prSet presAssocID="{56FF4C0A-3964-42CE-B8C5-FF2941A3997E}"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lp"/>
        </a:ext>
      </dgm:extLst>
    </dgm:pt>
    <dgm:pt modelId="{6A48410D-250E-415A-9047-A618AF61B761}" type="pres">
      <dgm:prSet presAssocID="{56FF4C0A-3964-42CE-B8C5-FF2941A3997E}" presName="spaceRect" presStyleCnt="0"/>
      <dgm:spPr/>
    </dgm:pt>
    <dgm:pt modelId="{E6484EE5-C25E-4837-95A4-7DF5460BFEA8}" type="pres">
      <dgm:prSet presAssocID="{56FF4C0A-3964-42CE-B8C5-FF2941A3997E}" presName="parTx" presStyleLbl="revTx" presStyleIdx="1" presStyleCnt="5">
        <dgm:presLayoutVars>
          <dgm:chMax val="0"/>
          <dgm:chPref val="0"/>
        </dgm:presLayoutVars>
      </dgm:prSet>
      <dgm:spPr/>
    </dgm:pt>
    <dgm:pt modelId="{F2A2E3E5-44BD-44C1-9209-869D55FC18BA}" type="pres">
      <dgm:prSet presAssocID="{920AA005-AD7F-4F37-AB8C-FBD06B71D7AD}" presName="sibTrans" presStyleCnt="0"/>
      <dgm:spPr/>
    </dgm:pt>
    <dgm:pt modelId="{7E47294C-3FAA-4D38-99FA-0AC775DADE1C}" type="pres">
      <dgm:prSet presAssocID="{98DAF5F8-0A7E-49C9-AD08-16796E5678DB}" presName="compNode" presStyleCnt="0"/>
      <dgm:spPr/>
    </dgm:pt>
    <dgm:pt modelId="{C5DB209B-8255-474E-A9D1-777A06B15F5E}" type="pres">
      <dgm:prSet presAssocID="{98DAF5F8-0A7E-49C9-AD08-16796E5678DB}" presName="bgRect" presStyleLbl="bgShp" presStyleIdx="2" presStyleCnt="5"/>
      <dgm:spPr/>
    </dgm:pt>
    <dgm:pt modelId="{32D25F8D-4F36-40DC-A903-A897FA48FD9A}" type="pres">
      <dgm:prSet presAssocID="{98DAF5F8-0A7E-49C9-AD08-16796E5678DB}"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eacher"/>
        </a:ext>
      </dgm:extLst>
    </dgm:pt>
    <dgm:pt modelId="{03D6C2BB-DCE5-46CE-AEE6-0D8244564FC8}" type="pres">
      <dgm:prSet presAssocID="{98DAF5F8-0A7E-49C9-AD08-16796E5678DB}" presName="spaceRect" presStyleCnt="0"/>
      <dgm:spPr/>
    </dgm:pt>
    <dgm:pt modelId="{7A994546-9037-498D-9B68-8F93698EA8DE}" type="pres">
      <dgm:prSet presAssocID="{98DAF5F8-0A7E-49C9-AD08-16796E5678DB}" presName="parTx" presStyleLbl="revTx" presStyleIdx="2" presStyleCnt="5">
        <dgm:presLayoutVars>
          <dgm:chMax val="0"/>
          <dgm:chPref val="0"/>
        </dgm:presLayoutVars>
      </dgm:prSet>
      <dgm:spPr/>
    </dgm:pt>
    <dgm:pt modelId="{D1F33CA0-8684-4C5B-84B6-78B4DF4E6893}" type="pres">
      <dgm:prSet presAssocID="{39DE3EE4-E918-49EB-8B37-232F0E5F9C0C}" presName="sibTrans" presStyleCnt="0"/>
      <dgm:spPr/>
    </dgm:pt>
    <dgm:pt modelId="{6D23FDE8-73D1-4943-9226-9B5578EFA447}" type="pres">
      <dgm:prSet presAssocID="{C5E45E7D-3E52-4DD1-80A0-AD2DE448A7CD}" presName="compNode" presStyleCnt="0"/>
      <dgm:spPr/>
    </dgm:pt>
    <dgm:pt modelId="{34AF8CC6-5AE3-4A78-A0F5-43753B85EDC9}" type="pres">
      <dgm:prSet presAssocID="{C5E45E7D-3E52-4DD1-80A0-AD2DE448A7CD}" presName="bgRect" presStyleLbl="bgShp" presStyleIdx="3" presStyleCnt="5"/>
      <dgm:spPr/>
    </dgm:pt>
    <dgm:pt modelId="{01E1A228-14C6-4808-8E51-42D57E48B9F0}" type="pres">
      <dgm:prSet presAssocID="{C5E45E7D-3E52-4DD1-80A0-AD2DE448A7CD}"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Lightbulb"/>
        </a:ext>
      </dgm:extLst>
    </dgm:pt>
    <dgm:pt modelId="{BA6CEC43-7B7B-40FA-9620-BC018113C277}" type="pres">
      <dgm:prSet presAssocID="{C5E45E7D-3E52-4DD1-80A0-AD2DE448A7CD}" presName="spaceRect" presStyleCnt="0"/>
      <dgm:spPr/>
    </dgm:pt>
    <dgm:pt modelId="{A4282B14-1409-455E-846A-E491F6E3C15B}" type="pres">
      <dgm:prSet presAssocID="{C5E45E7D-3E52-4DD1-80A0-AD2DE448A7CD}" presName="parTx" presStyleLbl="revTx" presStyleIdx="3" presStyleCnt="5">
        <dgm:presLayoutVars>
          <dgm:chMax val="0"/>
          <dgm:chPref val="0"/>
        </dgm:presLayoutVars>
      </dgm:prSet>
      <dgm:spPr/>
    </dgm:pt>
    <dgm:pt modelId="{5F74D93F-DA61-45BA-826F-C0553858ADED}" type="pres">
      <dgm:prSet presAssocID="{92B98B6A-9224-4B0A-A3C0-8205A116DE1D}" presName="sibTrans" presStyleCnt="0"/>
      <dgm:spPr/>
    </dgm:pt>
    <dgm:pt modelId="{0817FFB3-3EB2-4387-9305-AE319EB63D55}" type="pres">
      <dgm:prSet presAssocID="{5343EFC1-5FD0-4059-9660-0AF3651371D8}" presName="compNode" presStyleCnt="0"/>
      <dgm:spPr/>
    </dgm:pt>
    <dgm:pt modelId="{DF94A49A-6B0D-41B0-8C82-8AC7256D5269}" type="pres">
      <dgm:prSet presAssocID="{5343EFC1-5FD0-4059-9660-0AF3651371D8}" presName="bgRect" presStyleLbl="bgShp" presStyleIdx="4" presStyleCnt="5" custLinFactNeighborX="-6304" custLinFactNeighborY="-2877"/>
      <dgm:spPr/>
    </dgm:pt>
    <dgm:pt modelId="{918AC7B7-D1A7-44D4-9C41-366E23D83430}" type="pres">
      <dgm:prSet presAssocID="{5343EFC1-5FD0-4059-9660-0AF3651371D8}"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Smiling Face with No Fill"/>
        </a:ext>
      </dgm:extLst>
    </dgm:pt>
    <dgm:pt modelId="{CCEC7AF8-0F38-4F14-BD5F-D6C7B62DB64D}" type="pres">
      <dgm:prSet presAssocID="{5343EFC1-5FD0-4059-9660-0AF3651371D8}" presName="spaceRect" presStyleCnt="0"/>
      <dgm:spPr/>
    </dgm:pt>
    <dgm:pt modelId="{E0E8A74E-FB1F-42B7-BCC2-BFDF565E8B26}" type="pres">
      <dgm:prSet presAssocID="{5343EFC1-5FD0-4059-9660-0AF3651371D8}" presName="parTx" presStyleLbl="revTx" presStyleIdx="4" presStyleCnt="5">
        <dgm:presLayoutVars>
          <dgm:chMax val="0"/>
          <dgm:chPref val="0"/>
        </dgm:presLayoutVars>
      </dgm:prSet>
      <dgm:spPr/>
    </dgm:pt>
  </dgm:ptLst>
  <dgm:cxnLst>
    <dgm:cxn modelId="{C8616F02-E2AF-41F8-A18A-7D7B4C84080E}" srcId="{C69E95A6-9427-4E91-A5D6-D92098016179}" destId="{98DAF5F8-0A7E-49C9-AD08-16796E5678DB}" srcOrd="2" destOrd="0" parTransId="{5EEBB42A-5123-4F98-899D-FEE7B075CAFF}" sibTransId="{39DE3EE4-E918-49EB-8B37-232F0E5F9C0C}"/>
    <dgm:cxn modelId="{B8A55742-1197-43DE-98E4-1B0FD0F8D75A}" srcId="{C69E95A6-9427-4E91-A5D6-D92098016179}" destId="{FE9D0508-B1F0-49B3-8EC9-F6C8A5F531EF}" srcOrd="0" destOrd="0" parTransId="{5F71F917-42AD-46A8-97BF-8C9CB9A001D8}" sibTransId="{0C2960BE-8E44-4F95-A6B6-8A81EF9C46D0}"/>
    <dgm:cxn modelId="{6F7CB24B-CDE5-4528-AF11-A886417659E2}" type="presOf" srcId="{C5E45E7D-3E52-4DD1-80A0-AD2DE448A7CD}" destId="{A4282B14-1409-455E-846A-E491F6E3C15B}" srcOrd="0" destOrd="0" presId="urn:microsoft.com/office/officeart/2018/2/layout/IconVerticalSolidList"/>
    <dgm:cxn modelId="{BD782570-1D71-47D4-BB2B-55033AB89786}" type="presOf" srcId="{FE9D0508-B1F0-49B3-8EC9-F6C8A5F531EF}" destId="{46203D86-EB20-4B3A-A2A2-186732E80EC2}" srcOrd="0" destOrd="0" presId="urn:microsoft.com/office/officeart/2018/2/layout/IconVerticalSolidList"/>
    <dgm:cxn modelId="{2275A991-2159-4210-98AD-78EC4F7F8E22}" srcId="{C69E95A6-9427-4E91-A5D6-D92098016179}" destId="{C5E45E7D-3E52-4DD1-80A0-AD2DE448A7CD}" srcOrd="3" destOrd="0" parTransId="{CB3369C6-92E7-43D2-8000-2D61C615078E}" sibTransId="{92B98B6A-9224-4B0A-A3C0-8205A116DE1D}"/>
    <dgm:cxn modelId="{E76BABB2-C7A5-4EAC-BC53-00623EFCCFEA}" type="presOf" srcId="{C69E95A6-9427-4E91-A5D6-D92098016179}" destId="{78A1D914-85C3-406B-AA61-20FAF1B0721E}" srcOrd="0" destOrd="0" presId="urn:microsoft.com/office/officeart/2018/2/layout/IconVerticalSolidList"/>
    <dgm:cxn modelId="{D598ACE1-608B-47D6-95E9-793B890A7306}" srcId="{C69E95A6-9427-4E91-A5D6-D92098016179}" destId="{56FF4C0A-3964-42CE-B8C5-FF2941A3997E}" srcOrd="1" destOrd="0" parTransId="{5AE08581-3002-42D3-B9F7-BEB949E89A1E}" sibTransId="{920AA005-AD7F-4F37-AB8C-FBD06B71D7AD}"/>
    <dgm:cxn modelId="{62E54CE2-4A7D-48FE-979D-BA79F94E9B04}" srcId="{C69E95A6-9427-4E91-A5D6-D92098016179}" destId="{5343EFC1-5FD0-4059-9660-0AF3651371D8}" srcOrd="4" destOrd="0" parTransId="{8CA30584-E002-4AB0-B8CA-6FA329794254}" sibTransId="{C8118490-15CB-4F78-A329-5BD815E3FCE9}"/>
    <dgm:cxn modelId="{A1D33FE3-1687-491E-A5A3-0BA291AB020E}" type="presOf" srcId="{98DAF5F8-0A7E-49C9-AD08-16796E5678DB}" destId="{7A994546-9037-498D-9B68-8F93698EA8DE}" srcOrd="0" destOrd="0" presId="urn:microsoft.com/office/officeart/2018/2/layout/IconVerticalSolidList"/>
    <dgm:cxn modelId="{451547E6-A089-4F96-A464-C4C592D2A4B2}" type="presOf" srcId="{56FF4C0A-3964-42CE-B8C5-FF2941A3997E}" destId="{E6484EE5-C25E-4837-95A4-7DF5460BFEA8}" srcOrd="0" destOrd="0" presId="urn:microsoft.com/office/officeart/2018/2/layout/IconVerticalSolidList"/>
    <dgm:cxn modelId="{B16975EB-5271-4A8C-9292-DED850A3534F}" type="presOf" srcId="{5343EFC1-5FD0-4059-9660-0AF3651371D8}" destId="{E0E8A74E-FB1F-42B7-BCC2-BFDF565E8B26}" srcOrd="0" destOrd="0" presId="urn:microsoft.com/office/officeart/2018/2/layout/IconVerticalSolidList"/>
    <dgm:cxn modelId="{C0937095-E541-43FB-A801-5364E8D62770}" type="presParOf" srcId="{78A1D914-85C3-406B-AA61-20FAF1B0721E}" destId="{7F26749C-550B-472A-90D7-5C1F07552F42}" srcOrd="0" destOrd="0" presId="urn:microsoft.com/office/officeart/2018/2/layout/IconVerticalSolidList"/>
    <dgm:cxn modelId="{38EC547F-62D2-4F6A-AE84-D5A3CA8569F7}" type="presParOf" srcId="{7F26749C-550B-472A-90D7-5C1F07552F42}" destId="{B7F2B4D3-F018-4C1E-B5D2-E2C7D208040E}" srcOrd="0" destOrd="0" presId="urn:microsoft.com/office/officeart/2018/2/layout/IconVerticalSolidList"/>
    <dgm:cxn modelId="{77AFD142-7E7C-4F42-A48F-71C93A191096}" type="presParOf" srcId="{7F26749C-550B-472A-90D7-5C1F07552F42}" destId="{FFD4851C-DADE-4C3A-AD85-9F3A1D5FF70D}" srcOrd="1" destOrd="0" presId="urn:microsoft.com/office/officeart/2018/2/layout/IconVerticalSolidList"/>
    <dgm:cxn modelId="{82BDB36A-B089-4A8B-B532-6CF6D196EE1E}" type="presParOf" srcId="{7F26749C-550B-472A-90D7-5C1F07552F42}" destId="{4D0A5598-9A28-44E0-8884-A2C40C702559}" srcOrd="2" destOrd="0" presId="urn:microsoft.com/office/officeart/2018/2/layout/IconVerticalSolidList"/>
    <dgm:cxn modelId="{2F4D0165-4075-4495-B14B-901AF6E41F8D}" type="presParOf" srcId="{7F26749C-550B-472A-90D7-5C1F07552F42}" destId="{46203D86-EB20-4B3A-A2A2-186732E80EC2}" srcOrd="3" destOrd="0" presId="urn:microsoft.com/office/officeart/2018/2/layout/IconVerticalSolidList"/>
    <dgm:cxn modelId="{68C286E1-163D-46E2-85A9-6CC267C24880}" type="presParOf" srcId="{78A1D914-85C3-406B-AA61-20FAF1B0721E}" destId="{A2A71F88-4E5D-48D2-9FE9-FF975737CC91}" srcOrd="1" destOrd="0" presId="urn:microsoft.com/office/officeart/2018/2/layout/IconVerticalSolidList"/>
    <dgm:cxn modelId="{8412003A-08B2-4440-BC1B-0A688839DED3}" type="presParOf" srcId="{78A1D914-85C3-406B-AA61-20FAF1B0721E}" destId="{3012EE18-E191-44C5-836D-644998497D95}" srcOrd="2" destOrd="0" presId="urn:microsoft.com/office/officeart/2018/2/layout/IconVerticalSolidList"/>
    <dgm:cxn modelId="{23130C27-963A-4ED5-BCBB-AB72E1AFC291}" type="presParOf" srcId="{3012EE18-E191-44C5-836D-644998497D95}" destId="{27CC8588-75D1-4C42-88D4-D55D1D6DFF4D}" srcOrd="0" destOrd="0" presId="urn:microsoft.com/office/officeart/2018/2/layout/IconVerticalSolidList"/>
    <dgm:cxn modelId="{905257A2-14D8-4E41-AF53-47093D9F39CD}" type="presParOf" srcId="{3012EE18-E191-44C5-836D-644998497D95}" destId="{D147C216-1DE2-4835-90FD-C329D1F2380E}" srcOrd="1" destOrd="0" presId="urn:microsoft.com/office/officeart/2018/2/layout/IconVerticalSolidList"/>
    <dgm:cxn modelId="{EED4F75C-3B15-48A0-8825-89EFF796EF2D}" type="presParOf" srcId="{3012EE18-E191-44C5-836D-644998497D95}" destId="{6A48410D-250E-415A-9047-A618AF61B761}" srcOrd="2" destOrd="0" presId="urn:microsoft.com/office/officeart/2018/2/layout/IconVerticalSolidList"/>
    <dgm:cxn modelId="{261B5256-0DA7-41C5-B716-88BAA07A4527}" type="presParOf" srcId="{3012EE18-E191-44C5-836D-644998497D95}" destId="{E6484EE5-C25E-4837-95A4-7DF5460BFEA8}" srcOrd="3" destOrd="0" presId="urn:microsoft.com/office/officeart/2018/2/layout/IconVerticalSolidList"/>
    <dgm:cxn modelId="{7ECA7EB3-CE36-482D-B512-F515370915D2}" type="presParOf" srcId="{78A1D914-85C3-406B-AA61-20FAF1B0721E}" destId="{F2A2E3E5-44BD-44C1-9209-869D55FC18BA}" srcOrd="3" destOrd="0" presId="urn:microsoft.com/office/officeart/2018/2/layout/IconVerticalSolidList"/>
    <dgm:cxn modelId="{6AF1AD29-415C-410C-AA00-DE6BCF1305BF}" type="presParOf" srcId="{78A1D914-85C3-406B-AA61-20FAF1B0721E}" destId="{7E47294C-3FAA-4D38-99FA-0AC775DADE1C}" srcOrd="4" destOrd="0" presId="urn:microsoft.com/office/officeart/2018/2/layout/IconVerticalSolidList"/>
    <dgm:cxn modelId="{15919EAD-2DB3-49C7-A23C-3D682BF4E152}" type="presParOf" srcId="{7E47294C-3FAA-4D38-99FA-0AC775DADE1C}" destId="{C5DB209B-8255-474E-A9D1-777A06B15F5E}" srcOrd="0" destOrd="0" presId="urn:microsoft.com/office/officeart/2018/2/layout/IconVerticalSolidList"/>
    <dgm:cxn modelId="{198A59A4-807A-45BD-B00E-3E3BB2F20E03}" type="presParOf" srcId="{7E47294C-3FAA-4D38-99FA-0AC775DADE1C}" destId="{32D25F8D-4F36-40DC-A903-A897FA48FD9A}" srcOrd="1" destOrd="0" presId="urn:microsoft.com/office/officeart/2018/2/layout/IconVerticalSolidList"/>
    <dgm:cxn modelId="{2D3D2851-2791-483D-8A0A-AEF7BFD125A7}" type="presParOf" srcId="{7E47294C-3FAA-4D38-99FA-0AC775DADE1C}" destId="{03D6C2BB-DCE5-46CE-AEE6-0D8244564FC8}" srcOrd="2" destOrd="0" presId="urn:microsoft.com/office/officeart/2018/2/layout/IconVerticalSolidList"/>
    <dgm:cxn modelId="{9BD1174B-879B-4692-AF4B-5A30E4BAE812}" type="presParOf" srcId="{7E47294C-3FAA-4D38-99FA-0AC775DADE1C}" destId="{7A994546-9037-498D-9B68-8F93698EA8DE}" srcOrd="3" destOrd="0" presId="urn:microsoft.com/office/officeart/2018/2/layout/IconVerticalSolidList"/>
    <dgm:cxn modelId="{F19DA260-BC91-49E0-8CCA-81213D3599D1}" type="presParOf" srcId="{78A1D914-85C3-406B-AA61-20FAF1B0721E}" destId="{D1F33CA0-8684-4C5B-84B6-78B4DF4E6893}" srcOrd="5" destOrd="0" presId="urn:microsoft.com/office/officeart/2018/2/layout/IconVerticalSolidList"/>
    <dgm:cxn modelId="{1FCD4647-6181-44C8-B4BB-4B64ACDBACAB}" type="presParOf" srcId="{78A1D914-85C3-406B-AA61-20FAF1B0721E}" destId="{6D23FDE8-73D1-4943-9226-9B5578EFA447}" srcOrd="6" destOrd="0" presId="urn:microsoft.com/office/officeart/2018/2/layout/IconVerticalSolidList"/>
    <dgm:cxn modelId="{887C74E3-0AA1-4CCB-91BF-4836201D4F5A}" type="presParOf" srcId="{6D23FDE8-73D1-4943-9226-9B5578EFA447}" destId="{34AF8CC6-5AE3-4A78-A0F5-43753B85EDC9}" srcOrd="0" destOrd="0" presId="urn:microsoft.com/office/officeart/2018/2/layout/IconVerticalSolidList"/>
    <dgm:cxn modelId="{F0E9616C-AF49-49D5-AA19-612A623ACD91}" type="presParOf" srcId="{6D23FDE8-73D1-4943-9226-9B5578EFA447}" destId="{01E1A228-14C6-4808-8E51-42D57E48B9F0}" srcOrd="1" destOrd="0" presId="urn:microsoft.com/office/officeart/2018/2/layout/IconVerticalSolidList"/>
    <dgm:cxn modelId="{02AA640E-ABD9-44A6-97EA-2374B1E8E9CF}" type="presParOf" srcId="{6D23FDE8-73D1-4943-9226-9B5578EFA447}" destId="{BA6CEC43-7B7B-40FA-9620-BC018113C277}" srcOrd="2" destOrd="0" presId="urn:microsoft.com/office/officeart/2018/2/layout/IconVerticalSolidList"/>
    <dgm:cxn modelId="{664CA629-C513-49E4-A168-EAC51B88EE2D}" type="presParOf" srcId="{6D23FDE8-73D1-4943-9226-9B5578EFA447}" destId="{A4282B14-1409-455E-846A-E491F6E3C15B}" srcOrd="3" destOrd="0" presId="urn:microsoft.com/office/officeart/2018/2/layout/IconVerticalSolidList"/>
    <dgm:cxn modelId="{86C5442E-735D-46F9-89B2-2BFCE21CC120}" type="presParOf" srcId="{78A1D914-85C3-406B-AA61-20FAF1B0721E}" destId="{5F74D93F-DA61-45BA-826F-C0553858ADED}" srcOrd="7" destOrd="0" presId="urn:microsoft.com/office/officeart/2018/2/layout/IconVerticalSolidList"/>
    <dgm:cxn modelId="{13C28941-2E38-4781-8B28-B5DD6B69F379}" type="presParOf" srcId="{78A1D914-85C3-406B-AA61-20FAF1B0721E}" destId="{0817FFB3-3EB2-4387-9305-AE319EB63D55}" srcOrd="8" destOrd="0" presId="urn:microsoft.com/office/officeart/2018/2/layout/IconVerticalSolidList"/>
    <dgm:cxn modelId="{37761A29-6946-49D9-AD81-AA56D6D962FF}" type="presParOf" srcId="{0817FFB3-3EB2-4387-9305-AE319EB63D55}" destId="{DF94A49A-6B0D-41B0-8C82-8AC7256D5269}" srcOrd="0" destOrd="0" presId="urn:microsoft.com/office/officeart/2018/2/layout/IconVerticalSolidList"/>
    <dgm:cxn modelId="{CEC8D7D0-7FD8-4A70-9431-B4F89826F160}" type="presParOf" srcId="{0817FFB3-3EB2-4387-9305-AE319EB63D55}" destId="{918AC7B7-D1A7-44D4-9C41-366E23D83430}" srcOrd="1" destOrd="0" presId="urn:microsoft.com/office/officeart/2018/2/layout/IconVerticalSolidList"/>
    <dgm:cxn modelId="{B317DD8E-EEF7-4F58-81CA-FAA6A34512AC}" type="presParOf" srcId="{0817FFB3-3EB2-4387-9305-AE319EB63D55}" destId="{CCEC7AF8-0F38-4F14-BD5F-D6C7B62DB64D}" srcOrd="2" destOrd="0" presId="urn:microsoft.com/office/officeart/2018/2/layout/IconVerticalSolidList"/>
    <dgm:cxn modelId="{627776D3-B310-40C6-816E-47FE4D4352E8}" type="presParOf" srcId="{0817FFB3-3EB2-4387-9305-AE319EB63D55}" destId="{E0E8A74E-FB1F-42B7-BCC2-BFDF565E8B2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35FE21F-1387-0240-AE64-0EA06F434BCE}" type="doc">
      <dgm:prSet loTypeId="urn:microsoft.com/office/officeart/2005/8/layout/vList3" loCatId="list" qsTypeId="urn:microsoft.com/office/officeart/2005/8/quickstyle/3d2" qsCatId="3D" csTypeId="urn:microsoft.com/office/officeart/2005/8/colors/accent5_1" csCatId="accent5" phldr="1"/>
      <dgm:spPr/>
      <dgm:t>
        <a:bodyPr/>
        <a:lstStyle/>
        <a:p>
          <a:endParaRPr lang="en-US"/>
        </a:p>
      </dgm:t>
    </dgm:pt>
    <dgm:pt modelId="{1355920F-48A0-A040-9DEE-70917C52F5E8}">
      <dgm:prSet/>
      <dgm:spPr/>
      <dgm:t>
        <a:bodyPr/>
        <a:lstStyle/>
        <a:p>
          <a:r>
            <a:rPr lang="en-US" b="0" i="0" u="none" dirty="0"/>
            <a:t>Understand the importance of patient experience outcomes as a baseline assessment for equity quality improvement.</a:t>
          </a:r>
          <a:endParaRPr lang="en-US" dirty="0"/>
        </a:p>
      </dgm:t>
    </dgm:pt>
    <dgm:pt modelId="{F9E78F70-8517-E54E-8937-BEF40FD51077}" type="parTrans" cxnId="{83F2A9F3-4A79-504F-8D7F-F247A8BFE9C5}">
      <dgm:prSet/>
      <dgm:spPr/>
      <dgm:t>
        <a:bodyPr/>
        <a:lstStyle/>
        <a:p>
          <a:endParaRPr lang="en-US"/>
        </a:p>
      </dgm:t>
    </dgm:pt>
    <dgm:pt modelId="{40D5BC0C-0FC5-8641-A598-DD120458C998}" type="sibTrans" cxnId="{83F2A9F3-4A79-504F-8D7F-F247A8BFE9C5}">
      <dgm:prSet/>
      <dgm:spPr/>
      <dgm:t>
        <a:bodyPr/>
        <a:lstStyle/>
        <a:p>
          <a:endParaRPr lang="en-US"/>
        </a:p>
      </dgm:t>
    </dgm:pt>
    <dgm:pt modelId="{91106541-E91B-2445-B819-697B1A65940F}">
      <dgm:prSet/>
      <dgm:spPr/>
      <dgm:t>
        <a:bodyPr/>
        <a:lstStyle/>
        <a:p>
          <a:pPr>
            <a:buFont typeface="+mj-lt"/>
            <a:buAutoNum type="arabicPeriod"/>
          </a:pPr>
          <a:r>
            <a:rPr lang="en-US" b="0" i="0" u="none" dirty="0"/>
            <a:t>Connect how patient experience is essential to improving birthing quality outcomes and reducing disparities.</a:t>
          </a:r>
        </a:p>
      </dgm:t>
    </dgm:pt>
    <dgm:pt modelId="{24652AAC-F722-914E-A49D-C9151F453CB1}" type="parTrans" cxnId="{3EE4B8C2-3B14-2A49-8FD4-433691DEE901}">
      <dgm:prSet/>
      <dgm:spPr/>
      <dgm:t>
        <a:bodyPr/>
        <a:lstStyle/>
        <a:p>
          <a:endParaRPr lang="en-US"/>
        </a:p>
      </dgm:t>
    </dgm:pt>
    <dgm:pt modelId="{BF4B8A49-2470-8B40-8741-B4484DE74361}" type="sibTrans" cxnId="{3EE4B8C2-3B14-2A49-8FD4-433691DEE901}">
      <dgm:prSet/>
      <dgm:spPr/>
      <dgm:t>
        <a:bodyPr/>
        <a:lstStyle/>
        <a:p>
          <a:endParaRPr lang="en-US"/>
        </a:p>
      </dgm:t>
    </dgm:pt>
    <dgm:pt modelId="{2D9A0D45-0AF7-684F-BC0D-FED102349144}">
      <dgm:prSet/>
      <dgm:spPr/>
      <dgm:t>
        <a:bodyPr/>
        <a:lstStyle/>
        <a:p>
          <a:pPr>
            <a:buFont typeface="+mj-lt"/>
            <a:buAutoNum type="arabicPeriod"/>
          </a:pPr>
          <a:r>
            <a:rPr lang="en-US" b="0" i="0" u="none" dirty="0"/>
            <a:t>Understand how patient experience surveys can serve as one method of collecting patient feedback regarding birthing experiences.</a:t>
          </a:r>
        </a:p>
      </dgm:t>
    </dgm:pt>
    <dgm:pt modelId="{C9C7EB6C-3B8C-0542-9252-09E7BB966D52}" type="parTrans" cxnId="{C91C9921-1703-E940-BA33-58889E56500B}">
      <dgm:prSet/>
      <dgm:spPr/>
      <dgm:t>
        <a:bodyPr/>
        <a:lstStyle/>
        <a:p>
          <a:endParaRPr lang="en-US"/>
        </a:p>
      </dgm:t>
    </dgm:pt>
    <dgm:pt modelId="{EE8AECFC-236D-A14C-9DA0-3AF4CE811E27}" type="sibTrans" cxnId="{C91C9921-1703-E940-BA33-58889E56500B}">
      <dgm:prSet/>
      <dgm:spPr/>
      <dgm:t>
        <a:bodyPr/>
        <a:lstStyle/>
        <a:p>
          <a:endParaRPr lang="en-US"/>
        </a:p>
      </dgm:t>
    </dgm:pt>
    <dgm:pt modelId="{338910FB-0A7B-B141-8A55-0DBAA9921520}">
      <dgm:prSet/>
      <dgm:spPr/>
      <dgm:t>
        <a:bodyPr/>
        <a:lstStyle/>
        <a:p>
          <a:pPr>
            <a:buFont typeface="+mj-lt"/>
            <a:buAutoNum type="arabicPeriod"/>
          </a:pPr>
          <a:r>
            <a:rPr lang="en-US" b="0" i="0" u="none" dirty="0"/>
            <a:t>Provide a framework for connecting patient experience outcomes to organizational values, </a:t>
          </a:r>
          <a:r>
            <a:rPr lang="en-US" b="0" i="0" u="none" dirty="0">
              <a:latin typeface="Calibri Light" panose="020F0302020204030204"/>
            </a:rPr>
            <a:t>staff</a:t>
          </a:r>
          <a:r>
            <a:rPr lang="en-US" b="0" i="0" u="none" dirty="0"/>
            <a:t> education and commitment to equity practices.</a:t>
          </a:r>
        </a:p>
      </dgm:t>
    </dgm:pt>
    <dgm:pt modelId="{01D6422D-553A-E64C-85B6-EE07B97FCC47}" type="parTrans" cxnId="{37C975D7-2FBF-A840-9933-EC82C9DA9C6D}">
      <dgm:prSet/>
      <dgm:spPr/>
      <dgm:t>
        <a:bodyPr/>
        <a:lstStyle/>
        <a:p>
          <a:endParaRPr lang="en-US"/>
        </a:p>
      </dgm:t>
    </dgm:pt>
    <dgm:pt modelId="{8919A98E-44B8-C843-B9E5-DF50593B9DF4}" type="sibTrans" cxnId="{37C975D7-2FBF-A840-9933-EC82C9DA9C6D}">
      <dgm:prSet/>
      <dgm:spPr/>
      <dgm:t>
        <a:bodyPr/>
        <a:lstStyle/>
        <a:p>
          <a:endParaRPr lang="en-US"/>
        </a:p>
      </dgm:t>
    </dgm:pt>
    <dgm:pt modelId="{2B3ADC94-A3CC-CC43-906D-452286B0E279}">
      <dgm:prSet/>
      <dgm:spPr/>
      <dgm:t>
        <a:bodyPr/>
        <a:lstStyle/>
        <a:p>
          <a:pPr>
            <a:buFont typeface="+mj-lt"/>
            <a:buAutoNum type="arabicPeriod"/>
          </a:pPr>
          <a:r>
            <a:rPr lang="en-US" b="0" i="0" u="none" dirty="0"/>
            <a:t>Identify non survey methodologies to elevate patient voices and collect patient experience data.</a:t>
          </a:r>
        </a:p>
      </dgm:t>
    </dgm:pt>
    <dgm:pt modelId="{AB729C94-86EC-7644-B6E9-61BC8FEA816D}" type="parTrans" cxnId="{1D15EC59-513A-AE47-8292-A90F311F7B56}">
      <dgm:prSet/>
      <dgm:spPr/>
      <dgm:t>
        <a:bodyPr/>
        <a:lstStyle/>
        <a:p>
          <a:endParaRPr lang="en-US"/>
        </a:p>
      </dgm:t>
    </dgm:pt>
    <dgm:pt modelId="{23470323-E204-574E-AA6A-C65D351BD6AD}" type="sibTrans" cxnId="{1D15EC59-513A-AE47-8292-A90F311F7B56}">
      <dgm:prSet/>
      <dgm:spPr/>
      <dgm:t>
        <a:bodyPr/>
        <a:lstStyle/>
        <a:p>
          <a:endParaRPr lang="en-US"/>
        </a:p>
      </dgm:t>
    </dgm:pt>
    <dgm:pt modelId="{C0FFF850-195F-2B40-8EB3-76059CA10B9D}" type="pres">
      <dgm:prSet presAssocID="{035FE21F-1387-0240-AE64-0EA06F434BCE}" presName="linearFlow" presStyleCnt="0">
        <dgm:presLayoutVars>
          <dgm:dir/>
          <dgm:resizeHandles val="exact"/>
        </dgm:presLayoutVars>
      </dgm:prSet>
      <dgm:spPr/>
    </dgm:pt>
    <dgm:pt modelId="{3493D5A5-90B5-3544-8242-48EE85DDE4E4}" type="pres">
      <dgm:prSet presAssocID="{1355920F-48A0-A040-9DEE-70917C52F5E8}" presName="composite" presStyleCnt="0"/>
      <dgm:spPr/>
    </dgm:pt>
    <dgm:pt modelId="{85BF971D-0709-FF4E-A9E8-EC96FE4244AD}" type="pres">
      <dgm:prSet presAssocID="{1355920F-48A0-A040-9DEE-70917C52F5E8}" presName="imgShp" presStyleLbl="fgImgPlac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Arrow Up outline"/>
        </a:ext>
      </dgm:extLst>
    </dgm:pt>
    <dgm:pt modelId="{982428CC-93F3-6D49-8572-8CDEEA68326C}" type="pres">
      <dgm:prSet presAssocID="{1355920F-48A0-A040-9DEE-70917C52F5E8}" presName="txShp" presStyleLbl="node1" presStyleIdx="0" presStyleCnt="5">
        <dgm:presLayoutVars>
          <dgm:bulletEnabled val="1"/>
        </dgm:presLayoutVars>
      </dgm:prSet>
      <dgm:spPr/>
    </dgm:pt>
    <dgm:pt modelId="{41CF6E90-8538-D446-BF28-765243AB91C5}" type="pres">
      <dgm:prSet presAssocID="{40D5BC0C-0FC5-8641-A598-DD120458C998}" presName="spacing" presStyleCnt="0"/>
      <dgm:spPr/>
    </dgm:pt>
    <dgm:pt modelId="{554D3795-E0AD-4444-9323-7490902CEBCC}" type="pres">
      <dgm:prSet presAssocID="{91106541-E91B-2445-B819-697B1A65940F}" presName="composite" presStyleCnt="0"/>
      <dgm:spPr/>
    </dgm:pt>
    <dgm:pt modelId="{9B8A2DF1-89E4-6644-BC80-9907200E2ED9}" type="pres">
      <dgm:prSet presAssocID="{91106541-E91B-2445-B819-697B1A65940F}" presName="imgShp" presStyleLbl="fgImgPlac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Link outline"/>
        </a:ext>
      </dgm:extLst>
    </dgm:pt>
    <dgm:pt modelId="{41AFEEB7-D37F-604C-8FF4-7BE8811A1788}" type="pres">
      <dgm:prSet presAssocID="{91106541-E91B-2445-B819-697B1A65940F}" presName="txShp" presStyleLbl="node1" presStyleIdx="1" presStyleCnt="5">
        <dgm:presLayoutVars>
          <dgm:bulletEnabled val="1"/>
        </dgm:presLayoutVars>
      </dgm:prSet>
      <dgm:spPr/>
    </dgm:pt>
    <dgm:pt modelId="{FF0C2B22-B340-B542-A717-023316EE4527}" type="pres">
      <dgm:prSet presAssocID="{BF4B8A49-2470-8B40-8741-B4484DE74361}" presName="spacing" presStyleCnt="0"/>
      <dgm:spPr/>
    </dgm:pt>
    <dgm:pt modelId="{F8D1F910-859E-4543-9B7A-BF6F5DEDF4F0}" type="pres">
      <dgm:prSet presAssocID="{2D9A0D45-0AF7-684F-BC0D-FED102349144}" presName="composite" presStyleCnt="0"/>
      <dgm:spPr/>
    </dgm:pt>
    <dgm:pt modelId="{C6A57D76-6A5B-EE45-A4A9-04FD438143C2}" type="pres">
      <dgm:prSet presAssocID="{2D9A0D45-0AF7-684F-BC0D-FED102349144}" presName="imgShp" presStyleLbl="fgImgPlac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lipboard with solid fill"/>
        </a:ext>
      </dgm:extLst>
    </dgm:pt>
    <dgm:pt modelId="{3E20E076-CCE4-3D42-8A75-03499AE3640C}" type="pres">
      <dgm:prSet presAssocID="{2D9A0D45-0AF7-684F-BC0D-FED102349144}" presName="txShp" presStyleLbl="node1" presStyleIdx="2" presStyleCnt="5">
        <dgm:presLayoutVars>
          <dgm:bulletEnabled val="1"/>
        </dgm:presLayoutVars>
      </dgm:prSet>
      <dgm:spPr/>
    </dgm:pt>
    <dgm:pt modelId="{4D702831-6E07-3A4B-A67D-35A5BD09D391}" type="pres">
      <dgm:prSet presAssocID="{EE8AECFC-236D-A14C-9DA0-3AF4CE811E27}" presName="spacing" presStyleCnt="0"/>
      <dgm:spPr/>
    </dgm:pt>
    <dgm:pt modelId="{2AA2F1FC-6B68-2647-A558-1B21B0E07616}" type="pres">
      <dgm:prSet presAssocID="{338910FB-0A7B-B141-8A55-0DBAA9921520}" presName="composite" presStyleCnt="0"/>
      <dgm:spPr/>
    </dgm:pt>
    <dgm:pt modelId="{A990A6E1-B574-E740-BB4D-407333324A41}" type="pres">
      <dgm:prSet presAssocID="{338910FB-0A7B-B141-8A55-0DBAA9921520}" presName="imgShp" presStyleLbl="fgImgPlac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Pregnant lady with solid fill"/>
        </a:ext>
      </dgm:extLst>
    </dgm:pt>
    <dgm:pt modelId="{1ED6FD7C-0EC3-074B-B855-82186690D303}" type="pres">
      <dgm:prSet presAssocID="{338910FB-0A7B-B141-8A55-0DBAA9921520}" presName="txShp" presStyleLbl="node1" presStyleIdx="3" presStyleCnt="5">
        <dgm:presLayoutVars>
          <dgm:bulletEnabled val="1"/>
        </dgm:presLayoutVars>
      </dgm:prSet>
      <dgm:spPr/>
    </dgm:pt>
    <dgm:pt modelId="{562782DF-4882-0942-9925-1EF5D666C160}" type="pres">
      <dgm:prSet presAssocID="{8919A98E-44B8-C843-B9E5-DF50593B9DF4}" presName="spacing" presStyleCnt="0"/>
      <dgm:spPr/>
    </dgm:pt>
    <dgm:pt modelId="{0008FBCA-85C3-654F-A4DF-984D7EB7DFC1}" type="pres">
      <dgm:prSet presAssocID="{2B3ADC94-A3CC-CC43-906D-452286B0E279}" presName="composite" presStyleCnt="0"/>
      <dgm:spPr/>
    </dgm:pt>
    <dgm:pt modelId="{25F393DF-0648-D34B-8384-B93E04CD342C}" type="pres">
      <dgm:prSet presAssocID="{2B3ADC94-A3CC-CC43-906D-452286B0E279}" presName="imgShp" presStyleLbl="fgImgPlac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Chat bubble with solid fill"/>
        </a:ext>
      </dgm:extLst>
    </dgm:pt>
    <dgm:pt modelId="{D7E0A0EC-D031-444B-AEB1-1489463AF37E}" type="pres">
      <dgm:prSet presAssocID="{2B3ADC94-A3CC-CC43-906D-452286B0E279}" presName="txShp" presStyleLbl="node1" presStyleIdx="4" presStyleCnt="5">
        <dgm:presLayoutVars>
          <dgm:bulletEnabled val="1"/>
        </dgm:presLayoutVars>
      </dgm:prSet>
      <dgm:spPr/>
    </dgm:pt>
  </dgm:ptLst>
  <dgm:cxnLst>
    <dgm:cxn modelId="{BE2CCB20-6EDF-0649-BD72-16C4C697DD3B}" type="presOf" srcId="{2D9A0D45-0AF7-684F-BC0D-FED102349144}" destId="{3E20E076-CCE4-3D42-8A75-03499AE3640C}" srcOrd="0" destOrd="0" presId="urn:microsoft.com/office/officeart/2005/8/layout/vList3"/>
    <dgm:cxn modelId="{C91C9921-1703-E940-BA33-58889E56500B}" srcId="{035FE21F-1387-0240-AE64-0EA06F434BCE}" destId="{2D9A0D45-0AF7-684F-BC0D-FED102349144}" srcOrd="2" destOrd="0" parTransId="{C9C7EB6C-3B8C-0542-9252-09E7BB966D52}" sibTransId="{EE8AECFC-236D-A14C-9DA0-3AF4CE811E27}"/>
    <dgm:cxn modelId="{DD3C0737-DF55-E243-A5C9-6CAAC3240B40}" type="presOf" srcId="{2B3ADC94-A3CC-CC43-906D-452286B0E279}" destId="{D7E0A0EC-D031-444B-AEB1-1489463AF37E}" srcOrd="0" destOrd="0" presId="urn:microsoft.com/office/officeart/2005/8/layout/vList3"/>
    <dgm:cxn modelId="{1D15EC59-513A-AE47-8292-A90F311F7B56}" srcId="{035FE21F-1387-0240-AE64-0EA06F434BCE}" destId="{2B3ADC94-A3CC-CC43-906D-452286B0E279}" srcOrd="4" destOrd="0" parTransId="{AB729C94-86EC-7644-B6E9-61BC8FEA816D}" sibTransId="{23470323-E204-574E-AA6A-C65D351BD6AD}"/>
    <dgm:cxn modelId="{4DFE085A-31C1-C343-9A5A-27A15F690547}" type="presOf" srcId="{338910FB-0A7B-B141-8A55-0DBAA9921520}" destId="{1ED6FD7C-0EC3-074B-B855-82186690D303}" srcOrd="0" destOrd="0" presId="urn:microsoft.com/office/officeart/2005/8/layout/vList3"/>
    <dgm:cxn modelId="{3AD2FF79-BDDF-B047-B669-8AEEB8CA6997}" type="presOf" srcId="{91106541-E91B-2445-B819-697B1A65940F}" destId="{41AFEEB7-D37F-604C-8FF4-7BE8811A1788}" srcOrd="0" destOrd="0" presId="urn:microsoft.com/office/officeart/2005/8/layout/vList3"/>
    <dgm:cxn modelId="{1A81D0AB-167F-CC4C-94A4-3C03F0651B9F}" type="presOf" srcId="{035FE21F-1387-0240-AE64-0EA06F434BCE}" destId="{C0FFF850-195F-2B40-8EB3-76059CA10B9D}" srcOrd="0" destOrd="0" presId="urn:microsoft.com/office/officeart/2005/8/layout/vList3"/>
    <dgm:cxn modelId="{3EE4B8C2-3B14-2A49-8FD4-433691DEE901}" srcId="{035FE21F-1387-0240-AE64-0EA06F434BCE}" destId="{91106541-E91B-2445-B819-697B1A65940F}" srcOrd="1" destOrd="0" parTransId="{24652AAC-F722-914E-A49D-C9151F453CB1}" sibTransId="{BF4B8A49-2470-8B40-8741-B4484DE74361}"/>
    <dgm:cxn modelId="{7644ECD0-5934-0745-AFAA-EC702D9FDE83}" type="presOf" srcId="{1355920F-48A0-A040-9DEE-70917C52F5E8}" destId="{982428CC-93F3-6D49-8572-8CDEEA68326C}" srcOrd="0" destOrd="0" presId="urn:microsoft.com/office/officeart/2005/8/layout/vList3"/>
    <dgm:cxn modelId="{37C975D7-2FBF-A840-9933-EC82C9DA9C6D}" srcId="{035FE21F-1387-0240-AE64-0EA06F434BCE}" destId="{338910FB-0A7B-B141-8A55-0DBAA9921520}" srcOrd="3" destOrd="0" parTransId="{01D6422D-553A-E64C-85B6-EE07B97FCC47}" sibTransId="{8919A98E-44B8-C843-B9E5-DF50593B9DF4}"/>
    <dgm:cxn modelId="{83F2A9F3-4A79-504F-8D7F-F247A8BFE9C5}" srcId="{035FE21F-1387-0240-AE64-0EA06F434BCE}" destId="{1355920F-48A0-A040-9DEE-70917C52F5E8}" srcOrd="0" destOrd="0" parTransId="{F9E78F70-8517-E54E-8937-BEF40FD51077}" sibTransId="{40D5BC0C-0FC5-8641-A598-DD120458C998}"/>
    <dgm:cxn modelId="{FFCDDEFB-F36B-0F40-BEE4-9968F53D7AA9}" type="presParOf" srcId="{C0FFF850-195F-2B40-8EB3-76059CA10B9D}" destId="{3493D5A5-90B5-3544-8242-48EE85DDE4E4}" srcOrd="0" destOrd="0" presId="urn:microsoft.com/office/officeart/2005/8/layout/vList3"/>
    <dgm:cxn modelId="{EC8F6CD8-F997-2B44-B8ED-D1A826D56690}" type="presParOf" srcId="{3493D5A5-90B5-3544-8242-48EE85DDE4E4}" destId="{85BF971D-0709-FF4E-A9E8-EC96FE4244AD}" srcOrd="0" destOrd="0" presId="urn:microsoft.com/office/officeart/2005/8/layout/vList3"/>
    <dgm:cxn modelId="{CC208DBD-8907-704C-8009-1795E54C8340}" type="presParOf" srcId="{3493D5A5-90B5-3544-8242-48EE85DDE4E4}" destId="{982428CC-93F3-6D49-8572-8CDEEA68326C}" srcOrd="1" destOrd="0" presId="urn:microsoft.com/office/officeart/2005/8/layout/vList3"/>
    <dgm:cxn modelId="{25BFD32A-EF31-ED41-A83D-25C1B30A9B09}" type="presParOf" srcId="{C0FFF850-195F-2B40-8EB3-76059CA10B9D}" destId="{41CF6E90-8538-D446-BF28-765243AB91C5}" srcOrd="1" destOrd="0" presId="urn:microsoft.com/office/officeart/2005/8/layout/vList3"/>
    <dgm:cxn modelId="{DA9CD816-FE2F-E54C-8685-772542267A9D}" type="presParOf" srcId="{C0FFF850-195F-2B40-8EB3-76059CA10B9D}" destId="{554D3795-E0AD-4444-9323-7490902CEBCC}" srcOrd="2" destOrd="0" presId="urn:microsoft.com/office/officeart/2005/8/layout/vList3"/>
    <dgm:cxn modelId="{1F506DA0-51A1-234F-B00F-4496F6E38EA1}" type="presParOf" srcId="{554D3795-E0AD-4444-9323-7490902CEBCC}" destId="{9B8A2DF1-89E4-6644-BC80-9907200E2ED9}" srcOrd="0" destOrd="0" presId="urn:microsoft.com/office/officeart/2005/8/layout/vList3"/>
    <dgm:cxn modelId="{3FF396A6-472A-3C4F-9D47-44EF568EFD4A}" type="presParOf" srcId="{554D3795-E0AD-4444-9323-7490902CEBCC}" destId="{41AFEEB7-D37F-604C-8FF4-7BE8811A1788}" srcOrd="1" destOrd="0" presId="urn:microsoft.com/office/officeart/2005/8/layout/vList3"/>
    <dgm:cxn modelId="{FDA9403C-3C1D-024E-A449-845C9652D9D7}" type="presParOf" srcId="{C0FFF850-195F-2B40-8EB3-76059CA10B9D}" destId="{FF0C2B22-B340-B542-A717-023316EE4527}" srcOrd="3" destOrd="0" presId="urn:microsoft.com/office/officeart/2005/8/layout/vList3"/>
    <dgm:cxn modelId="{1EE94BE3-22D0-1D4A-8554-D8F388BC74F1}" type="presParOf" srcId="{C0FFF850-195F-2B40-8EB3-76059CA10B9D}" destId="{F8D1F910-859E-4543-9B7A-BF6F5DEDF4F0}" srcOrd="4" destOrd="0" presId="urn:microsoft.com/office/officeart/2005/8/layout/vList3"/>
    <dgm:cxn modelId="{27E3CCDD-B08F-2643-900D-E44DF9E3675F}" type="presParOf" srcId="{F8D1F910-859E-4543-9B7A-BF6F5DEDF4F0}" destId="{C6A57D76-6A5B-EE45-A4A9-04FD438143C2}" srcOrd="0" destOrd="0" presId="urn:microsoft.com/office/officeart/2005/8/layout/vList3"/>
    <dgm:cxn modelId="{96950966-D5B7-DA49-9249-BF8090879D53}" type="presParOf" srcId="{F8D1F910-859E-4543-9B7A-BF6F5DEDF4F0}" destId="{3E20E076-CCE4-3D42-8A75-03499AE3640C}" srcOrd="1" destOrd="0" presId="urn:microsoft.com/office/officeart/2005/8/layout/vList3"/>
    <dgm:cxn modelId="{423A3711-6033-9340-96AC-97A459C5F789}" type="presParOf" srcId="{C0FFF850-195F-2B40-8EB3-76059CA10B9D}" destId="{4D702831-6E07-3A4B-A67D-35A5BD09D391}" srcOrd="5" destOrd="0" presId="urn:microsoft.com/office/officeart/2005/8/layout/vList3"/>
    <dgm:cxn modelId="{DFB7B541-4DF0-8646-926C-FDD537F7DCF4}" type="presParOf" srcId="{C0FFF850-195F-2B40-8EB3-76059CA10B9D}" destId="{2AA2F1FC-6B68-2647-A558-1B21B0E07616}" srcOrd="6" destOrd="0" presId="urn:microsoft.com/office/officeart/2005/8/layout/vList3"/>
    <dgm:cxn modelId="{3BD80F19-3269-9845-9A63-DA56101D2E60}" type="presParOf" srcId="{2AA2F1FC-6B68-2647-A558-1B21B0E07616}" destId="{A990A6E1-B574-E740-BB4D-407333324A41}" srcOrd="0" destOrd="0" presId="urn:microsoft.com/office/officeart/2005/8/layout/vList3"/>
    <dgm:cxn modelId="{61A4472D-16F9-F542-BA1D-A263279F91F3}" type="presParOf" srcId="{2AA2F1FC-6B68-2647-A558-1B21B0E07616}" destId="{1ED6FD7C-0EC3-074B-B855-82186690D303}" srcOrd="1" destOrd="0" presId="urn:microsoft.com/office/officeart/2005/8/layout/vList3"/>
    <dgm:cxn modelId="{86064702-E3D9-4E4F-BDDD-3A839A8104D1}" type="presParOf" srcId="{C0FFF850-195F-2B40-8EB3-76059CA10B9D}" destId="{562782DF-4882-0942-9925-1EF5D666C160}" srcOrd="7" destOrd="0" presId="urn:microsoft.com/office/officeart/2005/8/layout/vList3"/>
    <dgm:cxn modelId="{033BE75A-B2C2-FF44-9BE9-EBFC0F982B59}" type="presParOf" srcId="{C0FFF850-195F-2B40-8EB3-76059CA10B9D}" destId="{0008FBCA-85C3-654F-A4DF-984D7EB7DFC1}" srcOrd="8" destOrd="0" presId="urn:microsoft.com/office/officeart/2005/8/layout/vList3"/>
    <dgm:cxn modelId="{4C310AD7-FFBC-3E4F-92CD-093AC99C70EA}" type="presParOf" srcId="{0008FBCA-85C3-654F-A4DF-984D7EB7DFC1}" destId="{25F393DF-0648-D34B-8384-B93E04CD342C}" srcOrd="0" destOrd="0" presId="urn:microsoft.com/office/officeart/2005/8/layout/vList3"/>
    <dgm:cxn modelId="{F98AE2C9-053C-A54C-AB07-07A47F97F76B}" type="presParOf" srcId="{0008FBCA-85C3-654F-A4DF-984D7EB7DFC1}" destId="{D7E0A0EC-D031-444B-AEB1-1489463AF37E}"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59874B1-BF55-49FB-8FD6-FB4CE025668A}" type="doc">
      <dgm:prSet loTypeId="urn:microsoft.com/office/officeart/2005/8/layout/default" loCatId="list" qsTypeId="urn:microsoft.com/office/officeart/2005/8/quickstyle/simple1" qsCatId="simple" csTypeId="urn:microsoft.com/office/officeart/2005/8/colors/accent2_2" csCatId="accent2" phldr="1"/>
      <dgm:spPr/>
      <dgm:t>
        <a:bodyPr/>
        <a:lstStyle/>
        <a:p>
          <a:endParaRPr lang="en-US"/>
        </a:p>
      </dgm:t>
    </dgm:pt>
    <dgm:pt modelId="{362E7432-0992-4E26-BA3D-1A2C91769B6D}">
      <dgm:prSet/>
      <dgm:spPr>
        <a:solidFill>
          <a:srgbClr val="67AEC2"/>
        </a:solidFill>
      </dgm:spPr>
      <dgm:t>
        <a:bodyPr/>
        <a:lstStyle/>
        <a:p>
          <a:r>
            <a:rPr lang="en-US" b="0" i="0" dirty="0"/>
            <a:t>Leader rounding</a:t>
          </a:r>
          <a:endParaRPr lang="en-US" dirty="0"/>
        </a:p>
      </dgm:t>
    </dgm:pt>
    <dgm:pt modelId="{41BBCC4B-79F5-4AB5-9A74-9844579E1C3F}" type="parTrans" cxnId="{058B8773-0448-496A-8EB5-BE63B9FF6BB3}">
      <dgm:prSet/>
      <dgm:spPr/>
      <dgm:t>
        <a:bodyPr/>
        <a:lstStyle/>
        <a:p>
          <a:endParaRPr lang="en-US"/>
        </a:p>
      </dgm:t>
    </dgm:pt>
    <dgm:pt modelId="{64258279-BE7B-478D-9163-1D8F69128CBF}" type="sibTrans" cxnId="{058B8773-0448-496A-8EB5-BE63B9FF6BB3}">
      <dgm:prSet/>
      <dgm:spPr/>
      <dgm:t>
        <a:bodyPr/>
        <a:lstStyle/>
        <a:p>
          <a:endParaRPr lang="en-US"/>
        </a:p>
      </dgm:t>
    </dgm:pt>
    <dgm:pt modelId="{12BE2835-F6B6-45A1-8EB4-3FF873BBEBAD}">
      <dgm:prSet/>
      <dgm:spPr>
        <a:solidFill>
          <a:srgbClr val="67AEC2"/>
        </a:solidFill>
      </dgm:spPr>
      <dgm:t>
        <a:bodyPr/>
        <a:lstStyle/>
        <a:p>
          <a:r>
            <a:rPr lang="en-US" b="0" i="0" dirty="0"/>
            <a:t>Town halls</a:t>
          </a:r>
          <a:endParaRPr lang="en-US" dirty="0"/>
        </a:p>
      </dgm:t>
    </dgm:pt>
    <dgm:pt modelId="{27689B2A-EE83-4E22-BC6A-BBD359C6B247}" type="parTrans" cxnId="{2DF0D46F-B0A7-4216-9505-FDE35708D6B1}">
      <dgm:prSet/>
      <dgm:spPr/>
      <dgm:t>
        <a:bodyPr/>
        <a:lstStyle/>
        <a:p>
          <a:endParaRPr lang="en-US"/>
        </a:p>
      </dgm:t>
    </dgm:pt>
    <dgm:pt modelId="{353F0D87-3235-4F0F-AB2F-697A4A1E8634}" type="sibTrans" cxnId="{2DF0D46F-B0A7-4216-9505-FDE35708D6B1}">
      <dgm:prSet/>
      <dgm:spPr/>
      <dgm:t>
        <a:bodyPr/>
        <a:lstStyle/>
        <a:p>
          <a:endParaRPr lang="en-US"/>
        </a:p>
      </dgm:t>
    </dgm:pt>
    <dgm:pt modelId="{F33C202E-5C70-403D-BA07-E8B4D46990B9}">
      <dgm:prSet/>
      <dgm:spPr>
        <a:solidFill>
          <a:srgbClr val="67AEC2"/>
        </a:solidFill>
      </dgm:spPr>
      <dgm:t>
        <a:bodyPr/>
        <a:lstStyle/>
        <a:p>
          <a:r>
            <a:rPr lang="en-US" b="0" i="0" dirty="0"/>
            <a:t>Patient advisory groups</a:t>
          </a:r>
          <a:endParaRPr lang="en-US" dirty="0"/>
        </a:p>
      </dgm:t>
    </dgm:pt>
    <dgm:pt modelId="{637B4E47-CC6C-4204-9D21-A3134920BB68}" type="parTrans" cxnId="{8419F874-8B22-4138-BFBE-1EEA11D1D245}">
      <dgm:prSet/>
      <dgm:spPr/>
      <dgm:t>
        <a:bodyPr/>
        <a:lstStyle/>
        <a:p>
          <a:endParaRPr lang="en-US"/>
        </a:p>
      </dgm:t>
    </dgm:pt>
    <dgm:pt modelId="{64976705-4211-462E-A2C3-52DB7838DFE6}" type="sibTrans" cxnId="{8419F874-8B22-4138-BFBE-1EEA11D1D245}">
      <dgm:prSet/>
      <dgm:spPr/>
      <dgm:t>
        <a:bodyPr/>
        <a:lstStyle/>
        <a:p>
          <a:endParaRPr lang="en-US"/>
        </a:p>
      </dgm:t>
    </dgm:pt>
    <dgm:pt modelId="{67D8C2DB-F0D4-4C6D-B313-1B2D7C656B1B}">
      <dgm:prSet/>
      <dgm:spPr>
        <a:solidFill>
          <a:srgbClr val="67AEC2"/>
        </a:solidFill>
      </dgm:spPr>
      <dgm:t>
        <a:bodyPr/>
        <a:lstStyle/>
        <a:p>
          <a:r>
            <a:rPr lang="en-US" b="0" i="0" dirty="0"/>
            <a:t>Discharge telephone calls</a:t>
          </a:r>
          <a:endParaRPr lang="en-US" dirty="0"/>
        </a:p>
      </dgm:t>
    </dgm:pt>
    <dgm:pt modelId="{49107F7D-BA6C-41EC-B355-3854B9A417BB}" type="parTrans" cxnId="{A42C8EC9-EF21-4B65-A0A4-0B2EB45E33CC}">
      <dgm:prSet/>
      <dgm:spPr/>
      <dgm:t>
        <a:bodyPr/>
        <a:lstStyle/>
        <a:p>
          <a:endParaRPr lang="en-US"/>
        </a:p>
      </dgm:t>
    </dgm:pt>
    <dgm:pt modelId="{8F3BD1A8-35BE-4D61-AC86-AF5B327CAC5F}" type="sibTrans" cxnId="{A42C8EC9-EF21-4B65-A0A4-0B2EB45E33CC}">
      <dgm:prSet/>
      <dgm:spPr/>
      <dgm:t>
        <a:bodyPr/>
        <a:lstStyle/>
        <a:p>
          <a:endParaRPr lang="en-US"/>
        </a:p>
      </dgm:t>
    </dgm:pt>
    <dgm:pt modelId="{F700BADF-A4E4-4DA0-836F-A54ADACDC30C}">
      <dgm:prSet/>
      <dgm:spPr>
        <a:solidFill>
          <a:srgbClr val="67AEC2"/>
        </a:solidFill>
      </dgm:spPr>
      <dgm:t>
        <a:bodyPr/>
        <a:lstStyle/>
        <a:p>
          <a:r>
            <a:rPr lang="en-US" b="0" i="0" dirty="0"/>
            <a:t>Patient surveys</a:t>
          </a:r>
          <a:endParaRPr lang="en-US" dirty="0"/>
        </a:p>
      </dgm:t>
    </dgm:pt>
    <dgm:pt modelId="{ED26A272-CC39-4841-8716-3E8E09C79834}" type="parTrans" cxnId="{B1E20CC3-953D-43E9-9D30-2A96FD47290E}">
      <dgm:prSet/>
      <dgm:spPr/>
      <dgm:t>
        <a:bodyPr/>
        <a:lstStyle/>
        <a:p>
          <a:endParaRPr lang="en-US"/>
        </a:p>
      </dgm:t>
    </dgm:pt>
    <dgm:pt modelId="{BF190C8B-551E-4F94-B75B-27BAA7B9F898}" type="sibTrans" cxnId="{B1E20CC3-953D-43E9-9D30-2A96FD47290E}">
      <dgm:prSet/>
      <dgm:spPr/>
      <dgm:t>
        <a:bodyPr/>
        <a:lstStyle/>
        <a:p>
          <a:endParaRPr lang="en-US"/>
        </a:p>
      </dgm:t>
    </dgm:pt>
    <dgm:pt modelId="{C4447D92-9B48-48F5-9550-9634B0444F9C}">
      <dgm:prSet/>
      <dgm:spPr>
        <a:solidFill>
          <a:srgbClr val="67AEC2"/>
        </a:solidFill>
      </dgm:spPr>
      <dgm:t>
        <a:bodyPr/>
        <a:lstStyle/>
        <a:p>
          <a:r>
            <a:rPr lang="en-US" b="0" i="0" dirty="0"/>
            <a:t>Patient reported experience </a:t>
          </a:r>
          <a:r>
            <a:rPr lang="en-US" dirty="0">
              <a:latin typeface="Arial"/>
            </a:rPr>
            <a:t>measures</a:t>
          </a:r>
          <a:endParaRPr lang="en-US" dirty="0"/>
        </a:p>
      </dgm:t>
    </dgm:pt>
    <dgm:pt modelId="{263EBC79-B547-4C6D-95E3-63046EB6A693}" type="parTrans" cxnId="{2FBA88DC-22B9-46BB-8129-1C79EAFEC1E3}">
      <dgm:prSet/>
      <dgm:spPr/>
      <dgm:t>
        <a:bodyPr/>
        <a:lstStyle/>
        <a:p>
          <a:endParaRPr lang="en-US"/>
        </a:p>
      </dgm:t>
    </dgm:pt>
    <dgm:pt modelId="{30520DA7-5EA9-4723-A148-C8B564C0644A}" type="sibTrans" cxnId="{2FBA88DC-22B9-46BB-8129-1C79EAFEC1E3}">
      <dgm:prSet/>
      <dgm:spPr/>
      <dgm:t>
        <a:bodyPr/>
        <a:lstStyle/>
        <a:p>
          <a:endParaRPr lang="en-US"/>
        </a:p>
      </dgm:t>
    </dgm:pt>
    <dgm:pt modelId="{D494A246-24B7-49AE-863D-91703F7F2AAB}" type="pres">
      <dgm:prSet presAssocID="{959874B1-BF55-49FB-8FD6-FB4CE025668A}" presName="diagram" presStyleCnt="0">
        <dgm:presLayoutVars>
          <dgm:dir/>
          <dgm:resizeHandles val="exact"/>
        </dgm:presLayoutVars>
      </dgm:prSet>
      <dgm:spPr/>
    </dgm:pt>
    <dgm:pt modelId="{19E6163A-C629-4E7B-BEEB-6DC3606F0659}" type="pres">
      <dgm:prSet presAssocID="{362E7432-0992-4E26-BA3D-1A2C91769B6D}" presName="node" presStyleLbl="node1" presStyleIdx="0" presStyleCnt="6">
        <dgm:presLayoutVars>
          <dgm:bulletEnabled val="1"/>
        </dgm:presLayoutVars>
      </dgm:prSet>
      <dgm:spPr/>
    </dgm:pt>
    <dgm:pt modelId="{D72848ED-5CE7-417D-AA8F-5FBE215D7C59}" type="pres">
      <dgm:prSet presAssocID="{64258279-BE7B-478D-9163-1D8F69128CBF}" presName="sibTrans" presStyleCnt="0"/>
      <dgm:spPr/>
    </dgm:pt>
    <dgm:pt modelId="{B5B68184-2402-4842-A878-5B19931EE2C4}" type="pres">
      <dgm:prSet presAssocID="{12BE2835-F6B6-45A1-8EB4-3FF873BBEBAD}" presName="node" presStyleLbl="node1" presStyleIdx="1" presStyleCnt="6">
        <dgm:presLayoutVars>
          <dgm:bulletEnabled val="1"/>
        </dgm:presLayoutVars>
      </dgm:prSet>
      <dgm:spPr/>
    </dgm:pt>
    <dgm:pt modelId="{B84BCED7-BCE1-41F3-B3D8-75658F55E02C}" type="pres">
      <dgm:prSet presAssocID="{353F0D87-3235-4F0F-AB2F-697A4A1E8634}" presName="sibTrans" presStyleCnt="0"/>
      <dgm:spPr/>
    </dgm:pt>
    <dgm:pt modelId="{B681CCA3-ECC8-42B5-B351-324B112391FA}" type="pres">
      <dgm:prSet presAssocID="{F33C202E-5C70-403D-BA07-E8B4D46990B9}" presName="node" presStyleLbl="node1" presStyleIdx="2" presStyleCnt="6">
        <dgm:presLayoutVars>
          <dgm:bulletEnabled val="1"/>
        </dgm:presLayoutVars>
      </dgm:prSet>
      <dgm:spPr/>
    </dgm:pt>
    <dgm:pt modelId="{80267B43-4FA1-4B51-B51B-A58BB902F0A7}" type="pres">
      <dgm:prSet presAssocID="{64976705-4211-462E-A2C3-52DB7838DFE6}" presName="sibTrans" presStyleCnt="0"/>
      <dgm:spPr/>
    </dgm:pt>
    <dgm:pt modelId="{BF78B25A-03AA-4ABF-A3D3-CC8D9521EFA6}" type="pres">
      <dgm:prSet presAssocID="{67D8C2DB-F0D4-4C6D-B313-1B2D7C656B1B}" presName="node" presStyleLbl="node1" presStyleIdx="3" presStyleCnt="6">
        <dgm:presLayoutVars>
          <dgm:bulletEnabled val="1"/>
        </dgm:presLayoutVars>
      </dgm:prSet>
      <dgm:spPr/>
    </dgm:pt>
    <dgm:pt modelId="{8DAB59D3-6CAF-4FA7-801A-77BCB6338D66}" type="pres">
      <dgm:prSet presAssocID="{8F3BD1A8-35BE-4D61-AC86-AF5B327CAC5F}" presName="sibTrans" presStyleCnt="0"/>
      <dgm:spPr/>
    </dgm:pt>
    <dgm:pt modelId="{B8E929EB-33C7-4F97-90CA-A219F3DEBB8B}" type="pres">
      <dgm:prSet presAssocID="{F700BADF-A4E4-4DA0-836F-A54ADACDC30C}" presName="node" presStyleLbl="node1" presStyleIdx="4" presStyleCnt="6">
        <dgm:presLayoutVars>
          <dgm:bulletEnabled val="1"/>
        </dgm:presLayoutVars>
      </dgm:prSet>
      <dgm:spPr/>
    </dgm:pt>
    <dgm:pt modelId="{F992A163-B112-41F8-8CFA-CDD5B4D4D959}" type="pres">
      <dgm:prSet presAssocID="{BF190C8B-551E-4F94-B75B-27BAA7B9F898}" presName="sibTrans" presStyleCnt="0"/>
      <dgm:spPr/>
    </dgm:pt>
    <dgm:pt modelId="{CE40B905-E52E-468F-98AD-F22A9C4E3AB1}" type="pres">
      <dgm:prSet presAssocID="{C4447D92-9B48-48F5-9550-9634B0444F9C}" presName="node" presStyleLbl="node1" presStyleIdx="5" presStyleCnt="6">
        <dgm:presLayoutVars>
          <dgm:bulletEnabled val="1"/>
        </dgm:presLayoutVars>
      </dgm:prSet>
      <dgm:spPr/>
    </dgm:pt>
  </dgm:ptLst>
  <dgm:cxnLst>
    <dgm:cxn modelId="{79241114-E520-46E8-89F0-BAE065D523F2}" type="presOf" srcId="{959874B1-BF55-49FB-8FD6-FB4CE025668A}" destId="{D494A246-24B7-49AE-863D-91703F7F2AAB}" srcOrd="0" destOrd="0" presId="urn:microsoft.com/office/officeart/2005/8/layout/default"/>
    <dgm:cxn modelId="{51E3442C-D44B-43A6-B21F-9EE2C7187085}" type="presOf" srcId="{362E7432-0992-4E26-BA3D-1A2C91769B6D}" destId="{19E6163A-C629-4E7B-BEEB-6DC3606F0659}" srcOrd="0" destOrd="0" presId="urn:microsoft.com/office/officeart/2005/8/layout/default"/>
    <dgm:cxn modelId="{CFFFDF4E-B925-4DED-8CA6-0C388BB67272}" type="presOf" srcId="{F33C202E-5C70-403D-BA07-E8B4D46990B9}" destId="{B681CCA3-ECC8-42B5-B351-324B112391FA}" srcOrd="0" destOrd="0" presId="urn:microsoft.com/office/officeart/2005/8/layout/default"/>
    <dgm:cxn modelId="{73B53659-83F9-4CBD-AC99-3BE1FA869CD2}" type="presOf" srcId="{67D8C2DB-F0D4-4C6D-B313-1B2D7C656B1B}" destId="{BF78B25A-03AA-4ABF-A3D3-CC8D9521EFA6}" srcOrd="0" destOrd="0" presId="urn:microsoft.com/office/officeart/2005/8/layout/default"/>
    <dgm:cxn modelId="{2DF0D46F-B0A7-4216-9505-FDE35708D6B1}" srcId="{959874B1-BF55-49FB-8FD6-FB4CE025668A}" destId="{12BE2835-F6B6-45A1-8EB4-3FF873BBEBAD}" srcOrd="1" destOrd="0" parTransId="{27689B2A-EE83-4E22-BC6A-BBD359C6B247}" sibTransId="{353F0D87-3235-4F0F-AB2F-697A4A1E8634}"/>
    <dgm:cxn modelId="{058B8773-0448-496A-8EB5-BE63B9FF6BB3}" srcId="{959874B1-BF55-49FB-8FD6-FB4CE025668A}" destId="{362E7432-0992-4E26-BA3D-1A2C91769B6D}" srcOrd="0" destOrd="0" parTransId="{41BBCC4B-79F5-4AB5-9A74-9844579E1C3F}" sibTransId="{64258279-BE7B-478D-9163-1D8F69128CBF}"/>
    <dgm:cxn modelId="{8419F874-8B22-4138-BFBE-1EEA11D1D245}" srcId="{959874B1-BF55-49FB-8FD6-FB4CE025668A}" destId="{F33C202E-5C70-403D-BA07-E8B4D46990B9}" srcOrd="2" destOrd="0" parTransId="{637B4E47-CC6C-4204-9D21-A3134920BB68}" sibTransId="{64976705-4211-462E-A2C3-52DB7838DFE6}"/>
    <dgm:cxn modelId="{0D0AC0AE-5967-434E-9D5B-79749A9C03BC}" type="presOf" srcId="{F700BADF-A4E4-4DA0-836F-A54ADACDC30C}" destId="{B8E929EB-33C7-4F97-90CA-A219F3DEBB8B}" srcOrd="0" destOrd="0" presId="urn:microsoft.com/office/officeart/2005/8/layout/default"/>
    <dgm:cxn modelId="{5BD9B8B8-411C-4174-AD6B-A2D7326195BF}" type="presOf" srcId="{12BE2835-F6B6-45A1-8EB4-3FF873BBEBAD}" destId="{B5B68184-2402-4842-A878-5B19931EE2C4}" srcOrd="0" destOrd="0" presId="urn:microsoft.com/office/officeart/2005/8/layout/default"/>
    <dgm:cxn modelId="{B1E20CC3-953D-43E9-9D30-2A96FD47290E}" srcId="{959874B1-BF55-49FB-8FD6-FB4CE025668A}" destId="{F700BADF-A4E4-4DA0-836F-A54ADACDC30C}" srcOrd="4" destOrd="0" parTransId="{ED26A272-CC39-4841-8716-3E8E09C79834}" sibTransId="{BF190C8B-551E-4F94-B75B-27BAA7B9F898}"/>
    <dgm:cxn modelId="{A42C8EC9-EF21-4B65-A0A4-0B2EB45E33CC}" srcId="{959874B1-BF55-49FB-8FD6-FB4CE025668A}" destId="{67D8C2DB-F0D4-4C6D-B313-1B2D7C656B1B}" srcOrd="3" destOrd="0" parTransId="{49107F7D-BA6C-41EC-B355-3854B9A417BB}" sibTransId="{8F3BD1A8-35BE-4D61-AC86-AF5B327CAC5F}"/>
    <dgm:cxn modelId="{148F9ACF-8904-4674-A1A6-89AE034508BD}" type="presOf" srcId="{C4447D92-9B48-48F5-9550-9634B0444F9C}" destId="{CE40B905-E52E-468F-98AD-F22A9C4E3AB1}" srcOrd="0" destOrd="0" presId="urn:microsoft.com/office/officeart/2005/8/layout/default"/>
    <dgm:cxn modelId="{2FBA88DC-22B9-46BB-8129-1C79EAFEC1E3}" srcId="{959874B1-BF55-49FB-8FD6-FB4CE025668A}" destId="{C4447D92-9B48-48F5-9550-9634B0444F9C}" srcOrd="5" destOrd="0" parTransId="{263EBC79-B547-4C6D-95E3-63046EB6A693}" sibTransId="{30520DA7-5EA9-4723-A148-C8B564C0644A}"/>
    <dgm:cxn modelId="{57F48FC6-B0CC-42B6-836A-542C19A54EA5}" type="presParOf" srcId="{D494A246-24B7-49AE-863D-91703F7F2AAB}" destId="{19E6163A-C629-4E7B-BEEB-6DC3606F0659}" srcOrd="0" destOrd="0" presId="urn:microsoft.com/office/officeart/2005/8/layout/default"/>
    <dgm:cxn modelId="{FF34CA9E-4165-432C-BF90-A1A14AA79861}" type="presParOf" srcId="{D494A246-24B7-49AE-863D-91703F7F2AAB}" destId="{D72848ED-5CE7-417D-AA8F-5FBE215D7C59}" srcOrd="1" destOrd="0" presId="urn:microsoft.com/office/officeart/2005/8/layout/default"/>
    <dgm:cxn modelId="{9DE97C1B-FC2B-4EF7-A366-F81502D7853F}" type="presParOf" srcId="{D494A246-24B7-49AE-863D-91703F7F2AAB}" destId="{B5B68184-2402-4842-A878-5B19931EE2C4}" srcOrd="2" destOrd="0" presId="urn:microsoft.com/office/officeart/2005/8/layout/default"/>
    <dgm:cxn modelId="{D698523F-F483-4033-8D15-352B521C495D}" type="presParOf" srcId="{D494A246-24B7-49AE-863D-91703F7F2AAB}" destId="{B84BCED7-BCE1-41F3-B3D8-75658F55E02C}" srcOrd="3" destOrd="0" presId="urn:microsoft.com/office/officeart/2005/8/layout/default"/>
    <dgm:cxn modelId="{1629BB3A-419E-4422-AFEF-99EC557C2350}" type="presParOf" srcId="{D494A246-24B7-49AE-863D-91703F7F2AAB}" destId="{B681CCA3-ECC8-42B5-B351-324B112391FA}" srcOrd="4" destOrd="0" presId="urn:microsoft.com/office/officeart/2005/8/layout/default"/>
    <dgm:cxn modelId="{2712419A-DB3F-4B8C-A5FB-A8623EE37FFA}" type="presParOf" srcId="{D494A246-24B7-49AE-863D-91703F7F2AAB}" destId="{80267B43-4FA1-4B51-B51B-A58BB902F0A7}" srcOrd="5" destOrd="0" presId="urn:microsoft.com/office/officeart/2005/8/layout/default"/>
    <dgm:cxn modelId="{43704024-3C26-4666-8157-2BC7A5347072}" type="presParOf" srcId="{D494A246-24B7-49AE-863D-91703F7F2AAB}" destId="{BF78B25A-03AA-4ABF-A3D3-CC8D9521EFA6}" srcOrd="6" destOrd="0" presId="urn:microsoft.com/office/officeart/2005/8/layout/default"/>
    <dgm:cxn modelId="{84228F83-544F-4E95-A9D4-DF7F52C872CD}" type="presParOf" srcId="{D494A246-24B7-49AE-863D-91703F7F2AAB}" destId="{8DAB59D3-6CAF-4FA7-801A-77BCB6338D66}" srcOrd="7" destOrd="0" presId="urn:microsoft.com/office/officeart/2005/8/layout/default"/>
    <dgm:cxn modelId="{CCA39E67-A5C0-40DF-96E1-97EADBF9A549}" type="presParOf" srcId="{D494A246-24B7-49AE-863D-91703F7F2AAB}" destId="{B8E929EB-33C7-4F97-90CA-A219F3DEBB8B}" srcOrd="8" destOrd="0" presId="urn:microsoft.com/office/officeart/2005/8/layout/default"/>
    <dgm:cxn modelId="{43008EFA-9946-4274-8480-FC08D07191E1}" type="presParOf" srcId="{D494A246-24B7-49AE-863D-91703F7F2AAB}" destId="{F992A163-B112-41F8-8CFA-CDD5B4D4D959}" srcOrd="9" destOrd="0" presId="urn:microsoft.com/office/officeart/2005/8/layout/default"/>
    <dgm:cxn modelId="{3D37AAE0-B5FF-4803-9F99-EEC14C688CD4}" type="presParOf" srcId="{D494A246-24B7-49AE-863D-91703F7F2AAB}" destId="{CE40B905-E52E-468F-98AD-F22A9C4E3AB1}" srcOrd="10" destOrd="0" presId="urn:microsoft.com/office/officeart/2005/8/layout/defaul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E11A805-164B-4F85-8C25-E57E7325FC34}" type="doc">
      <dgm:prSet loTypeId="urn:microsoft.com/office/officeart/2018/2/layout/IconVerticalSolidList" loCatId="icon" qsTypeId="urn:microsoft.com/office/officeart/2005/8/quickstyle/simple4" qsCatId="simple" csTypeId="urn:microsoft.com/office/officeart/2005/8/colors/accent5_5" csCatId="accent5" phldr="1"/>
      <dgm:spPr/>
      <dgm:t>
        <a:bodyPr/>
        <a:lstStyle/>
        <a:p>
          <a:endParaRPr lang="en-US"/>
        </a:p>
      </dgm:t>
    </dgm:pt>
    <dgm:pt modelId="{8EBD4D6D-5112-4C99-9700-3B71E55D9D25}">
      <dgm:prSet/>
      <dgm:spPr/>
      <dgm:t>
        <a:bodyPr/>
        <a:lstStyle/>
        <a:p>
          <a:pPr>
            <a:lnSpc>
              <a:spcPct val="100000"/>
            </a:lnSpc>
          </a:pPr>
          <a:r>
            <a:rPr lang="en-US"/>
            <a:t>Listening to patient voices is a cornerstone of any equity initiative</a:t>
          </a:r>
        </a:p>
      </dgm:t>
    </dgm:pt>
    <dgm:pt modelId="{80CAA049-6A21-4C96-867E-90029825FD0A}" type="parTrans" cxnId="{44FA5AA1-4EAE-4901-8362-553209D0CA5C}">
      <dgm:prSet/>
      <dgm:spPr/>
      <dgm:t>
        <a:bodyPr/>
        <a:lstStyle/>
        <a:p>
          <a:endParaRPr lang="en-US"/>
        </a:p>
      </dgm:t>
    </dgm:pt>
    <dgm:pt modelId="{CCEB8B05-9E4E-40F4-A4FD-C4C4E92A7B49}" type="sibTrans" cxnId="{44FA5AA1-4EAE-4901-8362-553209D0CA5C}">
      <dgm:prSet/>
      <dgm:spPr/>
      <dgm:t>
        <a:bodyPr/>
        <a:lstStyle/>
        <a:p>
          <a:endParaRPr lang="en-US"/>
        </a:p>
      </dgm:t>
    </dgm:pt>
    <dgm:pt modelId="{4084B9F2-8B94-4B86-AC37-D0D7D16F1762}">
      <dgm:prSet/>
      <dgm:spPr/>
      <dgm:t>
        <a:bodyPr/>
        <a:lstStyle/>
        <a:p>
          <a:pPr>
            <a:lnSpc>
              <a:spcPct val="100000"/>
            </a:lnSpc>
          </a:pPr>
          <a:r>
            <a:rPr lang="en-US"/>
            <a:t>Essential to be included as a baseline assessment to establish current state.</a:t>
          </a:r>
        </a:p>
      </dgm:t>
    </dgm:pt>
    <dgm:pt modelId="{95028013-AE00-4139-9580-15F5BDF03149}" type="parTrans" cxnId="{9B6207FA-CC6E-4CA7-9E15-7512BB0FEE96}">
      <dgm:prSet/>
      <dgm:spPr/>
      <dgm:t>
        <a:bodyPr/>
        <a:lstStyle/>
        <a:p>
          <a:endParaRPr lang="en-US"/>
        </a:p>
      </dgm:t>
    </dgm:pt>
    <dgm:pt modelId="{825A173F-8727-4D11-B9F7-9E290B2E404A}" type="sibTrans" cxnId="{9B6207FA-CC6E-4CA7-9E15-7512BB0FEE96}">
      <dgm:prSet/>
      <dgm:spPr/>
      <dgm:t>
        <a:bodyPr/>
        <a:lstStyle/>
        <a:p>
          <a:endParaRPr lang="en-US"/>
        </a:p>
      </dgm:t>
    </dgm:pt>
    <dgm:pt modelId="{71109ACE-CDD7-4A28-A987-8A99B26C63A9}">
      <dgm:prSet/>
      <dgm:spPr/>
      <dgm:t>
        <a:bodyPr/>
        <a:lstStyle/>
        <a:p>
          <a:pPr>
            <a:lnSpc>
              <a:spcPct val="100000"/>
            </a:lnSpc>
          </a:pPr>
          <a:r>
            <a:rPr lang="en-US" dirty="0"/>
            <a:t>Assessment should be a structured process but can exist in a variety of formats…..</a:t>
          </a:r>
        </a:p>
      </dgm:t>
    </dgm:pt>
    <dgm:pt modelId="{96D26E18-5598-463B-803C-DAB1D6BDD368}" type="parTrans" cxnId="{64E231C1-FC10-4655-A296-C33816C0C8B3}">
      <dgm:prSet/>
      <dgm:spPr/>
      <dgm:t>
        <a:bodyPr/>
        <a:lstStyle/>
        <a:p>
          <a:endParaRPr lang="en-US"/>
        </a:p>
      </dgm:t>
    </dgm:pt>
    <dgm:pt modelId="{A76021F0-C1F8-47D2-853B-CABFC44A6CD2}" type="sibTrans" cxnId="{64E231C1-FC10-4655-A296-C33816C0C8B3}">
      <dgm:prSet/>
      <dgm:spPr/>
      <dgm:t>
        <a:bodyPr/>
        <a:lstStyle/>
        <a:p>
          <a:endParaRPr lang="en-US"/>
        </a:p>
      </dgm:t>
    </dgm:pt>
    <dgm:pt modelId="{FFE77F3E-B6E6-4A84-88BC-814CED048441}" type="pres">
      <dgm:prSet presAssocID="{AE11A805-164B-4F85-8C25-E57E7325FC34}" presName="root" presStyleCnt="0">
        <dgm:presLayoutVars>
          <dgm:dir/>
          <dgm:resizeHandles val="exact"/>
        </dgm:presLayoutVars>
      </dgm:prSet>
      <dgm:spPr/>
    </dgm:pt>
    <dgm:pt modelId="{86912BB6-2EF6-403F-8599-0DAC89BC7769}" type="pres">
      <dgm:prSet presAssocID="{8EBD4D6D-5112-4C99-9700-3B71E55D9D25}" presName="compNode" presStyleCnt="0"/>
      <dgm:spPr/>
    </dgm:pt>
    <dgm:pt modelId="{ECAC12CE-ECDA-4F01-A08A-E01104A8AF3B}" type="pres">
      <dgm:prSet presAssocID="{8EBD4D6D-5112-4C99-9700-3B71E55D9D25}" presName="bgRect" presStyleLbl="bgShp" presStyleIdx="0" presStyleCnt="3"/>
      <dgm:spPr/>
    </dgm:pt>
    <dgm:pt modelId="{E6E51FBE-ABB4-4FDE-9037-078558FFE955}" type="pres">
      <dgm:prSet presAssocID="{8EBD4D6D-5112-4C99-9700-3B71E55D9D2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at"/>
        </a:ext>
      </dgm:extLst>
    </dgm:pt>
    <dgm:pt modelId="{36B643ED-FE11-4F01-BF78-6C8DD192D97F}" type="pres">
      <dgm:prSet presAssocID="{8EBD4D6D-5112-4C99-9700-3B71E55D9D25}" presName="spaceRect" presStyleCnt="0"/>
      <dgm:spPr/>
    </dgm:pt>
    <dgm:pt modelId="{21BD137A-5969-44A1-8A82-B666EC5D9F2F}" type="pres">
      <dgm:prSet presAssocID="{8EBD4D6D-5112-4C99-9700-3B71E55D9D25}" presName="parTx" presStyleLbl="revTx" presStyleIdx="0" presStyleCnt="3">
        <dgm:presLayoutVars>
          <dgm:chMax val="0"/>
          <dgm:chPref val="0"/>
        </dgm:presLayoutVars>
      </dgm:prSet>
      <dgm:spPr/>
    </dgm:pt>
    <dgm:pt modelId="{A374CE8F-201C-4AD2-8987-F306E755F587}" type="pres">
      <dgm:prSet presAssocID="{CCEB8B05-9E4E-40F4-A4FD-C4C4E92A7B49}" presName="sibTrans" presStyleCnt="0"/>
      <dgm:spPr/>
    </dgm:pt>
    <dgm:pt modelId="{2EF7AF76-A17E-4F84-B2E7-87299AA0E9B4}" type="pres">
      <dgm:prSet presAssocID="{4084B9F2-8B94-4B86-AC37-D0D7D16F1762}" presName="compNode" presStyleCnt="0"/>
      <dgm:spPr/>
    </dgm:pt>
    <dgm:pt modelId="{0EE6FDB7-16DD-4605-A10A-E1085A34AE36}" type="pres">
      <dgm:prSet presAssocID="{4084B9F2-8B94-4B86-AC37-D0D7D16F1762}" presName="bgRect" presStyleLbl="bgShp" presStyleIdx="1" presStyleCnt="3"/>
      <dgm:spPr/>
    </dgm:pt>
    <dgm:pt modelId="{17DC3959-5E6C-4326-9DA3-3D23D72ECF3C}" type="pres">
      <dgm:prSet presAssocID="{4084B9F2-8B94-4B86-AC37-D0D7D16F176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resentation with Checklist"/>
        </a:ext>
      </dgm:extLst>
    </dgm:pt>
    <dgm:pt modelId="{FACA5FD3-FB6A-4B32-8D02-A712CF30DFC9}" type="pres">
      <dgm:prSet presAssocID="{4084B9F2-8B94-4B86-AC37-D0D7D16F1762}" presName="spaceRect" presStyleCnt="0"/>
      <dgm:spPr/>
    </dgm:pt>
    <dgm:pt modelId="{DB91EE88-9C06-4650-8C62-5238268DDA8C}" type="pres">
      <dgm:prSet presAssocID="{4084B9F2-8B94-4B86-AC37-D0D7D16F1762}" presName="parTx" presStyleLbl="revTx" presStyleIdx="1" presStyleCnt="3">
        <dgm:presLayoutVars>
          <dgm:chMax val="0"/>
          <dgm:chPref val="0"/>
        </dgm:presLayoutVars>
      </dgm:prSet>
      <dgm:spPr/>
    </dgm:pt>
    <dgm:pt modelId="{C6C8E194-CA20-4705-B3AF-853E8908444F}" type="pres">
      <dgm:prSet presAssocID="{825A173F-8727-4D11-B9F7-9E290B2E404A}" presName="sibTrans" presStyleCnt="0"/>
      <dgm:spPr/>
    </dgm:pt>
    <dgm:pt modelId="{86DFF3CA-3021-40AF-B077-177E830B301C}" type="pres">
      <dgm:prSet presAssocID="{71109ACE-CDD7-4A28-A987-8A99B26C63A9}" presName="compNode" presStyleCnt="0"/>
      <dgm:spPr/>
    </dgm:pt>
    <dgm:pt modelId="{5797F2FE-7713-41DF-B58D-107F1E6B61F4}" type="pres">
      <dgm:prSet presAssocID="{71109ACE-CDD7-4A28-A987-8A99B26C63A9}" presName="bgRect" presStyleLbl="bgShp" presStyleIdx="2" presStyleCnt="3"/>
      <dgm:spPr/>
    </dgm:pt>
    <dgm:pt modelId="{8449FB39-3E99-4FEF-9617-B9D87024FD70}" type="pres">
      <dgm:prSet presAssocID="{71109ACE-CDD7-4A28-A987-8A99B26C63A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ierarchy"/>
        </a:ext>
      </dgm:extLst>
    </dgm:pt>
    <dgm:pt modelId="{39CACA84-B643-4DCC-8466-6847C6D5509F}" type="pres">
      <dgm:prSet presAssocID="{71109ACE-CDD7-4A28-A987-8A99B26C63A9}" presName="spaceRect" presStyleCnt="0"/>
      <dgm:spPr/>
    </dgm:pt>
    <dgm:pt modelId="{7968B3DB-0AC5-481C-BCF8-285F6A32D4C3}" type="pres">
      <dgm:prSet presAssocID="{71109ACE-CDD7-4A28-A987-8A99B26C63A9}" presName="parTx" presStyleLbl="revTx" presStyleIdx="2" presStyleCnt="3">
        <dgm:presLayoutVars>
          <dgm:chMax val="0"/>
          <dgm:chPref val="0"/>
        </dgm:presLayoutVars>
      </dgm:prSet>
      <dgm:spPr/>
    </dgm:pt>
  </dgm:ptLst>
  <dgm:cxnLst>
    <dgm:cxn modelId="{36F40A3D-856E-41EC-BF46-C9B06561AC38}" type="presOf" srcId="{71109ACE-CDD7-4A28-A987-8A99B26C63A9}" destId="{7968B3DB-0AC5-481C-BCF8-285F6A32D4C3}" srcOrd="0" destOrd="0" presId="urn:microsoft.com/office/officeart/2018/2/layout/IconVerticalSolidList"/>
    <dgm:cxn modelId="{F7BFC399-7D1E-49E9-8BA0-1811C9A6B12B}" type="presOf" srcId="{8EBD4D6D-5112-4C99-9700-3B71E55D9D25}" destId="{21BD137A-5969-44A1-8A82-B666EC5D9F2F}" srcOrd="0" destOrd="0" presId="urn:microsoft.com/office/officeart/2018/2/layout/IconVerticalSolidList"/>
    <dgm:cxn modelId="{44FA5AA1-4EAE-4901-8362-553209D0CA5C}" srcId="{AE11A805-164B-4F85-8C25-E57E7325FC34}" destId="{8EBD4D6D-5112-4C99-9700-3B71E55D9D25}" srcOrd="0" destOrd="0" parTransId="{80CAA049-6A21-4C96-867E-90029825FD0A}" sibTransId="{CCEB8B05-9E4E-40F4-A4FD-C4C4E92A7B49}"/>
    <dgm:cxn modelId="{2FFB99AD-F5CB-4E13-A77A-89F21EDD48D9}" type="presOf" srcId="{4084B9F2-8B94-4B86-AC37-D0D7D16F1762}" destId="{DB91EE88-9C06-4650-8C62-5238268DDA8C}" srcOrd="0" destOrd="0" presId="urn:microsoft.com/office/officeart/2018/2/layout/IconVerticalSolidList"/>
    <dgm:cxn modelId="{64E231C1-FC10-4655-A296-C33816C0C8B3}" srcId="{AE11A805-164B-4F85-8C25-E57E7325FC34}" destId="{71109ACE-CDD7-4A28-A987-8A99B26C63A9}" srcOrd="2" destOrd="0" parTransId="{96D26E18-5598-463B-803C-DAB1D6BDD368}" sibTransId="{A76021F0-C1F8-47D2-853B-CABFC44A6CD2}"/>
    <dgm:cxn modelId="{DA3BCAF6-BF30-486B-9416-A80B90BA3E15}" type="presOf" srcId="{AE11A805-164B-4F85-8C25-E57E7325FC34}" destId="{FFE77F3E-B6E6-4A84-88BC-814CED048441}" srcOrd="0" destOrd="0" presId="urn:microsoft.com/office/officeart/2018/2/layout/IconVerticalSolidList"/>
    <dgm:cxn modelId="{9B6207FA-CC6E-4CA7-9E15-7512BB0FEE96}" srcId="{AE11A805-164B-4F85-8C25-E57E7325FC34}" destId="{4084B9F2-8B94-4B86-AC37-D0D7D16F1762}" srcOrd="1" destOrd="0" parTransId="{95028013-AE00-4139-9580-15F5BDF03149}" sibTransId="{825A173F-8727-4D11-B9F7-9E290B2E404A}"/>
    <dgm:cxn modelId="{C07FD447-0A13-44E1-AC6B-94D4AEDF9EBB}" type="presParOf" srcId="{FFE77F3E-B6E6-4A84-88BC-814CED048441}" destId="{86912BB6-2EF6-403F-8599-0DAC89BC7769}" srcOrd="0" destOrd="0" presId="urn:microsoft.com/office/officeart/2018/2/layout/IconVerticalSolidList"/>
    <dgm:cxn modelId="{5EB22444-12B4-45BB-8F84-AC7A15210C30}" type="presParOf" srcId="{86912BB6-2EF6-403F-8599-0DAC89BC7769}" destId="{ECAC12CE-ECDA-4F01-A08A-E01104A8AF3B}" srcOrd="0" destOrd="0" presId="urn:microsoft.com/office/officeart/2018/2/layout/IconVerticalSolidList"/>
    <dgm:cxn modelId="{5E023DD0-BE43-42A3-BF70-381C7A69464F}" type="presParOf" srcId="{86912BB6-2EF6-403F-8599-0DAC89BC7769}" destId="{E6E51FBE-ABB4-4FDE-9037-078558FFE955}" srcOrd="1" destOrd="0" presId="urn:microsoft.com/office/officeart/2018/2/layout/IconVerticalSolidList"/>
    <dgm:cxn modelId="{FF031E74-7236-4E56-9723-45E31392B198}" type="presParOf" srcId="{86912BB6-2EF6-403F-8599-0DAC89BC7769}" destId="{36B643ED-FE11-4F01-BF78-6C8DD192D97F}" srcOrd="2" destOrd="0" presId="urn:microsoft.com/office/officeart/2018/2/layout/IconVerticalSolidList"/>
    <dgm:cxn modelId="{90271BF7-F31C-47B8-BC06-F5896A118325}" type="presParOf" srcId="{86912BB6-2EF6-403F-8599-0DAC89BC7769}" destId="{21BD137A-5969-44A1-8A82-B666EC5D9F2F}" srcOrd="3" destOrd="0" presId="urn:microsoft.com/office/officeart/2018/2/layout/IconVerticalSolidList"/>
    <dgm:cxn modelId="{FFD9FA32-C1A7-4A9A-8E3A-7A3A6FFAAF8D}" type="presParOf" srcId="{FFE77F3E-B6E6-4A84-88BC-814CED048441}" destId="{A374CE8F-201C-4AD2-8987-F306E755F587}" srcOrd="1" destOrd="0" presId="urn:microsoft.com/office/officeart/2018/2/layout/IconVerticalSolidList"/>
    <dgm:cxn modelId="{110152BD-5F86-4BA6-9008-50226A5545FF}" type="presParOf" srcId="{FFE77F3E-B6E6-4A84-88BC-814CED048441}" destId="{2EF7AF76-A17E-4F84-B2E7-87299AA0E9B4}" srcOrd="2" destOrd="0" presId="urn:microsoft.com/office/officeart/2018/2/layout/IconVerticalSolidList"/>
    <dgm:cxn modelId="{6D742CCC-DB1D-4D5B-81EC-7632490C4386}" type="presParOf" srcId="{2EF7AF76-A17E-4F84-B2E7-87299AA0E9B4}" destId="{0EE6FDB7-16DD-4605-A10A-E1085A34AE36}" srcOrd="0" destOrd="0" presId="urn:microsoft.com/office/officeart/2018/2/layout/IconVerticalSolidList"/>
    <dgm:cxn modelId="{EA2274A2-635C-4C29-858D-E842C2519668}" type="presParOf" srcId="{2EF7AF76-A17E-4F84-B2E7-87299AA0E9B4}" destId="{17DC3959-5E6C-4326-9DA3-3D23D72ECF3C}" srcOrd="1" destOrd="0" presId="urn:microsoft.com/office/officeart/2018/2/layout/IconVerticalSolidList"/>
    <dgm:cxn modelId="{5452BC63-7275-4BC9-B012-4A809F871F32}" type="presParOf" srcId="{2EF7AF76-A17E-4F84-B2E7-87299AA0E9B4}" destId="{FACA5FD3-FB6A-4B32-8D02-A712CF30DFC9}" srcOrd="2" destOrd="0" presId="urn:microsoft.com/office/officeart/2018/2/layout/IconVerticalSolidList"/>
    <dgm:cxn modelId="{3D82B057-4BF0-4C0A-A8D6-1C441A8EAF00}" type="presParOf" srcId="{2EF7AF76-A17E-4F84-B2E7-87299AA0E9B4}" destId="{DB91EE88-9C06-4650-8C62-5238268DDA8C}" srcOrd="3" destOrd="0" presId="urn:microsoft.com/office/officeart/2018/2/layout/IconVerticalSolidList"/>
    <dgm:cxn modelId="{EDEC7036-414D-4D46-9755-03174A612D5B}" type="presParOf" srcId="{FFE77F3E-B6E6-4A84-88BC-814CED048441}" destId="{C6C8E194-CA20-4705-B3AF-853E8908444F}" srcOrd="3" destOrd="0" presId="urn:microsoft.com/office/officeart/2018/2/layout/IconVerticalSolidList"/>
    <dgm:cxn modelId="{F56A5BA9-7670-4663-ADE4-E2879C65EC08}" type="presParOf" srcId="{FFE77F3E-B6E6-4A84-88BC-814CED048441}" destId="{86DFF3CA-3021-40AF-B077-177E830B301C}" srcOrd="4" destOrd="0" presId="urn:microsoft.com/office/officeart/2018/2/layout/IconVerticalSolidList"/>
    <dgm:cxn modelId="{4D6A7883-3109-4E11-82CD-A6BD58F652B5}" type="presParOf" srcId="{86DFF3CA-3021-40AF-B077-177E830B301C}" destId="{5797F2FE-7713-41DF-B58D-107F1E6B61F4}" srcOrd="0" destOrd="0" presId="urn:microsoft.com/office/officeart/2018/2/layout/IconVerticalSolidList"/>
    <dgm:cxn modelId="{A7673A51-FA07-4A1F-9886-5F62BA8BF9E7}" type="presParOf" srcId="{86DFF3CA-3021-40AF-B077-177E830B301C}" destId="{8449FB39-3E99-4FEF-9617-B9D87024FD70}" srcOrd="1" destOrd="0" presId="urn:microsoft.com/office/officeart/2018/2/layout/IconVerticalSolidList"/>
    <dgm:cxn modelId="{ECA5DA7D-7808-456A-B62B-A6DEC2C19B3B}" type="presParOf" srcId="{86DFF3CA-3021-40AF-B077-177E830B301C}" destId="{39CACA84-B643-4DCC-8466-6847C6D5509F}" srcOrd="2" destOrd="0" presId="urn:microsoft.com/office/officeart/2018/2/layout/IconVerticalSolidList"/>
    <dgm:cxn modelId="{82F0226C-65F0-46ED-9D97-5B34C921A197}" type="presParOf" srcId="{86DFF3CA-3021-40AF-B077-177E830B301C}" destId="{7968B3DB-0AC5-481C-BCF8-285F6A32D4C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624CA3-C388-6E4A-ADA5-7849DC0C753C}" type="doc">
      <dgm:prSet loTypeId="urn:microsoft.com/office/officeart/2005/8/layout/vList5" loCatId="relationship" qsTypeId="urn:microsoft.com/office/officeart/2005/8/quickstyle/simple2" qsCatId="simple" csTypeId="urn:microsoft.com/office/officeart/2005/8/colors/accent5_2" csCatId="accent5" phldr="1"/>
      <dgm:spPr/>
      <dgm:t>
        <a:bodyPr/>
        <a:lstStyle/>
        <a:p>
          <a:endParaRPr lang="en-US"/>
        </a:p>
      </dgm:t>
    </dgm:pt>
    <dgm:pt modelId="{792BA357-BC40-9846-92AF-939ADE0D5AD9}">
      <dgm:prSet phldrT="[Text]" custT="1"/>
      <dgm:spPr>
        <a:solidFill>
          <a:srgbClr val="D96128"/>
        </a:solidFill>
      </dgm:spPr>
      <dgm:t>
        <a:bodyPr/>
        <a:lstStyle/>
        <a:p>
          <a:r>
            <a:rPr lang="en-US" sz="3200" b="1" dirty="0">
              <a:latin typeface="Roboto Condensed Light" panose="02000000000000000000" pitchFamily="2" charset="0"/>
              <a:ea typeface="Roboto Condensed Light" panose="02000000000000000000" pitchFamily="2" charset="0"/>
            </a:rPr>
            <a:t>Slides</a:t>
          </a:r>
        </a:p>
      </dgm:t>
    </dgm:pt>
    <dgm:pt modelId="{25BC0B2C-2761-5A47-A950-D821A0F45C92}" type="parTrans" cxnId="{D4AAB902-6DAF-2544-BC85-76DD9A13271C}">
      <dgm:prSet/>
      <dgm:spPr/>
      <dgm:t>
        <a:bodyPr/>
        <a:lstStyle/>
        <a:p>
          <a:endParaRPr lang="en-US" sz="1400" b="1">
            <a:latin typeface="Roboto Condensed Light" panose="02000000000000000000" pitchFamily="2" charset="0"/>
            <a:ea typeface="Roboto Condensed Light" panose="02000000000000000000" pitchFamily="2" charset="0"/>
          </a:endParaRPr>
        </a:p>
      </dgm:t>
    </dgm:pt>
    <dgm:pt modelId="{CB2B717A-71F9-1A40-9A95-5211416C0D0C}" type="sibTrans" cxnId="{D4AAB902-6DAF-2544-BC85-76DD9A13271C}">
      <dgm:prSet/>
      <dgm:spPr/>
      <dgm:t>
        <a:bodyPr/>
        <a:lstStyle/>
        <a:p>
          <a:endParaRPr lang="en-US" sz="1400" b="1">
            <a:latin typeface="Roboto Condensed Light" panose="02000000000000000000" pitchFamily="2" charset="0"/>
            <a:ea typeface="Roboto Condensed Light" panose="02000000000000000000" pitchFamily="2" charset="0"/>
          </a:endParaRPr>
        </a:p>
      </dgm:t>
    </dgm:pt>
    <dgm:pt modelId="{8E8FE26C-43DE-4C40-996E-CDDA34FA5227}">
      <dgm:prSet phldrT="[Text]" custT="1"/>
      <dgm:spPr/>
      <dgm:t>
        <a:bodyPr/>
        <a:lstStyle/>
        <a:p>
          <a:r>
            <a:rPr lang="en-US" sz="2800" b="1" dirty="0">
              <a:latin typeface="Roboto Condensed Light" panose="02000000000000000000" pitchFamily="2" charset="0"/>
              <a:ea typeface="Roboto Condensed Light" panose="02000000000000000000" pitchFamily="2" charset="0"/>
            </a:rPr>
            <a:t>Website – Within 1 Week</a:t>
          </a:r>
        </a:p>
      </dgm:t>
    </dgm:pt>
    <dgm:pt modelId="{E7675F10-7563-F346-B3B8-9DC7D2AEEC7F}" type="parTrans" cxnId="{BE7414A0-F9D3-2B49-8F0D-07A0CD5C2EFC}">
      <dgm:prSet/>
      <dgm:spPr/>
      <dgm:t>
        <a:bodyPr/>
        <a:lstStyle/>
        <a:p>
          <a:endParaRPr lang="en-US" sz="1400" b="1">
            <a:latin typeface="Roboto Condensed Light" panose="02000000000000000000" pitchFamily="2" charset="0"/>
            <a:ea typeface="Roboto Condensed Light" panose="02000000000000000000" pitchFamily="2" charset="0"/>
          </a:endParaRPr>
        </a:p>
      </dgm:t>
    </dgm:pt>
    <dgm:pt modelId="{8FCC912A-181F-B64C-AB90-F30F9A458488}" type="sibTrans" cxnId="{BE7414A0-F9D3-2B49-8F0D-07A0CD5C2EFC}">
      <dgm:prSet/>
      <dgm:spPr/>
      <dgm:t>
        <a:bodyPr/>
        <a:lstStyle/>
        <a:p>
          <a:endParaRPr lang="en-US" sz="1400" b="1">
            <a:latin typeface="Roboto Condensed Light" panose="02000000000000000000" pitchFamily="2" charset="0"/>
            <a:ea typeface="Roboto Condensed Light" panose="02000000000000000000" pitchFamily="2" charset="0"/>
          </a:endParaRPr>
        </a:p>
      </dgm:t>
    </dgm:pt>
    <dgm:pt modelId="{24C9C867-024E-C447-A6D8-246D9C82B3F1}">
      <dgm:prSet phldrT="[Text]" custT="1"/>
      <dgm:spPr>
        <a:solidFill>
          <a:srgbClr val="D96128"/>
        </a:solidFill>
      </dgm:spPr>
      <dgm:t>
        <a:bodyPr/>
        <a:lstStyle/>
        <a:p>
          <a:r>
            <a:rPr lang="en-US" sz="3600" b="1" dirty="0">
              <a:latin typeface="Roboto Condensed Light" panose="02000000000000000000" pitchFamily="2" charset="0"/>
              <a:ea typeface="Roboto Condensed Light" panose="02000000000000000000" pitchFamily="2" charset="0"/>
            </a:rPr>
            <a:t>On Demand</a:t>
          </a:r>
          <a:br>
            <a:rPr lang="en-US" sz="3600" b="1" dirty="0">
              <a:latin typeface="Roboto Condensed Light" panose="02000000000000000000" pitchFamily="2" charset="0"/>
              <a:ea typeface="Roboto Condensed Light" panose="02000000000000000000" pitchFamily="2" charset="0"/>
            </a:rPr>
          </a:br>
          <a:r>
            <a:rPr lang="en-US" sz="3600" b="1" dirty="0">
              <a:latin typeface="Roboto Condensed Light" panose="02000000000000000000" pitchFamily="2" charset="0"/>
              <a:ea typeface="Roboto Condensed Light" panose="02000000000000000000" pitchFamily="2" charset="0"/>
            </a:rPr>
            <a:t>Video</a:t>
          </a:r>
        </a:p>
      </dgm:t>
    </dgm:pt>
    <dgm:pt modelId="{F06C2388-1BBA-4349-9064-593448405964}" type="parTrans" cxnId="{38C93400-27A2-DF43-80F2-AEC6B2451A37}">
      <dgm:prSet/>
      <dgm:spPr/>
      <dgm:t>
        <a:bodyPr/>
        <a:lstStyle/>
        <a:p>
          <a:endParaRPr lang="en-US" sz="1400" b="1">
            <a:latin typeface="Roboto Condensed Light" panose="02000000000000000000" pitchFamily="2" charset="0"/>
            <a:ea typeface="Roboto Condensed Light" panose="02000000000000000000" pitchFamily="2" charset="0"/>
          </a:endParaRPr>
        </a:p>
      </dgm:t>
    </dgm:pt>
    <dgm:pt modelId="{F10023F2-900B-664C-B011-ED9AD04028EB}" type="sibTrans" cxnId="{38C93400-27A2-DF43-80F2-AEC6B2451A37}">
      <dgm:prSet/>
      <dgm:spPr/>
      <dgm:t>
        <a:bodyPr/>
        <a:lstStyle/>
        <a:p>
          <a:endParaRPr lang="en-US" sz="1400" b="1">
            <a:latin typeface="Roboto Condensed Light" panose="02000000000000000000" pitchFamily="2" charset="0"/>
            <a:ea typeface="Roboto Condensed Light" panose="02000000000000000000" pitchFamily="2" charset="0"/>
          </a:endParaRPr>
        </a:p>
      </dgm:t>
    </dgm:pt>
    <dgm:pt modelId="{EE7FF628-CCE5-6843-9D85-01BED0599A80}">
      <dgm:prSet phldrT="[Text]" custT="1"/>
      <dgm:spPr/>
      <dgm:t>
        <a:bodyPr/>
        <a:lstStyle/>
        <a:p>
          <a:r>
            <a:rPr lang="en-US" sz="2800" b="1" dirty="0">
              <a:latin typeface="Roboto Condensed Light" panose="02000000000000000000" pitchFamily="2" charset="0"/>
              <a:ea typeface="Roboto Condensed Light" panose="02000000000000000000" pitchFamily="2" charset="0"/>
            </a:rPr>
            <a:t>Website &amp; YouTube – Within 1 Week</a:t>
          </a:r>
        </a:p>
      </dgm:t>
    </dgm:pt>
    <dgm:pt modelId="{F02F06ED-7E76-1342-90E2-903541B0A868}" type="parTrans" cxnId="{70A7238B-5493-E44C-96A1-449443FD780F}">
      <dgm:prSet/>
      <dgm:spPr/>
      <dgm:t>
        <a:bodyPr/>
        <a:lstStyle/>
        <a:p>
          <a:endParaRPr lang="en-US" sz="1400" b="1">
            <a:latin typeface="Roboto Condensed Light" panose="02000000000000000000" pitchFamily="2" charset="0"/>
            <a:ea typeface="Roboto Condensed Light" panose="02000000000000000000" pitchFamily="2" charset="0"/>
          </a:endParaRPr>
        </a:p>
      </dgm:t>
    </dgm:pt>
    <dgm:pt modelId="{888DC3AD-E99E-054A-9651-97CBA8FD1786}" type="sibTrans" cxnId="{70A7238B-5493-E44C-96A1-449443FD780F}">
      <dgm:prSet/>
      <dgm:spPr/>
      <dgm:t>
        <a:bodyPr/>
        <a:lstStyle/>
        <a:p>
          <a:endParaRPr lang="en-US" sz="1400" b="1">
            <a:latin typeface="Roboto Condensed Light" panose="02000000000000000000" pitchFamily="2" charset="0"/>
            <a:ea typeface="Roboto Condensed Light" panose="02000000000000000000" pitchFamily="2" charset="0"/>
          </a:endParaRPr>
        </a:p>
      </dgm:t>
    </dgm:pt>
    <dgm:pt modelId="{CF43649D-6E1E-E446-87D6-6A85C40F2CE5}">
      <dgm:prSet phldrT="[Text]" custT="1"/>
      <dgm:spPr>
        <a:solidFill>
          <a:srgbClr val="D96128"/>
        </a:solidFill>
      </dgm:spPr>
      <dgm:t>
        <a:bodyPr/>
        <a:lstStyle/>
        <a:p>
          <a:r>
            <a:rPr lang="en-US" sz="3600" b="1" dirty="0">
              <a:latin typeface="Roboto Condensed Light" panose="02000000000000000000" pitchFamily="2" charset="0"/>
              <a:ea typeface="Roboto Condensed Light" panose="02000000000000000000" pitchFamily="2" charset="0"/>
            </a:rPr>
            <a:t>Evaluation</a:t>
          </a:r>
        </a:p>
      </dgm:t>
    </dgm:pt>
    <dgm:pt modelId="{61FD008F-A934-9140-8F83-BC979930748F}" type="parTrans" cxnId="{C1A63D37-07D3-B840-A65F-FD7AF54A1BC6}">
      <dgm:prSet/>
      <dgm:spPr/>
      <dgm:t>
        <a:bodyPr/>
        <a:lstStyle/>
        <a:p>
          <a:endParaRPr lang="en-US" sz="1400"/>
        </a:p>
      </dgm:t>
    </dgm:pt>
    <dgm:pt modelId="{4189B301-A1F5-2544-8F36-F00A1E41A18E}" type="sibTrans" cxnId="{C1A63D37-07D3-B840-A65F-FD7AF54A1BC6}">
      <dgm:prSet/>
      <dgm:spPr/>
      <dgm:t>
        <a:bodyPr/>
        <a:lstStyle/>
        <a:p>
          <a:endParaRPr lang="en-US" sz="1400"/>
        </a:p>
      </dgm:t>
    </dgm:pt>
    <dgm:pt modelId="{5E64EA02-1DD0-AF4F-8E64-85AE4715EC64}">
      <dgm:prSet phldrT="[Text]" custT="1"/>
      <dgm:spPr/>
      <dgm:t>
        <a:bodyPr/>
        <a:lstStyle/>
        <a:p>
          <a:r>
            <a:rPr lang="en-US" sz="2800" b="1" dirty="0">
              <a:latin typeface="Roboto Condensed Light" panose="02000000000000000000" pitchFamily="2" charset="0"/>
              <a:ea typeface="Roboto Condensed Light" panose="02000000000000000000" pitchFamily="2" charset="0"/>
            </a:rPr>
            <a:t>Coming within 48 hours via email</a:t>
          </a:r>
        </a:p>
      </dgm:t>
    </dgm:pt>
    <dgm:pt modelId="{1CE657BE-D39C-A346-9F8F-9C30CB18B07F}" type="parTrans" cxnId="{EDBC9F42-DFFE-764E-93D3-677489584767}">
      <dgm:prSet/>
      <dgm:spPr/>
      <dgm:t>
        <a:bodyPr/>
        <a:lstStyle/>
        <a:p>
          <a:endParaRPr lang="en-US" sz="1400"/>
        </a:p>
      </dgm:t>
    </dgm:pt>
    <dgm:pt modelId="{DA28053A-EEC6-6A46-987C-9CAEC427C159}" type="sibTrans" cxnId="{EDBC9F42-DFFE-764E-93D3-677489584767}">
      <dgm:prSet/>
      <dgm:spPr/>
      <dgm:t>
        <a:bodyPr/>
        <a:lstStyle/>
        <a:p>
          <a:endParaRPr lang="en-US" sz="1400"/>
        </a:p>
      </dgm:t>
    </dgm:pt>
    <dgm:pt modelId="{56DFF488-80C9-4C4F-9E53-59FC4E42E7C4}" type="pres">
      <dgm:prSet presAssocID="{A5624CA3-C388-6E4A-ADA5-7849DC0C753C}" presName="Name0" presStyleCnt="0">
        <dgm:presLayoutVars>
          <dgm:dir/>
          <dgm:animLvl val="lvl"/>
          <dgm:resizeHandles val="exact"/>
        </dgm:presLayoutVars>
      </dgm:prSet>
      <dgm:spPr/>
    </dgm:pt>
    <dgm:pt modelId="{46649D32-D99F-1A41-AADF-398A164E07C5}" type="pres">
      <dgm:prSet presAssocID="{792BA357-BC40-9846-92AF-939ADE0D5AD9}" presName="linNode" presStyleCnt="0"/>
      <dgm:spPr/>
    </dgm:pt>
    <dgm:pt modelId="{40D1B5AF-66E4-1242-90A4-E5B7FC5A9514}" type="pres">
      <dgm:prSet presAssocID="{792BA357-BC40-9846-92AF-939ADE0D5AD9}" presName="parentText" presStyleLbl="node1" presStyleIdx="0" presStyleCnt="3" custLinFactNeighborY="-1654">
        <dgm:presLayoutVars>
          <dgm:chMax val="1"/>
          <dgm:bulletEnabled val="1"/>
        </dgm:presLayoutVars>
      </dgm:prSet>
      <dgm:spPr/>
    </dgm:pt>
    <dgm:pt modelId="{12E20747-8774-6B4E-A8E2-A447EF2AC2E8}" type="pres">
      <dgm:prSet presAssocID="{792BA357-BC40-9846-92AF-939ADE0D5AD9}" presName="descendantText" presStyleLbl="alignAccFollowNode1" presStyleIdx="0" presStyleCnt="3">
        <dgm:presLayoutVars>
          <dgm:bulletEnabled val="1"/>
        </dgm:presLayoutVars>
      </dgm:prSet>
      <dgm:spPr/>
    </dgm:pt>
    <dgm:pt modelId="{490B1A9A-DD23-6D47-9295-86A2505F2358}" type="pres">
      <dgm:prSet presAssocID="{CB2B717A-71F9-1A40-9A95-5211416C0D0C}" presName="sp" presStyleCnt="0"/>
      <dgm:spPr/>
    </dgm:pt>
    <dgm:pt modelId="{D5BB9C4D-423E-AE48-BC4C-D1676FA1E34A}" type="pres">
      <dgm:prSet presAssocID="{24C9C867-024E-C447-A6D8-246D9C82B3F1}" presName="linNode" presStyleCnt="0"/>
      <dgm:spPr/>
    </dgm:pt>
    <dgm:pt modelId="{4108727B-3085-6F45-B555-B327903BD087}" type="pres">
      <dgm:prSet presAssocID="{24C9C867-024E-C447-A6D8-246D9C82B3F1}" presName="parentText" presStyleLbl="node1" presStyleIdx="1" presStyleCnt="3">
        <dgm:presLayoutVars>
          <dgm:chMax val="1"/>
          <dgm:bulletEnabled val="1"/>
        </dgm:presLayoutVars>
      </dgm:prSet>
      <dgm:spPr/>
    </dgm:pt>
    <dgm:pt modelId="{30814241-0A64-BF40-8368-E94F6A0A0442}" type="pres">
      <dgm:prSet presAssocID="{24C9C867-024E-C447-A6D8-246D9C82B3F1}" presName="descendantText" presStyleLbl="alignAccFollowNode1" presStyleIdx="1" presStyleCnt="3">
        <dgm:presLayoutVars>
          <dgm:bulletEnabled val="1"/>
        </dgm:presLayoutVars>
      </dgm:prSet>
      <dgm:spPr/>
    </dgm:pt>
    <dgm:pt modelId="{C0FA7D3C-0D7A-7145-B205-68254DCAB581}" type="pres">
      <dgm:prSet presAssocID="{F10023F2-900B-664C-B011-ED9AD04028EB}" presName="sp" presStyleCnt="0"/>
      <dgm:spPr/>
    </dgm:pt>
    <dgm:pt modelId="{79D388B3-240B-524A-BCC4-285F2CE93BC5}" type="pres">
      <dgm:prSet presAssocID="{CF43649D-6E1E-E446-87D6-6A85C40F2CE5}" presName="linNode" presStyleCnt="0"/>
      <dgm:spPr/>
    </dgm:pt>
    <dgm:pt modelId="{4F13B475-2C3A-3846-8AFE-1DF293EEDFD9}" type="pres">
      <dgm:prSet presAssocID="{CF43649D-6E1E-E446-87D6-6A85C40F2CE5}" presName="parentText" presStyleLbl="node1" presStyleIdx="2" presStyleCnt="3">
        <dgm:presLayoutVars>
          <dgm:chMax val="1"/>
          <dgm:bulletEnabled val="1"/>
        </dgm:presLayoutVars>
      </dgm:prSet>
      <dgm:spPr/>
    </dgm:pt>
    <dgm:pt modelId="{A216214A-7D87-324D-B525-0FA2D870C12E}" type="pres">
      <dgm:prSet presAssocID="{CF43649D-6E1E-E446-87D6-6A85C40F2CE5}" presName="descendantText" presStyleLbl="alignAccFollowNode1" presStyleIdx="2" presStyleCnt="3">
        <dgm:presLayoutVars>
          <dgm:bulletEnabled val="1"/>
        </dgm:presLayoutVars>
      </dgm:prSet>
      <dgm:spPr/>
    </dgm:pt>
  </dgm:ptLst>
  <dgm:cxnLst>
    <dgm:cxn modelId="{38C93400-27A2-DF43-80F2-AEC6B2451A37}" srcId="{A5624CA3-C388-6E4A-ADA5-7849DC0C753C}" destId="{24C9C867-024E-C447-A6D8-246D9C82B3F1}" srcOrd="1" destOrd="0" parTransId="{F06C2388-1BBA-4349-9064-593448405964}" sibTransId="{F10023F2-900B-664C-B011-ED9AD04028EB}"/>
    <dgm:cxn modelId="{D4AAB902-6DAF-2544-BC85-76DD9A13271C}" srcId="{A5624CA3-C388-6E4A-ADA5-7849DC0C753C}" destId="{792BA357-BC40-9846-92AF-939ADE0D5AD9}" srcOrd="0" destOrd="0" parTransId="{25BC0B2C-2761-5A47-A950-D821A0F45C92}" sibTransId="{CB2B717A-71F9-1A40-9A95-5211416C0D0C}"/>
    <dgm:cxn modelId="{DE99100A-E8BE-0E41-B16C-28FB682A69AB}" type="presOf" srcId="{5E64EA02-1DD0-AF4F-8E64-85AE4715EC64}" destId="{A216214A-7D87-324D-B525-0FA2D870C12E}" srcOrd="0" destOrd="0" presId="urn:microsoft.com/office/officeart/2005/8/layout/vList5"/>
    <dgm:cxn modelId="{C1A63D37-07D3-B840-A65F-FD7AF54A1BC6}" srcId="{A5624CA3-C388-6E4A-ADA5-7849DC0C753C}" destId="{CF43649D-6E1E-E446-87D6-6A85C40F2CE5}" srcOrd="2" destOrd="0" parTransId="{61FD008F-A934-9140-8F83-BC979930748F}" sibTransId="{4189B301-A1F5-2544-8F36-F00A1E41A18E}"/>
    <dgm:cxn modelId="{AD41E441-BA80-BD49-A3BE-01627A652C76}" type="presOf" srcId="{EE7FF628-CCE5-6843-9D85-01BED0599A80}" destId="{30814241-0A64-BF40-8368-E94F6A0A0442}" srcOrd="0" destOrd="0" presId="urn:microsoft.com/office/officeart/2005/8/layout/vList5"/>
    <dgm:cxn modelId="{EDBC9F42-DFFE-764E-93D3-677489584767}" srcId="{CF43649D-6E1E-E446-87D6-6A85C40F2CE5}" destId="{5E64EA02-1DD0-AF4F-8E64-85AE4715EC64}" srcOrd="0" destOrd="0" parTransId="{1CE657BE-D39C-A346-9F8F-9C30CB18B07F}" sibTransId="{DA28053A-EEC6-6A46-987C-9CAEC427C159}"/>
    <dgm:cxn modelId="{A7819A5F-911A-B947-9F7A-AC250F0C6228}" type="presOf" srcId="{24C9C867-024E-C447-A6D8-246D9C82B3F1}" destId="{4108727B-3085-6F45-B555-B327903BD087}" srcOrd="0" destOrd="0" presId="urn:microsoft.com/office/officeart/2005/8/layout/vList5"/>
    <dgm:cxn modelId="{A1B0BD6D-CB18-6148-A9CC-41DDBEBD04E7}" type="presOf" srcId="{792BA357-BC40-9846-92AF-939ADE0D5AD9}" destId="{40D1B5AF-66E4-1242-90A4-E5B7FC5A9514}" srcOrd="0" destOrd="0" presId="urn:microsoft.com/office/officeart/2005/8/layout/vList5"/>
    <dgm:cxn modelId="{70A7238B-5493-E44C-96A1-449443FD780F}" srcId="{24C9C867-024E-C447-A6D8-246D9C82B3F1}" destId="{EE7FF628-CCE5-6843-9D85-01BED0599A80}" srcOrd="0" destOrd="0" parTransId="{F02F06ED-7E76-1342-90E2-903541B0A868}" sibTransId="{888DC3AD-E99E-054A-9651-97CBA8FD1786}"/>
    <dgm:cxn modelId="{3F6B8E8E-A3C4-604E-BC09-0D78BAF6A6A8}" type="presOf" srcId="{CF43649D-6E1E-E446-87D6-6A85C40F2CE5}" destId="{4F13B475-2C3A-3846-8AFE-1DF293EEDFD9}" srcOrd="0" destOrd="0" presId="urn:microsoft.com/office/officeart/2005/8/layout/vList5"/>
    <dgm:cxn modelId="{BE7414A0-F9D3-2B49-8F0D-07A0CD5C2EFC}" srcId="{792BA357-BC40-9846-92AF-939ADE0D5AD9}" destId="{8E8FE26C-43DE-4C40-996E-CDDA34FA5227}" srcOrd="0" destOrd="0" parTransId="{E7675F10-7563-F346-B3B8-9DC7D2AEEC7F}" sibTransId="{8FCC912A-181F-B64C-AB90-F30F9A458488}"/>
    <dgm:cxn modelId="{E09595A2-0BA7-B84B-A002-CDE423E064B4}" type="presOf" srcId="{A5624CA3-C388-6E4A-ADA5-7849DC0C753C}" destId="{56DFF488-80C9-4C4F-9E53-59FC4E42E7C4}" srcOrd="0" destOrd="0" presId="urn:microsoft.com/office/officeart/2005/8/layout/vList5"/>
    <dgm:cxn modelId="{312B45CB-7DDB-F741-BADB-7816085EC8D3}" type="presOf" srcId="{8E8FE26C-43DE-4C40-996E-CDDA34FA5227}" destId="{12E20747-8774-6B4E-A8E2-A447EF2AC2E8}" srcOrd="0" destOrd="0" presId="urn:microsoft.com/office/officeart/2005/8/layout/vList5"/>
    <dgm:cxn modelId="{9B62E255-6578-3B41-ADB3-A7A12307582F}" type="presParOf" srcId="{56DFF488-80C9-4C4F-9E53-59FC4E42E7C4}" destId="{46649D32-D99F-1A41-AADF-398A164E07C5}" srcOrd="0" destOrd="0" presId="urn:microsoft.com/office/officeart/2005/8/layout/vList5"/>
    <dgm:cxn modelId="{84A1784E-548B-8744-9034-63EB4304EA27}" type="presParOf" srcId="{46649D32-D99F-1A41-AADF-398A164E07C5}" destId="{40D1B5AF-66E4-1242-90A4-E5B7FC5A9514}" srcOrd="0" destOrd="0" presId="urn:microsoft.com/office/officeart/2005/8/layout/vList5"/>
    <dgm:cxn modelId="{B4D097BA-9CEC-F048-83AD-E6EF055FA056}" type="presParOf" srcId="{46649D32-D99F-1A41-AADF-398A164E07C5}" destId="{12E20747-8774-6B4E-A8E2-A447EF2AC2E8}" srcOrd="1" destOrd="0" presId="urn:microsoft.com/office/officeart/2005/8/layout/vList5"/>
    <dgm:cxn modelId="{7FA40D66-103E-5948-BA98-9A7F9785CCBE}" type="presParOf" srcId="{56DFF488-80C9-4C4F-9E53-59FC4E42E7C4}" destId="{490B1A9A-DD23-6D47-9295-86A2505F2358}" srcOrd="1" destOrd="0" presId="urn:microsoft.com/office/officeart/2005/8/layout/vList5"/>
    <dgm:cxn modelId="{2637F3BD-CB4C-6F49-B838-2430A6F57FB9}" type="presParOf" srcId="{56DFF488-80C9-4C4F-9E53-59FC4E42E7C4}" destId="{D5BB9C4D-423E-AE48-BC4C-D1676FA1E34A}" srcOrd="2" destOrd="0" presId="urn:microsoft.com/office/officeart/2005/8/layout/vList5"/>
    <dgm:cxn modelId="{24CF78B9-0807-FA4E-A9E9-ACB65FD17D30}" type="presParOf" srcId="{D5BB9C4D-423E-AE48-BC4C-D1676FA1E34A}" destId="{4108727B-3085-6F45-B555-B327903BD087}" srcOrd="0" destOrd="0" presId="urn:microsoft.com/office/officeart/2005/8/layout/vList5"/>
    <dgm:cxn modelId="{CC634FD5-B435-8049-BCF4-E2127C2B3C62}" type="presParOf" srcId="{D5BB9C4D-423E-AE48-BC4C-D1676FA1E34A}" destId="{30814241-0A64-BF40-8368-E94F6A0A0442}" srcOrd="1" destOrd="0" presId="urn:microsoft.com/office/officeart/2005/8/layout/vList5"/>
    <dgm:cxn modelId="{696F0A8A-0363-2649-B552-026B41EF0BAE}" type="presParOf" srcId="{56DFF488-80C9-4C4F-9E53-59FC4E42E7C4}" destId="{C0FA7D3C-0D7A-7145-B205-68254DCAB581}" srcOrd="3" destOrd="0" presId="urn:microsoft.com/office/officeart/2005/8/layout/vList5"/>
    <dgm:cxn modelId="{CE79F23B-6221-D246-9FFE-A2C6A49CBFE6}" type="presParOf" srcId="{56DFF488-80C9-4C4F-9E53-59FC4E42E7C4}" destId="{79D388B3-240B-524A-BCC4-285F2CE93BC5}" srcOrd="4" destOrd="0" presId="urn:microsoft.com/office/officeart/2005/8/layout/vList5"/>
    <dgm:cxn modelId="{3430918F-2999-A746-9BFC-FA3FAED3D547}" type="presParOf" srcId="{79D388B3-240B-524A-BCC4-285F2CE93BC5}" destId="{4F13B475-2C3A-3846-8AFE-1DF293EEDFD9}" srcOrd="0" destOrd="0" presId="urn:microsoft.com/office/officeart/2005/8/layout/vList5"/>
    <dgm:cxn modelId="{8C938BA1-9429-5242-A554-9CAD8ABB74F4}" type="presParOf" srcId="{79D388B3-240B-524A-BCC4-285F2CE93BC5}" destId="{A216214A-7D87-324D-B525-0FA2D870C12E}"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F2B4D3-F018-4C1E-B5D2-E2C7D208040E}">
      <dsp:nvSpPr>
        <dsp:cNvPr id="0" name=""/>
        <dsp:cNvSpPr/>
      </dsp:nvSpPr>
      <dsp:spPr>
        <a:xfrm>
          <a:off x="0" y="4076"/>
          <a:ext cx="8454452" cy="868391"/>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D4851C-DADE-4C3A-AD85-9F3A1D5FF70D}">
      <dsp:nvSpPr>
        <dsp:cNvPr id="0" name=""/>
        <dsp:cNvSpPr/>
      </dsp:nvSpPr>
      <dsp:spPr>
        <a:xfrm>
          <a:off x="262688" y="199465"/>
          <a:ext cx="477615" cy="47761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203D86-EB20-4B3A-A2A2-186732E80EC2}">
      <dsp:nvSpPr>
        <dsp:cNvPr id="0" name=""/>
        <dsp:cNvSpPr/>
      </dsp:nvSpPr>
      <dsp:spPr>
        <a:xfrm>
          <a:off x="1002992" y="4076"/>
          <a:ext cx="7451459" cy="868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905" tIns="91905" rIns="91905" bIns="91905" numCol="1" spcCol="1270" anchor="ctr" anchorCtr="0">
          <a:noAutofit/>
        </a:bodyPr>
        <a:lstStyle/>
        <a:p>
          <a:pPr marL="0" lvl="0" indent="0" algn="l" defTabSz="844550">
            <a:lnSpc>
              <a:spcPct val="100000"/>
            </a:lnSpc>
            <a:spcBef>
              <a:spcPct val="0"/>
            </a:spcBef>
            <a:spcAft>
              <a:spcPct val="35000"/>
            </a:spcAft>
            <a:buNone/>
          </a:pPr>
          <a:r>
            <a:rPr lang="en-US" sz="1900" kern="1200" dirty="0"/>
            <a:t>All attendees are muted upon entry.</a:t>
          </a:r>
        </a:p>
      </dsp:txBody>
      <dsp:txXfrm>
        <a:off x="1002992" y="4076"/>
        <a:ext cx="7451459" cy="868391"/>
      </dsp:txXfrm>
    </dsp:sp>
    <dsp:sp modelId="{27CC8588-75D1-4C42-88D4-D55D1D6DFF4D}">
      <dsp:nvSpPr>
        <dsp:cNvPr id="0" name=""/>
        <dsp:cNvSpPr/>
      </dsp:nvSpPr>
      <dsp:spPr>
        <a:xfrm>
          <a:off x="0" y="1089566"/>
          <a:ext cx="8454452" cy="868391"/>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47C216-1DE2-4835-90FD-C329D1F2380E}">
      <dsp:nvSpPr>
        <dsp:cNvPr id="0" name=""/>
        <dsp:cNvSpPr/>
      </dsp:nvSpPr>
      <dsp:spPr>
        <a:xfrm>
          <a:off x="262688" y="1284954"/>
          <a:ext cx="477615" cy="47761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484EE5-C25E-4837-95A4-7DF5460BFEA8}">
      <dsp:nvSpPr>
        <dsp:cNvPr id="0" name=""/>
        <dsp:cNvSpPr/>
      </dsp:nvSpPr>
      <dsp:spPr>
        <a:xfrm>
          <a:off x="1002992" y="1089566"/>
          <a:ext cx="7451459" cy="868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905" tIns="91905" rIns="91905" bIns="91905" numCol="1" spcCol="1270" anchor="ctr" anchorCtr="0">
          <a:noAutofit/>
        </a:bodyPr>
        <a:lstStyle/>
        <a:p>
          <a:pPr marL="0" lvl="0" indent="0" algn="l" defTabSz="844550">
            <a:lnSpc>
              <a:spcPct val="100000"/>
            </a:lnSpc>
            <a:spcBef>
              <a:spcPct val="0"/>
            </a:spcBef>
            <a:spcAft>
              <a:spcPct val="35000"/>
            </a:spcAft>
            <a:buNone/>
          </a:pPr>
          <a:r>
            <a:rPr lang="en-US" sz="1900" kern="1200" dirty="0"/>
            <a:t>Q &amp; A  – We will do our best to answer questions during the webinar using the Q &amp; A function/button.</a:t>
          </a:r>
        </a:p>
      </dsp:txBody>
      <dsp:txXfrm>
        <a:off x="1002992" y="1089566"/>
        <a:ext cx="7451459" cy="868391"/>
      </dsp:txXfrm>
    </dsp:sp>
    <dsp:sp modelId="{C5DB209B-8255-474E-A9D1-777A06B15F5E}">
      <dsp:nvSpPr>
        <dsp:cNvPr id="0" name=""/>
        <dsp:cNvSpPr/>
      </dsp:nvSpPr>
      <dsp:spPr>
        <a:xfrm>
          <a:off x="0" y="2175055"/>
          <a:ext cx="8454452" cy="868391"/>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D25F8D-4F36-40DC-A903-A897FA48FD9A}">
      <dsp:nvSpPr>
        <dsp:cNvPr id="0" name=""/>
        <dsp:cNvSpPr/>
      </dsp:nvSpPr>
      <dsp:spPr>
        <a:xfrm>
          <a:off x="262688" y="2370443"/>
          <a:ext cx="477615" cy="47761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994546-9037-498D-9B68-8F93698EA8DE}">
      <dsp:nvSpPr>
        <dsp:cNvPr id="0" name=""/>
        <dsp:cNvSpPr/>
      </dsp:nvSpPr>
      <dsp:spPr>
        <a:xfrm>
          <a:off x="1002992" y="2175055"/>
          <a:ext cx="7451459" cy="868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905" tIns="91905" rIns="91905" bIns="91905" numCol="1" spcCol="1270" anchor="ctr" anchorCtr="0">
          <a:noAutofit/>
        </a:bodyPr>
        <a:lstStyle/>
        <a:p>
          <a:pPr marL="0" lvl="0" indent="0" algn="l" defTabSz="844550">
            <a:lnSpc>
              <a:spcPct val="100000"/>
            </a:lnSpc>
            <a:spcBef>
              <a:spcPct val="0"/>
            </a:spcBef>
            <a:spcAft>
              <a:spcPct val="35000"/>
            </a:spcAft>
            <a:buNone/>
          </a:pPr>
          <a:r>
            <a:rPr lang="en-US" sz="1900" kern="1200" dirty="0"/>
            <a:t>You are welcome to use any of the slides provided for educational purposes.</a:t>
          </a:r>
        </a:p>
      </dsp:txBody>
      <dsp:txXfrm>
        <a:off x="1002992" y="2175055"/>
        <a:ext cx="7451459" cy="868391"/>
      </dsp:txXfrm>
    </dsp:sp>
    <dsp:sp modelId="{34AF8CC6-5AE3-4A78-A0F5-43753B85EDC9}">
      <dsp:nvSpPr>
        <dsp:cNvPr id="0" name=""/>
        <dsp:cNvSpPr/>
      </dsp:nvSpPr>
      <dsp:spPr>
        <a:xfrm>
          <a:off x="0" y="3260545"/>
          <a:ext cx="8454452" cy="868391"/>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E1A228-14C6-4808-8E51-42D57E48B9F0}">
      <dsp:nvSpPr>
        <dsp:cNvPr id="0" name=""/>
        <dsp:cNvSpPr/>
      </dsp:nvSpPr>
      <dsp:spPr>
        <a:xfrm>
          <a:off x="262688" y="3455933"/>
          <a:ext cx="477615" cy="47761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282B14-1409-455E-846A-E491F6E3C15B}">
      <dsp:nvSpPr>
        <dsp:cNvPr id="0" name=""/>
        <dsp:cNvSpPr/>
      </dsp:nvSpPr>
      <dsp:spPr>
        <a:xfrm>
          <a:off x="1002992" y="3260545"/>
          <a:ext cx="7451459" cy="868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905" tIns="91905" rIns="91905" bIns="91905" numCol="1" spcCol="1270" anchor="ctr" anchorCtr="0">
          <a:noAutofit/>
        </a:bodyPr>
        <a:lstStyle/>
        <a:p>
          <a:pPr marL="0" lvl="0" indent="0" algn="l" defTabSz="844550">
            <a:lnSpc>
              <a:spcPct val="100000"/>
            </a:lnSpc>
            <a:spcBef>
              <a:spcPct val="0"/>
            </a:spcBef>
            <a:spcAft>
              <a:spcPct val="35000"/>
            </a:spcAft>
            <a:buNone/>
          </a:pPr>
          <a:r>
            <a:rPr lang="en-US" sz="1900" kern="1200" dirty="0"/>
            <a:t>If you modify or add a slide, please substitute your institutional logo and </a:t>
          </a:r>
          <a:r>
            <a:rPr lang="en-US" sz="1900" i="1" kern="1200" dirty="0"/>
            <a:t>do not use </a:t>
          </a:r>
          <a:r>
            <a:rPr lang="en-US" sz="1900" kern="1200" dirty="0"/>
            <a:t>the CMQCC logos.</a:t>
          </a:r>
        </a:p>
      </dsp:txBody>
      <dsp:txXfrm>
        <a:off x="1002992" y="3260545"/>
        <a:ext cx="7451459" cy="868391"/>
      </dsp:txXfrm>
    </dsp:sp>
    <dsp:sp modelId="{DF94A49A-6B0D-41B0-8C82-8AC7256D5269}">
      <dsp:nvSpPr>
        <dsp:cNvPr id="0" name=""/>
        <dsp:cNvSpPr/>
      </dsp:nvSpPr>
      <dsp:spPr>
        <a:xfrm>
          <a:off x="0" y="4321050"/>
          <a:ext cx="8454452" cy="868391"/>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8AC7B7-D1A7-44D4-9C41-366E23D83430}">
      <dsp:nvSpPr>
        <dsp:cNvPr id="0" name=""/>
        <dsp:cNvSpPr/>
      </dsp:nvSpPr>
      <dsp:spPr>
        <a:xfrm>
          <a:off x="262688" y="4541422"/>
          <a:ext cx="477615" cy="47761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E8A74E-FB1F-42B7-BCC2-BFDF565E8B26}">
      <dsp:nvSpPr>
        <dsp:cNvPr id="0" name=""/>
        <dsp:cNvSpPr/>
      </dsp:nvSpPr>
      <dsp:spPr>
        <a:xfrm>
          <a:off x="1002992" y="4346034"/>
          <a:ext cx="7451459" cy="868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905" tIns="91905" rIns="91905" bIns="91905" numCol="1" spcCol="1270" anchor="ctr" anchorCtr="0">
          <a:noAutofit/>
        </a:bodyPr>
        <a:lstStyle/>
        <a:p>
          <a:pPr marL="0" lvl="0" indent="0" algn="l" defTabSz="844550">
            <a:lnSpc>
              <a:spcPct val="100000"/>
            </a:lnSpc>
            <a:spcBef>
              <a:spcPct val="0"/>
            </a:spcBef>
            <a:spcAft>
              <a:spcPct val="35000"/>
            </a:spcAft>
            <a:buNone/>
          </a:pPr>
          <a:r>
            <a:rPr lang="en-US" sz="1900" kern="1200" dirty="0"/>
            <a:t>We welcome your feedback and recommendations for improving future webinars.</a:t>
          </a:r>
        </a:p>
      </dsp:txBody>
      <dsp:txXfrm>
        <a:off x="1002992" y="4346034"/>
        <a:ext cx="7451459" cy="8683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2428CC-93F3-6D49-8572-8CDEEA68326C}">
      <dsp:nvSpPr>
        <dsp:cNvPr id="0" name=""/>
        <dsp:cNvSpPr/>
      </dsp:nvSpPr>
      <dsp:spPr>
        <a:xfrm rot="10800000">
          <a:off x="1785854" y="4561"/>
          <a:ext cx="6135872" cy="961410"/>
        </a:xfrm>
        <a:prstGeom prst="homePlat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23955" tIns="72390" rIns="135128" bIns="72390" numCol="1" spcCol="1270" anchor="ctr" anchorCtr="0">
          <a:noAutofit/>
        </a:bodyPr>
        <a:lstStyle/>
        <a:p>
          <a:pPr marL="0" lvl="0" indent="0" algn="ctr" defTabSz="844550">
            <a:lnSpc>
              <a:spcPct val="90000"/>
            </a:lnSpc>
            <a:spcBef>
              <a:spcPct val="0"/>
            </a:spcBef>
            <a:spcAft>
              <a:spcPct val="35000"/>
            </a:spcAft>
            <a:buNone/>
          </a:pPr>
          <a:r>
            <a:rPr lang="en-US" sz="1900" b="0" i="0" u="none" kern="1200" dirty="0"/>
            <a:t>Understand the importance of patient experience outcomes as a baseline assessment for equity quality improvement.</a:t>
          </a:r>
          <a:endParaRPr lang="en-US" sz="1900" kern="1200" dirty="0"/>
        </a:p>
      </dsp:txBody>
      <dsp:txXfrm rot="10800000">
        <a:off x="2026206" y="4561"/>
        <a:ext cx="5895520" cy="961410"/>
      </dsp:txXfrm>
    </dsp:sp>
    <dsp:sp modelId="{85BF971D-0709-FF4E-A9E8-EC96FE4244AD}">
      <dsp:nvSpPr>
        <dsp:cNvPr id="0" name=""/>
        <dsp:cNvSpPr/>
      </dsp:nvSpPr>
      <dsp:spPr>
        <a:xfrm>
          <a:off x="1305149" y="4561"/>
          <a:ext cx="961410" cy="961410"/>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41AFEEB7-D37F-604C-8FF4-7BE8811A1788}">
      <dsp:nvSpPr>
        <dsp:cNvPr id="0" name=""/>
        <dsp:cNvSpPr/>
      </dsp:nvSpPr>
      <dsp:spPr>
        <a:xfrm rot="10800000">
          <a:off x="1785854" y="1252960"/>
          <a:ext cx="6135872" cy="961410"/>
        </a:xfrm>
        <a:prstGeom prst="homePlat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23955" tIns="72390" rIns="135128" bIns="72390" numCol="1" spcCol="1270" anchor="ctr" anchorCtr="0">
          <a:noAutofit/>
        </a:bodyPr>
        <a:lstStyle/>
        <a:p>
          <a:pPr marL="0" lvl="0" indent="0" algn="ctr" defTabSz="844550">
            <a:lnSpc>
              <a:spcPct val="90000"/>
            </a:lnSpc>
            <a:spcBef>
              <a:spcPct val="0"/>
            </a:spcBef>
            <a:spcAft>
              <a:spcPct val="35000"/>
            </a:spcAft>
            <a:buFont typeface="+mj-lt"/>
            <a:buNone/>
          </a:pPr>
          <a:r>
            <a:rPr lang="en-US" sz="1900" b="0" i="0" u="none" kern="1200" dirty="0"/>
            <a:t>Connect how patient experience is essential to improving birthing quality outcomes and reducing disparities.</a:t>
          </a:r>
        </a:p>
      </dsp:txBody>
      <dsp:txXfrm rot="10800000">
        <a:off x="2026206" y="1252960"/>
        <a:ext cx="5895520" cy="961410"/>
      </dsp:txXfrm>
    </dsp:sp>
    <dsp:sp modelId="{9B8A2DF1-89E4-6644-BC80-9907200E2ED9}">
      <dsp:nvSpPr>
        <dsp:cNvPr id="0" name=""/>
        <dsp:cNvSpPr/>
      </dsp:nvSpPr>
      <dsp:spPr>
        <a:xfrm>
          <a:off x="1305149" y="1252960"/>
          <a:ext cx="961410" cy="961410"/>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3E20E076-CCE4-3D42-8A75-03499AE3640C}">
      <dsp:nvSpPr>
        <dsp:cNvPr id="0" name=""/>
        <dsp:cNvSpPr/>
      </dsp:nvSpPr>
      <dsp:spPr>
        <a:xfrm rot="10800000">
          <a:off x="1785854" y="2501359"/>
          <a:ext cx="6135872" cy="961410"/>
        </a:xfrm>
        <a:prstGeom prst="homePlat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23955" tIns="72390" rIns="135128" bIns="72390" numCol="1" spcCol="1270" anchor="ctr" anchorCtr="0">
          <a:noAutofit/>
        </a:bodyPr>
        <a:lstStyle/>
        <a:p>
          <a:pPr marL="0" lvl="0" indent="0" algn="ctr" defTabSz="844550">
            <a:lnSpc>
              <a:spcPct val="90000"/>
            </a:lnSpc>
            <a:spcBef>
              <a:spcPct val="0"/>
            </a:spcBef>
            <a:spcAft>
              <a:spcPct val="35000"/>
            </a:spcAft>
            <a:buFont typeface="+mj-lt"/>
            <a:buNone/>
          </a:pPr>
          <a:r>
            <a:rPr lang="en-US" sz="1900" b="0" i="0" u="none" kern="1200" dirty="0"/>
            <a:t>Understand how patient experience surveys can serve as one method of collecting patient feedback regarding birthing experiences.</a:t>
          </a:r>
        </a:p>
      </dsp:txBody>
      <dsp:txXfrm rot="10800000">
        <a:off x="2026206" y="2501359"/>
        <a:ext cx="5895520" cy="961410"/>
      </dsp:txXfrm>
    </dsp:sp>
    <dsp:sp modelId="{C6A57D76-6A5B-EE45-A4A9-04FD438143C2}">
      <dsp:nvSpPr>
        <dsp:cNvPr id="0" name=""/>
        <dsp:cNvSpPr/>
      </dsp:nvSpPr>
      <dsp:spPr>
        <a:xfrm>
          <a:off x="1305149" y="2501359"/>
          <a:ext cx="961410" cy="961410"/>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1ED6FD7C-0EC3-074B-B855-82186690D303}">
      <dsp:nvSpPr>
        <dsp:cNvPr id="0" name=""/>
        <dsp:cNvSpPr/>
      </dsp:nvSpPr>
      <dsp:spPr>
        <a:xfrm rot="10800000">
          <a:off x="1785854" y="3749758"/>
          <a:ext cx="6135872" cy="961410"/>
        </a:xfrm>
        <a:prstGeom prst="homePlat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23955" tIns="72390" rIns="135128" bIns="72390" numCol="1" spcCol="1270" anchor="ctr" anchorCtr="0">
          <a:noAutofit/>
        </a:bodyPr>
        <a:lstStyle/>
        <a:p>
          <a:pPr marL="0" lvl="0" indent="0" algn="ctr" defTabSz="844550">
            <a:lnSpc>
              <a:spcPct val="90000"/>
            </a:lnSpc>
            <a:spcBef>
              <a:spcPct val="0"/>
            </a:spcBef>
            <a:spcAft>
              <a:spcPct val="35000"/>
            </a:spcAft>
            <a:buFont typeface="+mj-lt"/>
            <a:buNone/>
          </a:pPr>
          <a:r>
            <a:rPr lang="en-US" sz="1900" b="0" i="0" u="none" kern="1200" dirty="0"/>
            <a:t>Provide a framework for connecting patient experience outcomes to organizational values, </a:t>
          </a:r>
          <a:r>
            <a:rPr lang="en-US" sz="1900" b="0" i="0" u="none" kern="1200" dirty="0">
              <a:latin typeface="Calibri Light" panose="020F0302020204030204"/>
            </a:rPr>
            <a:t>staff</a:t>
          </a:r>
          <a:r>
            <a:rPr lang="en-US" sz="1900" b="0" i="0" u="none" kern="1200" dirty="0"/>
            <a:t> education and commitment to equity practices.</a:t>
          </a:r>
        </a:p>
      </dsp:txBody>
      <dsp:txXfrm rot="10800000">
        <a:off x="2026206" y="3749758"/>
        <a:ext cx="5895520" cy="961410"/>
      </dsp:txXfrm>
    </dsp:sp>
    <dsp:sp modelId="{A990A6E1-B574-E740-BB4D-407333324A41}">
      <dsp:nvSpPr>
        <dsp:cNvPr id="0" name=""/>
        <dsp:cNvSpPr/>
      </dsp:nvSpPr>
      <dsp:spPr>
        <a:xfrm>
          <a:off x="1305149" y="3749758"/>
          <a:ext cx="961410" cy="961410"/>
        </a:xfrm>
        <a:prstGeom prst="ellipse">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D7E0A0EC-D031-444B-AEB1-1489463AF37E}">
      <dsp:nvSpPr>
        <dsp:cNvPr id="0" name=""/>
        <dsp:cNvSpPr/>
      </dsp:nvSpPr>
      <dsp:spPr>
        <a:xfrm rot="10800000">
          <a:off x="1785854" y="4998157"/>
          <a:ext cx="6135872" cy="961410"/>
        </a:xfrm>
        <a:prstGeom prst="homePlat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23955" tIns="72390" rIns="135128" bIns="72390" numCol="1" spcCol="1270" anchor="ctr" anchorCtr="0">
          <a:noAutofit/>
        </a:bodyPr>
        <a:lstStyle/>
        <a:p>
          <a:pPr marL="0" lvl="0" indent="0" algn="ctr" defTabSz="844550">
            <a:lnSpc>
              <a:spcPct val="90000"/>
            </a:lnSpc>
            <a:spcBef>
              <a:spcPct val="0"/>
            </a:spcBef>
            <a:spcAft>
              <a:spcPct val="35000"/>
            </a:spcAft>
            <a:buFont typeface="+mj-lt"/>
            <a:buNone/>
          </a:pPr>
          <a:r>
            <a:rPr lang="en-US" sz="1900" b="0" i="0" u="none" kern="1200" dirty="0"/>
            <a:t>Identify non survey methodologies to elevate patient voices and collect patient experience data.</a:t>
          </a:r>
        </a:p>
      </dsp:txBody>
      <dsp:txXfrm rot="10800000">
        <a:off x="2026206" y="4998157"/>
        <a:ext cx="5895520" cy="961410"/>
      </dsp:txXfrm>
    </dsp:sp>
    <dsp:sp modelId="{25F393DF-0648-D34B-8384-B93E04CD342C}">
      <dsp:nvSpPr>
        <dsp:cNvPr id="0" name=""/>
        <dsp:cNvSpPr/>
      </dsp:nvSpPr>
      <dsp:spPr>
        <a:xfrm>
          <a:off x="1305149" y="4998157"/>
          <a:ext cx="961410" cy="961410"/>
        </a:xfrm>
        <a:prstGeom prst="ellipse">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6163A-C629-4E7B-BEEB-6DC3606F0659}">
      <dsp:nvSpPr>
        <dsp:cNvPr id="0" name=""/>
        <dsp:cNvSpPr/>
      </dsp:nvSpPr>
      <dsp:spPr>
        <a:xfrm>
          <a:off x="711517" y="3303"/>
          <a:ext cx="2984301" cy="1790580"/>
        </a:xfrm>
        <a:prstGeom prst="rect">
          <a:avLst/>
        </a:prstGeom>
        <a:solidFill>
          <a:srgbClr val="67AEC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0" i="0" kern="1200" dirty="0"/>
            <a:t>Leader rounding</a:t>
          </a:r>
          <a:endParaRPr lang="en-US" sz="3200" kern="1200" dirty="0"/>
        </a:p>
      </dsp:txBody>
      <dsp:txXfrm>
        <a:off x="711517" y="3303"/>
        <a:ext cx="2984301" cy="1790580"/>
      </dsp:txXfrm>
    </dsp:sp>
    <dsp:sp modelId="{B5B68184-2402-4842-A878-5B19931EE2C4}">
      <dsp:nvSpPr>
        <dsp:cNvPr id="0" name=""/>
        <dsp:cNvSpPr/>
      </dsp:nvSpPr>
      <dsp:spPr>
        <a:xfrm>
          <a:off x="3994249" y="3303"/>
          <a:ext cx="2984301" cy="1790580"/>
        </a:xfrm>
        <a:prstGeom prst="rect">
          <a:avLst/>
        </a:prstGeom>
        <a:solidFill>
          <a:srgbClr val="67AEC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0" i="0" kern="1200" dirty="0"/>
            <a:t>Town halls</a:t>
          </a:r>
          <a:endParaRPr lang="en-US" sz="3200" kern="1200" dirty="0"/>
        </a:p>
      </dsp:txBody>
      <dsp:txXfrm>
        <a:off x="3994249" y="3303"/>
        <a:ext cx="2984301" cy="1790580"/>
      </dsp:txXfrm>
    </dsp:sp>
    <dsp:sp modelId="{B681CCA3-ECC8-42B5-B351-324B112391FA}">
      <dsp:nvSpPr>
        <dsp:cNvPr id="0" name=""/>
        <dsp:cNvSpPr/>
      </dsp:nvSpPr>
      <dsp:spPr>
        <a:xfrm>
          <a:off x="7276980" y="3303"/>
          <a:ext cx="2984301" cy="1790580"/>
        </a:xfrm>
        <a:prstGeom prst="rect">
          <a:avLst/>
        </a:prstGeom>
        <a:solidFill>
          <a:srgbClr val="67AEC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0" i="0" kern="1200" dirty="0"/>
            <a:t>Patient advisory groups</a:t>
          </a:r>
          <a:endParaRPr lang="en-US" sz="3200" kern="1200" dirty="0"/>
        </a:p>
      </dsp:txBody>
      <dsp:txXfrm>
        <a:off x="7276980" y="3303"/>
        <a:ext cx="2984301" cy="1790580"/>
      </dsp:txXfrm>
    </dsp:sp>
    <dsp:sp modelId="{BF78B25A-03AA-4ABF-A3D3-CC8D9521EFA6}">
      <dsp:nvSpPr>
        <dsp:cNvPr id="0" name=""/>
        <dsp:cNvSpPr/>
      </dsp:nvSpPr>
      <dsp:spPr>
        <a:xfrm>
          <a:off x="711517" y="2092315"/>
          <a:ext cx="2984301" cy="1790580"/>
        </a:xfrm>
        <a:prstGeom prst="rect">
          <a:avLst/>
        </a:prstGeom>
        <a:solidFill>
          <a:srgbClr val="67AEC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0" i="0" kern="1200" dirty="0"/>
            <a:t>Discharge telephone calls</a:t>
          </a:r>
          <a:endParaRPr lang="en-US" sz="3200" kern="1200" dirty="0"/>
        </a:p>
      </dsp:txBody>
      <dsp:txXfrm>
        <a:off x="711517" y="2092315"/>
        <a:ext cx="2984301" cy="1790580"/>
      </dsp:txXfrm>
    </dsp:sp>
    <dsp:sp modelId="{B8E929EB-33C7-4F97-90CA-A219F3DEBB8B}">
      <dsp:nvSpPr>
        <dsp:cNvPr id="0" name=""/>
        <dsp:cNvSpPr/>
      </dsp:nvSpPr>
      <dsp:spPr>
        <a:xfrm>
          <a:off x="3994249" y="2092315"/>
          <a:ext cx="2984301" cy="1790580"/>
        </a:xfrm>
        <a:prstGeom prst="rect">
          <a:avLst/>
        </a:prstGeom>
        <a:solidFill>
          <a:srgbClr val="67AEC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0" i="0" kern="1200" dirty="0"/>
            <a:t>Patient surveys</a:t>
          </a:r>
          <a:endParaRPr lang="en-US" sz="3200" kern="1200" dirty="0"/>
        </a:p>
      </dsp:txBody>
      <dsp:txXfrm>
        <a:off x="3994249" y="2092315"/>
        <a:ext cx="2984301" cy="1790580"/>
      </dsp:txXfrm>
    </dsp:sp>
    <dsp:sp modelId="{CE40B905-E52E-468F-98AD-F22A9C4E3AB1}">
      <dsp:nvSpPr>
        <dsp:cNvPr id="0" name=""/>
        <dsp:cNvSpPr/>
      </dsp:nvSpPr>
      <dsp:spPr>
        <a:xfrm>
          <a:off x="7276980" y="2092315"/>
          <a:ext cx="2984301" cy="1790580"/>
        </a:xfrm>
        <a:prstGeom prst="rect">
          <a:avLst/>
        </a:prstGeom>
        <a:solidFill>
          <a:srgbClr val="67AEC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0" i="0" kern="1200" dirty="0"/>
            <a:t>Patient reported experience </a:t>
          </a:r>
          <a:r>
            <a:rPr lang="en-US" sz="3200" kern="1200" dirty="0">
              <a:latin typeface="Arial"/>
            </a:rPr>
            <a:t>measures</a:t>
          </a:r>
          <a:endParaRPr lang="en-US" sz="3200" kern="1200" dirty="0"/>
        </a:p>
      </dsp:txBody>
      <dsp:txXfrm>
        <a:off x="7276980" y="2092315"/>
        <a:ext cx="2984301" cy="17905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AC12CE-ECDA-4F01-A08A-E01104A8AF3B}">
      <dsp:nvSpPr>
        <dsp:cNvPr id="0" name=""/>
        <dsp:cNvSpPr/>
      </dsp:nvSpPr>
      <dsp:spPr>
        <a:xfrm>
          <a:off x="0" y="531"/>
          <a:ext cx="7908892" cy="1242935"/>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E6E51FBE-ABB4-4FDE-9037-078558FFE955}">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21BD137A-5969-44A1-8A82-B666EC5D9F2F}">
      <dsp:nvSpPr>
        <dsp:cNvPr id="0" name=""/>
        <dsp:cNvSpPr/>
      </dsp:nvSpPr>
      <dsp:spPr>
        <a:xfrm>
          <a:off x="1435590" y="531"/>
          <a:ext cx="6473301"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kern="1200"/>
            <a:t>Listening to patient voices is a cornerstone of any equity initiative</a:t>
          </a:r>
        </a:p>
      </dsp:txBody>
      <dsp:txXfrm>
        <a:off x="1435590" y="531"/>
        <a:ext cx="6473301" cy="1242935"/>
      </dsp:txXfrm>
    </dsp:sp>
    <dsp:sp modelId="{0EE6FDB7-16DD-4605-A10A-E1085A34AE36}">
      <dsp:nvSpPr>
        <dsp:cNvPr id="0" name=""/>
        <dsp:cNvSpPr/>
      </dsp:nvSpPr>
      <dsp:spPr>
        <a:xfrm>
          <a:off x="0" y="1554201"/>
          <a:ext cx="7908892" cy="1242935"/>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17DC3959-5E6C-4326-9DA3-3D23D72ECF3C}">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DB91EE88-9C06-4650-8C62-5238268DDA8C}">
      <dsp:nvSpPr>
        <dsp:cNvPr id="0" name=""/>
        <dsp:cNvSpPr/>
      </dsp:nvSpPr>
      <dsp:spPr>
        <a:xfrm>
          <a:off x="1435590" y="1554201"/>
          <a:ext cx="6473301"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kern="1200"/>
            <a:t>Essential to be included as a baseline assessment to establish current state.</a:t>
          </a:r>
        </a:p>
      </dsp:txBody>
      <dsp:txXfrm>
        <a:off x="1435590" y="1554201"/>
        <a:ext cx="6473301" cy="1242935"/>
      </dsp:txXfrm>
    </dsp:sp>
    <dsp:sp modelId="{5797F2FE-7713-41DF-B58D-107F1E6B61F4}">
      <dsp:nvSpPr>
        <dsp:cNvPr id="0" name=""/>
        <dsp:cNvSpPr/>
      </dsp:nvSpPr>
      <dsp:spPr>
        <a:xfrm>
          <a:off x="0" y="3107870"/>
          <a:ext cx="7908892" cy="1242935"/>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449FB39-3E99-4FEF-9617-B9D87024FD70}">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7968B3DB-0AC5-481C-BCF8-285F6A32D4C3}">
      <dsp:nvSpPr>
        <dsp:cNvPr id="0" name=""/>
        <dsp:cNvSpPr/>
      </dsp:nvSpPr>
      <dsp:spPr>
        <a:xfrm>
          <a:off x="1435590" y="3107870"/>
          <a:ext cx="6473301"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kern="1200" dirty="0"/>
            <a:t>Assessment should be a structured process but can exist in a variety of formats…..</a:t>
          </a:r>
        </a:p>
      </dsp:txBody>
      <dsp:txXfrm>
        <a:off x="1435590" y="3107870"/>
        <a:ext cx="6473301" cy="124293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E20747-8774-6B4E-A8E2-A447EF2AC2E8}">
      <dsp:nvSpPr>
        <dsp:cNvPr id="0" name=""/>
        <dsp:cNvSpPr/>
      </dsp:nvSpPr>
      <dsp:spPr>
        <a:xfrm rot="5400000">
          <a:off x="4598884" y="-1676543"/>
          <a:ext cx="1245244" cy="4914359"/>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b="1" kern="1200" dirty="0">
              <a:latin typeface="Roboto Condensed Light" panose="02000000000000000000" pitchFamily="2" charset="0"/>
              <a:ea typeface="Roboto Condensed Light" panose="02000000000000000000" pitchFamily="2" charset="0"/>
            </a:rPr>
            <a:t>Website – Within 1 Week</a:t>
          </a:r>
        </a:p>
      </dsp:txBody>
      <dsp:txXfrm rot="-5400000">
        <a:off x="2764327" y="218802"/>
        <a:ext cx="4853571" cy="1123668"/>
      </dsp:txXfrm>
    </dsp:sp>
    <dsp:sp modelId="{40D1B5AF-66E4-1242-90A4-E5B7FC5A9514}">
      <dsp:nvSpPr>
        <dsp:cNvPr id="0" name=""/>
        <dsp:cNvSpPr/>
      </dsp:nvSpPr>
      <dsp:spPr>
        <a:xfrm>
          <a:off x="0" y="0"/>
          <a:ext cx="2764326" cy="1556555"/>
        </a:xfrm>
        <a:prstGeom prst="roundRect">
          <a:avLst/>
        </a:prstGeom>
        <a:solidFill>
          <a:srgbClr val="D96128"/>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Roboto Condensed Light" panose="02000000000000000000" pitchFamily="2" charset="0"/>
              <a:ea typeface="Roboto Condensed Light" panose="02000000000000000000" pitchFamily="2" charset="0"/>
            </a:rPr>
            <a:t>Slides</a:t>
          </a:r>
        </a:p>
      </dsp:txBody>
      <dsp:txXfrm>
        <a:off x="75985" y="75985"/>
        <a:ext cx="2612356" cy="1404585"/>
      </dsp:txXfrm>
    </dsp:sp>
    <dsp:sp modelId="{30814241-0A64-BF40-8368-E94F6A0A0442}">
      <dsp:nvSpPr>
        <dsp:cNvPr id="0" name=""/>
        <dsp:cNvSpPr/>
      </dsp:nvSpPr>
      <dsp:spPr>
        <a:xfrm rot="5400000">
          <a:off x="4598884" y="-42160"/>
          <a:ext cx="1245244" cy="4914359"/>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b="1" kern="1200" dirty="0">
              <a:latin typeface="Roboto Condensed Light" panose="02000000000000000000" pitchFamily="2" charset="0"/>
              <a:ea typeface="Roboto Condensed Light" panose="02000000000000000000" pitchFamily="2" charset="0"/>
            </a:rPr>
            <a:t>Website &amp; YouTube – Within 1 Week</a:t>
          </a:r>
        </a:p>
      </dsp:txBody>
      <dsp:txXfrm rot="-5400000">
        <a:off x="2764327" y="1853185"/>
        <a:ext cx="4853571" cy="1123668"/>
      </dsp:txXfrm>
    </dsp:sp>
    <dsp:sp modelId="{4108727B-3085-6F45-B555-B327903BD087}">
      <dsp:nvSpPr>
        <dsp:cNvPr id="0" name=""/>
        <dsp:cNvSpPr/>
      </dsp:nvSpPr>
      <dsp:spPr>
        <a:xfrm>
          <a:off x="0" y="1636741"/>
          <a:ext cx="2764326" cy="1556555"/>
        </a:xfrm>
        <a:prstGeom prst="roundRect">
          <a:avLst/>
        </a:prstGeom>
        <a:solidFill>
          <a:srgbClr val="D96128"/>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b="1" kern="1200" dirty="0">
              <a:latin typeface="Roboto Condensed Light" panose="02000000000000000000" pitchFamily="2" charset="0"/>
              <a:ea typeface="Roboto Condensed Light" panose="02000000000000000000" pitchFamily="2" charset="0"/>
            </a:rPr>
            <a:t>On Demand</a:t>
          </a:r>
          <a:br>
            <a:rPr lang="en-US" sz="3600" b="1" kern="1200" dirty="0">
              <a:latin typeface="Roboto Condensed Light" panose="02000000000000000000" pitchFamily="2" charset="0"/>
              <a:ea typeface="Roboto Condensed Light" panose="02000000000000000000" pitchFamily="2" charset="0"/>
            </a:rPr>
          </a:br>
          <a:r>
            <a:rPr lang="en-US" sz="3600" b="1" kern="1200" dirty="0">
              <a:latin typeface="Roboto Condensed Light" panose="02000000000000000000" pitchFamily="2" charset="0"/>
              <a:ea typeface="Roboto Condensed Light" panose="02000000000000000000" pitchFamily="2" charset="0"/>
            </a:rPr>
            <a:t>Video</a:t>
          </a:r>
        </a:p>
      </dsp:txBody>
      <dsp:txXfrm>
        <a:off x="75985" y="1712726"/>
        <a:ext cx="2612356" cy="1404585"/>
      </dsp:txXfrm>
    </dsp:sp>
    <dsp:sp modelId="{A216214A-7D87-324D-B525-0FA2D870C12E}">
      <dsp:nvSpPr>
        <dsp:cNvPr id="0" name=""/>
        <dsp:cNvSpPr/>
      </dsp:nvSpPr>
      <dsp:spPr>
        <a:xfrm rot="5400000">
          <a:off x="4598884" y="1592222"/>
          <a:ext cx="1245244" cy="4914359"/>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b="1" kern="1200" dirty="0">
              <a:latin typeface="Roboto Condensed Light" panose="02000000000000000000" pitchFamily="2" charset="0"/>
              <a:ea typeface="Roboto Condensed Light" panose="02000000000000000000" pitchFamily="2" charset="0"/>
            </a:rPr>
            <a:t>Coming within 48 hours via email</a:t>
          </a:r>
        </a:p>
      </dsp:txBody>
      <dsp:txXfrm rot="-5400000">
        <a:off x="2764327" y="3487567"/>
        <a:ext cx="4853571" cy="1123668"/>
      </dsp:txXfrm>
    </dsp:sp>
    <dsp:sp modelId="{4F13B475-2C3A-3846-8AFE-1DF293EEDFD9}">
      <dsp:nvSpPr>
        <dsp:cNvPr id="0" name=""/>
        <dsp:cNvSpPr/>
      </dsp:nvSpPr>
      <dsp:spPr>
        <a:xfrm>
          <a:off x="0" y="3271124"/>
          <a:ext cx="2764326" cy="1556555"/>
        </a:xfrm>
        <a:prstGeom prst="roundRect">
          <a:avLst/>
        </a:prstGeom>
        <a:solidFill>
          <a:srgbClr val="D96128"/>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b="1" kern="1200" dirty="0">
              <a:latin typeface="Roboto Condensed Light" panose="02000000000000000000" pitchFamily="2" charset="0"/>
              <a:ea typeface="Roboto Condensed Light" panose="02000000000000000000" pitchFamily="2" charset="0"/>
            </a:rPr>
            <a:t>Evaluation</a:t>
          </a:r>
        </a:p>
      </dsp:txBody>
      <dsp:txXfrm>
        <a:off x="75985" y="3347109"/>
        <a:ext cx="2612356" cy="140458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tags" Target="../tags/tag2.xml"/><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3074" name="Rectangle 2"/>
          <p:cNvSpPr>
            <a:spLocks noGrp="1" noChangeArrowheads="1"/>
          </p:cNvSpPr>
          <p:nvPr>
            <p:ph type="hdr" sz="quarter"/>
          </p:nvPr>
        </p:nvSpPr>
        <p:spPr bwMode="auto">
          <a:xfrm>
            <a:off x="1" y="0"/>
            <a:ext cx="4057972" cy="354175"/>
          </a:xfrm>
          <a:prstGeom prst="rect">
            <a:avLst/>
          </a:prstGeom>
          <a:noFill/>
          <a:ln w="9525">
            <a:noFill/>
            <a:miter lim="800000"/>
            <a:headEnd/>
            <a:tailEnd/>
          </a:ln>
          <a:effectLst/>
        </p:spPr>
        <p:txBody>
          <a:bodyPr vert="horz" wrap="square" lIns="93932" tIns="46966" rIns="93932" bIns="46966" numCol="1" anchor="t" anchorCtr="0" compatLnSpc="1">
            <a:prstTxWarp prst="textNoShape">
              <a:avLst/>
            </a:prstTxWarp>
          </a:bodyPr>
          <a:lstStyle>
            <a:lvl1pPr algn="l" defTabSz="939411" eaLnBrk="1" hangingPunct="1">
              <a:defRPr sz="1200">
                <a:latin typeface="Arial" pitchFamily="4" charset="0"/>
                <a:ea typeface="+mn-ea"/>
                <a:cs typeface="+mn-cs"/>
              </a:defRPr>
            </a:lvl1pPr>
          </a:lstStyle>
          <a:p>
            <a:pPr>
              <a:defRPr/>
            </a:pPr>
            <a:endParaRPr lang="en-US" dirty="0"/>
          </a:p>
        </p:txBody>
      </p:sp>
      <p:sp>
        <p:nvSpPr>
          <p:cNvPr id="643075" name="Rectangle 3"/>
          <p:cNvSpPr>
            <a:spLocks noGrp="1" noChangeArrowheads="1"/>
          </p:cNvSpPr>
          <p:nvPr>
            <p:ph type="dt" sz="quarter" idx="1"/>
          </p:nvPr>
        </p:nvSpPr>
        <p:spPr bwMode="auto">
          <a:xfrm>
            <a:off x="5303505" y="0"/>
            <a:ext cx="4057972" cy="354175"/>
          </a:xfrm>
          <a:prstGeom prst="rect">
            <a:avLst/>
          </a:prstGeom>
          <a:noFill/>
          <a:ln w="9525">
            <a:noFill/>
            <a:miter lim="800000"/>
            <a:headEnd/>
            <a:tailEnd/>
          </a:ln>
          <a:effectLst/>
        </p:spPr>
        <p:txBody>
          <a:bodyPr vert="horz" wrap="square" lIns="93932" tIns="46966" rIns="93932" bIns="46966" numCol="1" anchor="t" anchorCtr="0" compatLnSpc="1">
            <a:prstTxWarp prst="textNoShape">
              <a:avLst/>
            </a:prstTxWarp>
          </a:bodyPr>
          <a:lstStyle>
            <a:lvl1pPr algn="r" defTabSz="939411" eaLnBrk="1" hangingPunct="1">
              <a:defRPr sz="1200">
                <a:latin typeface="Arial" pitchFamily="4" charset="0"/>
                <a:ea typeface="+mn-ea"/>
                <a:cs typeface="+mn-cs"/>
              </a:defRPr>
            </a:lvl1pPr>
          </a:lstStyle>
          <a:p>
            <a:pPr>
              <a:defRPr/>
            </a:pPr>
            <a:endParaRPr lang="en-US" dirty="0"/>
          </a:p>
        </p:txBody>
      </p:sp>
      <p:sp>
        <p:nvSpPr>
          <p:cNvPr id="643076" name="Rectangle 4"/>
          <p:cNvSpPr>
            <a:spLocks noGrp="1" noChangeArrowheads="1"/>
          </p:cNvSpPr>
          <p:nvPr>
            <p:ph type="ftr" sz="quarter" idx="2"/>
          </p:nvPr>
        </p:nvSpPr>
        <p:spPr bwMode="auto">
          <a:xfrm>
            <a:off x="1" y="6721298"/>
            <a:ext cx="4057972" cy="354175"/>
          </a:xfrm>
          <a:prstGeom prst="rect">
            <a:avLst/>
          </a:prstGeom>
          <a:noFill/>
          <a:ln w="9525">
            <a:noFill/>
            <a:miter lim="800000"/>
            <a:headEnd/>
            <a:tailEnd/>
          </a:ln>
          <a:effectLst/>
        </p:spPr>
        <p:txBody>
          <a:bodyPr vert="horz" wrap="square" lIns="93932" tIns="46966" rIns="93932" bIns="46966" numCol="1" anchor="b" anchorCtr="0" compatLnSpc="1">
            <a:prstTxWarp prst="textNoShape">
              <a:avLst/>
            </a:prstTxWarp>
          </a:bodyPr>
          <a:lstStyle>
            <a:lvl1pPr algn="l" defTabSz="939411" eaLnBrk="1" hangingPunct="1">
              <a:defRPr sz="1200">
                <a:latin typeface="Arial" pitchFamily="4" charset="0"/>
                <a:ea typeface="+mn-ea"/>
                <a:cs typeface="+mn-cs"/>
              </a:defRPr>
            </a:lvl1pPr>
          </a:lstStyle>
          <a:p>
            <a:pPr>
              <a:defRPr/>
            </a:pPr>
            <a:endParaRPr lang="en-US" dirty="0"/>
          </a:p>
        </p:txBody>
      </p:sp>
      <p:sp>
        <p:nvSpPr>
          <p:cNvPr id="643077" name="Rectangle 5"/>
          <p:cNvSpPr>
            <a:spLocks noGrp="1" noChangeArrowheads="1"/>
          </p:cNvSpPr>
          <p:nvPr>
            <p:ph type="sldNum" sz="quarter" idx="3"/>
          </p:nvPr>
        </p:nvSpPr>
        <p:spPr bwMode="auto">
          <a:xfrm>
            <a:off x="5303505" y="6721298"/>
            <a:ext cx="4057972" cy="354175"/>
          </a:xfrm>
          <a:prstGeom prst="rect">
            <a:avLst/>
          </a:prstGeom>
          <a:noFill/>
          <a:ln w="9525">
            <a:noFill/>
            <a:miter lim="800000"/>
            <a:headEnd/>
            <a:tailEnd/>
          </a:ln>
          <a:effectLst/>
        </p:spPr>
        <p:txBody>
          <a:bodyPr vert="horz" wrap="square" lIns="93932" tIns="46966" rIns="93932" bIns="46966" numCol="1" anchor="b" anchorCtr="0" compatLnSpc="1">
            <a:prstTxWarp prst="textNoShape">
              <a:avLst/>
            </a:prstTxWarp>
          </a:bodyPr>
          <a:lstStyle>
            <a:lvl1pPr algn="r" defTabSz="939411" eaLnBrk="1" hangingPunct="1">
              <a:defRPr sz="1200"/>
            </a:lvl1pPr>
          </a:lstStyle>
          <a:p>
            <a:fld id="{E7E92CF9-7285-F844-B8C3-E8AC67ECD420}" type="slidenum">
              <a:rPr lang="en-US" altLang="en-US"/>
              <a:pPr/>
              <a:t>‹#›</a:t>
            </a:fld>
            <a:endParaRPr lang="en-US" altLang="en-US" dirty="0"/>
          </a:p>
        </p:txBody>
      </p:sp>
    </p:spTree>
    <p:custDataLst>
      <p:tags r:id="rId2"/>
    </p:custDataLst>
    <p:extLst>
      <p:ext uri="{BB962C8B-B14F-4D97-AF65-F5344CB8AC3E}">
        <p14:creationId xmlns:p14="http://schemas.microsoft.com/office/powerpoint/2010/main" val="14774212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1" y="0"/>
            <a:ext cx="4057972" cy="354175"/>
          </a:xfrm>
          <a:prstGeom prst="rect">
            <a:avLst/>
          </a:prstGeom>
          <a:noFill/>
          <a:ln w="9525">
            <a:noFill/>
            <a:miter lim="800000"/>
            <a:headEnd/>
            <a:tailEnd/>
          </a:ln>
          <a:effectLst/>
        </p:spPr>
        <p:txBody>
          <a:bodyPr vert="horz" wrap="square" lIns="93932" tIns="46966" rIns="93932" bIns="46966" numCol="1" anchor="t" anchorCtr="0" compatLnSpc="1">
            <a:prstTxWarp prst="textNoShape">
              <a:avLst/>
            </a:prstTxWarp>
          </a:bodyPr>
          <a:lstStyle>
            <a:lvl1pPr algn="l" defTabSz="939411" eaLnBrk="1" hangingPunct="1">
              <a:defRPr sz="1200">
                <a:latin typeface="Arial" pitchFamily="4" charset="0"/>
                <a:ea typeface="+mn-ea"/>
                <a:cs typeface="+mn-cs"/>
              </a:defRPr>
            </a:lvl1pPr>
          </a:lstStyle>
          <a:p>
            <a:pPr>
              <a:defRPr/>
            </a:pPr>
            <a:endParaRPr lang="en-US" dirty="0"/>
          </a:p>
        </p:txBody>
      </p:sp>
      <p:sp>
        <p:nvSpPr>
          <p:cNvPr id="30723" name="Rectangle 3"/>
          <p:cNvSpPr>
            <a:spLocks noGrp="1" noChangeArrowheads="1"/>
          </p:cNvSpPr>
          <p:nvPr>
            <p:ph type="dt" idx="1"/>
          </p:nvPr>
        </p:nvSpPr>
        <p:spPr bwMode="auto">
          <a:xfrm>
            <a:off x="5303505" y="0"/>
            <a:ext cx="4057972" cy="354175"/>
          </a:xfrm>
          <a:prstGeom prst="rect">
            <a:avLst/>
          </a:prstGeom>
          <a:noFill/>
          <a:ln w="9525">
            <a:noFill/>
            <a:miter lim="800000"/>
            <a:headEnd/>
            <a:tailEnd/>
          </a:ln>
          <a:effectLst/>
        </p:spPr>
        <p:txBody>
          <a:bodyPr vert="horz" wrap="square" lIns="93932" tIns="46966" rIns="93932" bIns="46966" numCol="1" anchor="t" anchorCtr="0" compatLnSpc="1">
            <a:prstTxWarp prst="textNoShape">
              <a:avLst/>
            </a:prstTxWarp>
          </a:bodyPr>
          <a:lstStyle>
            <a:lvl1pPr algn="r" defTabSz="939411" eaLnBrk="1" hangingPunct="1">
              <a:defRPr sz="1200">
                <a:latin typeface="Arial" pitchFamily="4" charset="0"/>
                <a:ea typeface="+mn-ea"/>
                <a:cs typeface="+mn-cs"/>
              </a:defRPr>
            </a:lvl1pPr>
          </a:lstStyle>
          <a:p>
            <a:pPr>
              <a:defRPr/>
            </a:pPr>
            <a:endParaRPr lang="en-US" dirty="0"/>
          </a:p>
        </p:txBody>
      </p:sp>
      <p:sp>
        <p:nvSpPr>
          <p:cNvPr id="36868" name="Rectangle 4"/>
          <p:cNvSpPr>
            <a:spLocks noGrp="1" noRot="1" noChangeAspect="1" noChangeArrowheads="1" noTextEdit="1"/>
          </p:cNvSpPr>
          <p:nvPr>
            <p:ph type="sldImg" idx="2"/>
          </p:nvPr>
        </p:nvSpPr>
        <p:spPr bwMode="auto">
          <a:xfrm>
            <a:off x="2322513" y="530225"/>
            <a:ext cx="4718050" cy="2654300"/>
          </a:xfrm>
          <a:prstGeom prst="rect">
            <a:avLst/>
          </a:prstGeom>
          <a:noFill/>
          <a:ln w="9525">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30725" name="Rectangle 5"/>
          <p:cNvSpPr>
            <a:spLocks noGrp="1" noChangeArrowheads="1"/>
          </p:cNvSpPr>
          <p:nvPr>
            <p:ph type="body" sz="quarter" idx="3"/>
          </p:nvPr>
        </p:nvSpPr>
        <p:spPr bwMode="auto">
          <a:xfrm>
            <a:off x="936947" y="3362252"/>
            <a:ext cx="7489181" cy="3184364"/>
          </a:xfrm>
          <a:prstGeom prst="rect">
            <a:avLst/>
          </a:prstGeom>
          <a:noFill/>
          <a:ln w="9525">
            <a:noFill/>
            <a:miter lim="800000"/>
            <a:headEnd/>
            <a:tailEnd/>
          </a:ln>
          <a:effectLst/>
        </p:spPr>
        <p:txBody>
          <a:bodyPr vert="horz" wrap="square" lIns="93932" tIns="46966" rIns="93932" bIns="4696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p:cNvSpPr>
            <a:spLocks noGrp="1" noChangeArrowheads="1"/>
          </p:cNvSpPr>
          <p:nvPr>
            <p:ph type="ftr" sz="quarter" idx="4"/>
          </p:nvPr>
        </p:nvSpPr>
        <p:spPr bwMode="auto">
          <a:xfrm>
            <a:off x="1" y="6721298"/>
            <a:ext cx="4057972" cy="354175"/>
          </a:xfrm>
          <a:prstGeom prst="rect">
            <a:avLst/>
          </a:prstGeom>
          <a:noFill/>
          <a:ln w="9525">
            <a:noFill/>
            <a:miter lim="800000"/>
            <a:headEnd/>
            <a:tailEnd/>
          </a:ln>
          <a:effectLst/>
        </p:spPr>
        <p:txBody>
          <a:bodyPr vert="horz" wrap="square" lIns="93932" tIns="46966" rIns="93932" bIns="46966" numCol="1" anchor="b" anchorCtr="0" compatLnSpc="1">
            <a:prstTxWarp prst="textNoShape">
              <a:avLst/>
            </a:prstTxWarp>
          </a:bodyPr>
          <a:lstStyle>
            <a:lvl1pPr algn="l" defTabSz="939411" eaLnBrk="1" hangingPunct="1">
              <a:defRPr sz="1200">
                <a:latin typeface="Arial" pitchFamily="4" charset="0"/>
                <a:ea typeface="+mn-ea"/>
                <a:cs typeface="+mn-cs"/>
              </a:defRPr>
            </a:lvl1pPr>
          </a:lstStyle>
          <a:p>
            <a:pPr>
              <a:defRPr/>
            </a:pPr>
            <a:endParaRPr lang="en-US" dirty="0"/>
          </a:p>
        </p:txBody>
      </p:sp>
      <p:sp>
        <p:nvSpPr>
          <p:cNvPr id="30727" name="Rectangle 7"/>
          <p:cNvSpPr>
            <a:spLocks noGrp="1" noChangeArrowheads="1"/>
          </p:cNvSpPr>
          <p:nvPr>
            <p:ph type="sldNum" sz="quarter" idx="5"/>
          </p:nvPr>
        </p:nvSpPr>
        <p:spPr bwMode="auto">
          <a:xfrm>
            <a:off x="5303505" y="6721298"/>
            <a:ext cx="4057972" cy="354175"/>
          </a:xfrm>
          <a:prstGeom prst="rect">
            <a:avLst/>
          </a:prstGeom>
          <a:noFill/>
          <a:ln w="9525">
            <a:noFill/>
            <a:miter lim="800000"/>
            <a:headEnd/>
            <a:tailEnd/>
          </a:ln>
          <a:effectLst/>
        </p:spPr>
        <p:txBody>
          <a:bodyPr vert="horz" wrap="square" lIns="93932" tIns="46966" rIns="93932" bIns="46966" numCol="1" anchor="b" anchorCtr="0" compatLnSpc="1">
            <a:prstTxWarp prst="textNoShape">
              <a:avLst/>
            </a:prstTxWarp>
          </a:bodyPr>
          <a:lstStyle>
            <a:lvl1pPr algn="r" defTabSz="939411" eaLnBrk="1" hangingPunct="1">
              <a:defRPr sz="1200"/>
            </a:lvl1pPr>
          </a:lstStyle>
          <a:p>
            <a:fld id="{5BDC9F66-FAE5-5F48-95EE-ED992B26C4E1}" type="slidenum">
              <a:rPr lang="en-US" altLang="en-US"/>
              <a:pPr/>
              <a:t>‹#›</a:t>
            </a:fld>
            <a:endParaRPr lang="en-US" altLang="en-US" dirty="0"/>
          </a:p>
        </p:txBody>
      </p:sp>
    </p:spTree>
    <p:extLst>
      <p:ext uri="{BB962C8B-B14F-4D97-AF65-F5344CB8AC3E}">
        <p14:creationId xmlns:p14="http://schemas.microsoft.com/office/powerpoint/2010/main" val="728826945"/>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Arial" pitchFamily="4" charset="0"/>
        <a:ea typeface="ＭＳ Ｐゴシック" pitchFamily="4" charset="-128"/>
        <a:cs typeface="ＭＳ Ｐゴシック" pitchFamily="4" charset="-128"/>
      </a:defRPr>
    </a:lvl1pPr>
    <a:lvl2pPr marL="457200" algn="l" rtl="0" eaLnBrk="0" fontAlgn="base" hangingPunct="0">
      <a:spcBef>
        <a:spcPct val="30000"/>
      </a:spcBef>
      <a:spcAft>
        <a:spcPct val="0"/>
      </a:spcAft>
      <a:defRPr sz="1200" kern="1200">
        <a:solidFill>
          <a:schemeClr val="tx1"/>
        </a:solidFill>
        <a:latin typeface="Arial" pitchFamily="4" charset="0"/>
        <a:ea typeface="ＭＳ Ｐゴシック" pitchFamily="4" charset="-128"/>
        <a:cs typeface="+mn-cs"/>
      </a:defRPr>
    </a:lvl2pPr>
    <a:lvl3pPr marL="914400" algn="l" rtl="0" eaLnBrk="0" fontAlgn="base" hangingPunct="0">
      <a:spcBef>
        <a:spcPct val="30000"/>
      </a:spcBef>
      <a:spcAft>
        <a:spcPct val="0"/>
      </a:spcAft>
      <a:defRPr sz="1200" kern="1200">
        <a:solidFill>
          <a:schemeClr val="tx1"/>
        </a:solidFill>
        <a:latin typeface="Arial" pitchFamily="4" charset="0"/>
        <a:ea typeface="ＭＳ Ｐゴシック" pitchFamily="4" charset="-128"/>
        <a:cs typeface="+mn-cs"/>
      </a:defRPr>
    </a:lvl3pPr>
    <a:lvl4pPr marL="1371600" algn="l" rtl="0" eaLnBrk="0" fontAlgn="base" hangingPunct="0">
      <a:spcBef>
        <a:spcPct val="30000"/>
      </a:spcBef>
      <a:spcAft>
        <a:spcPct val="0"/>
      </a:spcAft>
      <a:defRPr sz="1200" kern="1200">
        <a:solidFill>
          <a:schemeClr val="tx1"/>
        </a:solidFill>
        <a:latin typeface="Arial" pitchFamily="4" charset="0"/>
        <a:ea typeface="ＭＳ Ｐゴシック" pitchFamily="4" charset="-128"/>
        <a:cs typeface="+mn-cs"/>
      </a:defRPr>
    </a:lvl4pPr>
    <a:lvl5pPr marL="1828800" algn="l" rtl="0" eaLnBrk="0" fontAlgn="base" hangingPunct="0">
      <a:spcBef>
        <a:spcPct val="30000"/>
      </a:spcBef>
      <a:spcAft>
        <a:spcPct val="0"/>
      </a:spcAft>
      <a:defRPr sz="1200" kern="1200">
        <a:solidFill>
          <a:schemeClr val="tx1"/>
        </a:solidFill>
        <a:latin typeface="Arial" pitchFamily="4" charset="0"/>
        <a:ea typeface="ＭＳ Ｐゴシック" pitchFamily="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rtl="0">
              <a:spcBef>
                <a:spcPts val="0"/>
              </a:spcBef>
              <a:spcAft>
                <a:spcPts val="0"/>
              </a:spcAft>
            </a:pPr>
            <a:endParaRPr lang="en-US" sz="1800" dirty="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BEC283-ADEF-1347-BAD7-46D7883B1E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0568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9411" rtl="0" eaLnBrk="1" fontAlgn="base" latinLnBrk="0" hangingPunct="1">
              <a:lnSpc>
                <a:spcPct val="100000"/>
              </a:lnSpc>
              <a:spcBef>
                <a:spcPct val="0"/>
              </a:spcBef>
              <a:spcAft>
                <a:spcPct val="0"/>
              </a:spcAft>
              <a:buClrTx/>
              <a:buSzTx/>
              <a:buFontTx/>
              <a:buNone/>
              <a:tabLst/>
              <a:defRPr/>
            </a:pPr>
            <a:fld id="{58BEC283-ADEF-1347-BAD7-46D7883B1E5B}"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9411"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719680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1:notes"/>
          <p:cNvSpPr txBox="1">
            <a:spLocks noGrp="1"/>
          </p:cNvSpPr>
          <p:nvPr>
            <p:ph type="body" idx="1"/>
          </p:nvPr>
        </p:nvSpPr>
        <p:spPr>
          <a:xfrm>
            <a:off x="708191" y="4448309"/>
            <a:ext cx="5660693" cy="4212961"/>
          </a:xfrm>
          <a:prstGeom prst="rect">
            <a:avLst/>
          </a:prstGeom>
          <a:noFill/>
          <a:ln>
            <a:noFill/>
          </a:ln>
        </p:spPr>
        <p:txBody>
          <a:bodyPr spcFirstLastPara="1" wrap="square" lIns="93925" tIns="46950" rIns="93925" bIns="46950" anchor="t" anchorCtr="0">
            <a:noAutofit/>
          </a:bodyPr>
          <a:lstStyle/>
          <a:p>
            <a:pPr marL="0" lvl="0" indent="0" algn="l" rtl="0">
              <a:lnSpc>
                <a:spcPct val="100000"/>
              </a:lnSpc>
              <a:spcBef>
                <a:spcPts val="360"/>
              </a:spcBef>
              <a:spcAft>
                <a:spcPts val="0"/>
              </a:spcAft>
              <a:buSzPts val="1400"/>
              <a:buNone/>
            </a:pPr>
            <a:endParaRPr dirty="0"/>
          </a:p>
        </p:txBody>
      </p:sp>
      <p:sp>
        <p:nvSpPr>
          <p:cNvPr id="367" name="Google Shape;367;p1:notes"/>
          <p:cNvSpPr>
            <a:spLocks noGrp="1" noRot="1" noChangeAspect="1"/>
          </p:cNvSpPr>
          <p:nvPr>
            <p:ph type="sldImg" idx="2"/>
          </p:nvPr>
        </p:nvSpPr>
        <p:spPr>
          <a:xfrm>
            <a:off x="417513" y="701675"/>
            <a:ext cx="6242050" cy="35115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905887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1:notes"/>
          <p:cNvSpPr txBox="1">
            <a:spLocks noGrp="1"/>
          </p:cNvSpPr>
          <p:nvPr>
            <p:ph type="body" idx="1"/>
          </p:nvPr>
        </p:nvSpPr>
        <p:spPr>
          <a:xfrm>
            <a:off x="708191" y="4448309"/>
            <a:ext cx="5660693" cy="4212961"/>
          </a:xfrm>
          <a:prstGeom prst="rect">
            <a:avLst/>
          </a:prstGeom>
          <a:noFill/>
          <a:ln>
            <a:noFill/>
          </a:ln>
        </p:spPr>
        <p:txBody>
          <a:bodyPr spcFirstLastPara="1" wrap="square" lIns="93925" tIns="46950" rIns="93925" bIns="46950" anchor="t" anchorCtr="0">
            <a:noAutofit/>
          </a:bodyPr>
          <a:lstStyle/>
          <a:p>
            <a:pPr marL="0" lvl="0" indent="0" algn="l" rtl="0">
              <a:lnSpc>
                <a:spcPct val="100000"/>
              </a:lnSpc>
              <a:spcBef>
                <a:spcPts val="360"/>
              </a:spcBef>
              <a:spcAft>
                <a:spcPts val="0"/>
              </a:spcAft>
              <a:buSzPts val="1400"/>
              <a:buNone/>
            </a:pPr>
            <a:endParaRPr dirty="0"/>
          </a:p>
        </p:txBody>
      </p:sp>
      <p:sp>
        <p:nvSpPr>
          <p:cNvPr id="367" name="Google Shape;367;p1:notes"/>
          <p:cNvSpPr>
            <a:spLocks noGrp="1" noRot="1" noChangeAspect="1"/>
          </p:cNvSpPr>
          <p:nvPr>
            <p:ph type="sldImg" idx="2"/>
          </p:nvPr>
        </p:nvSpPr>
        <p:spPr>
          <a:xfrm>
            <a:off x="417513" y="701675"/>
            <a:ext cx="6242050" cy="35115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7845844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1:notes"/>
          <p:cNvSpPr txBox="1">
            <a:spLocks noGrp="1"/>
          </p:cNvSpPr>
          <p:nvPr>
            <p:ph type="body" idx="1"/>
          </p:nvPr>
        </p:nvSpPr>
        <p:spPr>
          <a:xfrm>
            <a:off x="708191" y="4448309"/>
            <a:ext cx="5660693" cy="4212961"/>
          </a:xfrm>
          <a:prstGeom prst="rect">
            <a:avLst/>
          </a:prstGeom>
          <a:noFill/>
          <a:ln>
            <a:noFill/>
          </a:ln>
        </p:spPr>
        <p:txBody>
          <a:bodyPr spcFirstLastPara="1" wrap="square" lIns="93925" tIns="46950" rIns="93925" bIns="46950" anchor="t" anchorCtr="0">
            <a:noAutofit/>
          </a:bodyPr>
          <a:lstStyle/>
          <a:p>
            <a:pPr marL="0" lvl="0" indent="0" algn="l" rtl="0">
              <a:lnSpc>
                <a:spcPct val="100000"/>
              </a:lnSpc>
              <a:spcBef>
                <a:spcPts val="360"/>
              </a:spcBef>
              <a:spcAft>
                <a:spcPts val="0"/>
              </a:spcAft>
              <a:buSzPts val="1400"/>
              <a:buNone/>
            </a:pPr>
            <a:endParaRPr dirty="0"/>
          </a:p>
        </p:txBody>
      </p:sp>
      <p:sp>
        <p:nvSpPr>
          <p:cNvPr id="367" name="Google Shape;367;p1:notes"/>
          <p:cNvSpPr>
            <a:spLocks noGrp="1" noRot="1" noChangeAspect="1"/>
          </p:cNvSpPr>
          <p:nvPr>
            <p:ph type="sldImg" idx="2"/>
          </p:nvPr>
        </p:nvSpPr>
        <p:spPr>
          <a:xfrm>
            <a:off x="417513" y="701675"/>
            <a:ext cx="6242050" cy="35115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4906916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2513" y="530225"/>
            <a:ext cx="4718050" cy="2654300"/>
          </a:xfrm>
        </p:spPr>
      </p:sp>
      <p:sp>
        <p:nvSpPr>
          <p:cNvPr id="3" name="Notes Placeholder 2"/>
          <p:cNvSpPr>
            <a:spLocks noGrp="1"/>
          </p:cNvSpPr>
          <p:nvPr>
            <p:ph type="body" idx="1"/>
          </p:nvPr>
        </p:nvSpPr>
        <p:spPr/>
        <p:txBody>
          <a:bodyPr/>
          <a:lstStyle/>
          <a:p>
            <a:r>
              <a:rPr lang="en-US" dirty="0"/>
              <a:t>One column layout</a:t>
            </a:r>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fld id="{5BDC9F66-FAE5-5F48-95EE-ED992B26C4E1}" type="slidenum">
              <a:rPr lang="en-US" altLang="en-US" smtClean="0"/>
              <a:pPr/>
              <a:t>33</a:t>
            </a:fld>
            <a:endParaRPr lang="en-US" altLang="en-US" dirty="0"/>
          </a:p>
        </p:txBody>
      </p:sp>
    </p:spTree>
    <p:extLst>
      <p:ext uri="{BB962C8B-B14F-4D97-AF65-F5344CB8AC3E}">
        <p14:creationId xmlns:p14="http://schemas.microsoft.com/office/powerpoint/2010/main" val="1979380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2513" y="530225"/>
            <a:ext cx="4718050" cy="2654300"/>
          </a:xfrm>
        </p:spPr>
      </p:sp>
      <p:sp>
        <p:nvSpPr>
          <p:cNvPr id="3" name="Notes Placeholder 2"/>
          <p:cNvSpPr>
            <a:spLocks noGrp="1"/>
          </p:cNvSpPr>
          <p:nvPr>
            <p:ph type="body" idx="1"/>
          </p:nvPr>
        </p:nvSpPr>
        <p:spPr/>
        <p:txBody>
          <a:bodyPr/>
          <a:lstStyle/>
          <a:p>
            <a:r>
              <a:rPr lang="en-US" dirty="0"/>
              <a:t>Two column layout</a:t>
            </a:r>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fld id="{5BDC9F66-FAE5-5F48-95EE-ED992B26C4E1}" type="slidenum">
              <a:rPr lang="en-US" altLang="en-US" smtClean="0"/>
              <a:pPr/>
              <a:t>34</a:t>
            </a:fld>
            <a:endParaRPr lang="en-US" altLang="en-US" dirty="0"/>
          </a:p>
        </p:txBody>
      </p:sp>
    </p:spTree>
    <p:extLst>
      <p:ext uri="{BB962C8B-B14F-4D97-AF65-F5344CB8AC3E}">
        <p14:creationId xmlns:p14="http://schemas.microsoft.com/office/powerpoint/2010/main" val="3154939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2513" y="530225"/>
            <a:ext cx="4718050" cy="2654300"/>
          </a:xfrm>
        </p:spPr>
      </p:sp>
      <p:sp>
        <p:nvSpPr>
          <p:cNvPr id="3" name="Notes Placeholder 2"/>
          <p:cNvSpPr>
            <a:spLocks noGrp="1"/>
          </p:cNvSpPr>
          <p:nvPr>
            <p:ph type="body" idx="1"/>
          </p:nvPr>
        </p:nvSpPr>
        <p:spPr/>
        <p:txBody>
          <a:bodyPr/>
          <a:lstStyle/>
          <a:p>
            <a:r>
              <a:rPr lang="en-US" dirty="0"/>
              <a:t>Two column layout</a:t>
            </a:r>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fld id="{5BDC9F66-FAE5-5F48-95EE-ED992B26C4E1}" type="slidenum">
              <a:rPr lang="en-US" altLang="en-US" smtClean="0"/>
              <a:pPr/>
              <a:t>35</a:t>
            </a:fld>
            <a:endParaRPr lang="en-US" altLang="en-US" dirty="0"/>
          </a:p>
        </p:txBody>
      </p:sp>
    </p:spTree>
    <p:extLst>
      <p:ext uri="{BB962C8B-B14F-4D97-AF65-F5344CB8AC3E}">
        <p14:creationId xmlns:p14="http://schemas.microsoft.com/office/powerpoint/2010/main" val="870784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2513" y="530225"/>
            <a:ext cx="4718050" cy="265430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fld id="{5BDC9F66-FAE5-5F48-95EE-ED992B26C4E1}" type="slidenum">
              <a:rPr lang="en-US" altLang="en-US" smtClean="0"/>
              <a:pPr/>
              <a:t>36</a:t>
            </a:fld>
            <a:endParaRPr lang="en-US" altLang="en-US" dirty="0"/>
          </a:p>
        </p:txBody>
      </p:sp>
    </p:spTree>
    <p:extLst>
      <p:ext uri="{BB962C8B-B14F-4D97-AF65-F5344CB8AC3E}">
        <p14:creationId xmlns:p14="http://schemas.microsoft.com/office/powerpoint/2010/main" val="23312984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1:notes"/>
          <p:cNvSpPr txBox="1">
            <a:spLocks noGrp="1"/>
          </p:cNvSpPr>
          <p:nvPr>
            <p:ph type="body" idx="1"/>
          </p:nvPr>
        </p:nvSpPr>
        <p:spPr>
          <a:xfrm>
            <a:off x="708191" y="4448309"/>
            <a:ext cx="5660693" cy="4212961"/>
          </a:xfrm>
          <a:prstGeom prst="rect">
            <a:avLst/>
          </a:prstGeom>
          <a:noFill/>
          <a:ln>
            <a:noFill/>
          </a:ln>
        </p:spPr>
        <p:txBody>
          <a:bodyPr spcFirstLastPara="1" wrap="square" lIns="93925" tIns="46950" rIns="93925" bIns="46950" anchor="t" anchorCtr="0">
            <a:noAutofit/>
          </a:bodyPr>
          <a:lstStyle/>
          <a:p>
            <a:pPr marL="0" lvl="0" indent="0" algn="l" rtl="0">
              <a:lnSpc>
                <a:spcPct val="100000"/>
              </a:lnSpc>
              <a:spcBef>
                <a:spcPts val="360"/>
              </a:spcBef>
              <a:spcAft>
                <a:spcPts val="0"/>
              </a:spcAft>
              <a:buSzPts val="1400"/>
              <a:buNone/>
            </a:pPr>
            <a:endParaRPr dirty="0"/>
          </a:p>
        </p:txBody>
      </p:sp>
      <p:sp>
        <p:nvSpPr>
          <p:cNvPr id="367" name="Google Shape;367;p1:notes"/>
          <p:cNvSpPr>
            <a:spLocks noGrp="1" noRot="1" noChangeAspect="1"/>
          </p:cNvSpPr>
          <p:nvPr>
            <p:ph type="sldImg" idx="2"/>
          </p:nvPr>
        </p:nvSpPr>
        <p:spPr>
          <a:xfrm>
            <a:off x="417513" y="701675"/>
            <a:ext cx="6242050" cy="35115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9659726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2513" y="530225"/>
            <a:ext cx="4718050" cy="2654300"/>
          </a:xfrm>
        </p:spPr>
      </p:sp>
      <p:sp>
        <p:nvSpPr>
          <p:cNvPr id="3" name="Notes Placeholder 2"/>
          <p:cNvSpPr>
            <a:spLocks noGrp="1"/>
          </p:cNvSpPr>
          <p:nvPr>
            <p:ph type="body" idx="1"/>
          </p:nvPr>
        </p:nvSpPr>
        <p:spPr/>
        <p:txBody>
          <a:bodyPr/>
          <a:lstStyle/>
          <a:p>
            <a:r>
              <a:rPr lang="en-US" dirty="0"/>
              <a:t>Christa</a:t>
            </a:r>
          </a:p>
          <a:p>
            <a:endParaRPr lang="en-US" dirty="0"/>
          </a:p>
          <a:p>
            <a:r>
              <a:rPr lang="en-US" dirty="0"/>
              <a:t>SAVE the DATE:</a:t>
            </a:r>
          </a:p>
          <a:p>
            <a:r>
              <a:rPr lang="en-US" dirty="0"/>
              <a:t>Perinatal Equity Webinar #4</a:t>
            </a:r>
          </a:p>
          <a:p>
            <a:pPr lvl="1"/>
            <a:r>
              <a:rPr lang="en-US" i="1" dirty="0"/>
              <a:t>Understanding Bias</a:t>
            </a:r>
          </a:p>
          <a:p>
            <a:pPr lvl="1"/>
            <a:r>
              <a:rPr lang="en-US" i="1" dirty="0"/>
              <a:t>Introduction to the Maternal Data Center Equity/NTSV C/S Structure Standards Checklist</a:t>
            </a:r>
          </a:p>
          <a:p>
            <a:pPr lvl="1"/>
            <a:r>
              <a:rPr lang="en-US" i="1" dirty="0"/>
              <a:t>February 21, 2024 @ 12:00 – 1:30p</a:t>
            </a:r>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fld id="{5BDC9F66-FAE5-5F48-95EE-ED992B26C4E1}" type="slidenum">
              <a:rPr lang="en-US" altLang="en-US" smtClean="0"/>
              <a:pPr/>
              <a:t>38</a:t>
            </a:fld>
            <a:endParaRPr lang="en-US" altLang="en-US" dirty="0"/>
          </a:p>
        </p:txBody>
      </p:sp>
    </p:spTree>
    <p:extLst>
      <p:ext uri="{BB962C8B-B14F-4D97-AF65-F5344CB8AC3E}">
        <p14:creationId xmlns:p14="http://schemas.microsoft.com/office/powerpoint/2010/main" val="3296963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1:notes"/>
          <p:cNvSpPr txBox="1">
            <a:spLocks noGrp="1"/>
          </p:cNvSpPr>
          <p:nvPr>
            <p:ph type="body" idx="1"/>
          </p:nvPr>
        </p:nvSpPr>
        <p:spPr>
          <a:xfrm>
            <a:off x="708191" y="4448309"/>
            <a:ext cx="5660693" cy="4212961"/>
          </a:xfrm>
          <a:prstGeom prst="rect">
            <a:avLst/>
          </a:prstGeom>
          <a:noFill/>
          <a:ln>
            <a:noFill/>
          </a:ln>
        </p:spPr>
        <p:txBody>
          <a:bodyPr spcFirstLastPara="1" wrap="square" lIns="93925" tIns="46950" rIns="93925" bIns="46950" anchor="t" anchorCtr="0">
            <a:noAutofit/>
          </a:bodyPr>
          <a:lstStyle/>
          <a:p>
            <a:pPr marL="0" lvl="0" indent="0" algn="l" rtl="0">
              <a:lnSpc>
                <a:spcPct val="100000"/>
              </a:lnSpc>
              <a:spcBef>
                <a:spcPts val="360"/>
              </a:spcBef>
              <a:spcAft>
                <a:spcPts val="0"/>
              </a:spcAft>
              <a:buSzPts val="1400"/>
              <a:buNone/>
            </a:pPr>
            <a:endParaRPr dirty="0"/>
          </a:p>
        </p:txBody>
      </p:sp>
      <p:sp>
        <p:nvSpPr>
          <p:cNvPr id="367" name="Google Shape;367;p1:notes"/>
          <p:cNvSpPr>
            <a:spLocks noGrp="1" noRot="1" noChangeAspect="1"/>
          </p:cNvSpPr>
          <p:nvPr>
            <p:ph type="sldImg" idx="2"/>
          </p:nvPr>
        </p:nvSpPr>
        <p:spPr>
          <a:xfrm>
            <a:off x="417513" y="701675"/>
            <a:ext cx="6242050" cy="35115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17362287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launched the Hospital Action Guide in August and we want to remind you that the Action Guide is intended for CMQCC California Member Hospitals. These more than 215 hospital members have access to various tools, but their staff must have what we call a “CMQCC Account Profile.”  </a:t>
            </a:r>
          </a:p>
          <a:p>
            <a:endParaRPr lang="en-US" dirty="0"/>
          </a:p>
          <a:p>
            <a:r>
              <a:rPr lang="en-US" dirty="0"/>
              <a:t>We have developed an easy tutorial about how to create your account profile shown here.   If you are affiliated with a hospital and you do not yet have a CMQCC Account, please follow this step-by-step process.  To access this document, enter the Tiny URL link or point your phone camera at the QR code and you can bring it up on your phone.</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39411" rtl="0" eaLnBrk="1" fontAlgn="base" latinLnBrk="0" hangingPunct="1">
              <a:lnSpc>
                <a:spcPct val="100000"/>
              </a:lnSpc>
              <a:spcBef>
                <a:spcPct val="0"/>
              </a:spcBef>
              <a:spcAft>
                <a:spcPct val="0"/>
              </a:spcAft>
              <a:buClrTx/>
              <a:buSzTx/>
              <a:buFontTx/>
              <a:buNone/>
              <a:tabLst/>
              <a:defRPr/>
            </a:pPr>
            <a:fld id="{58BEC283-ADEF-1347-BAD7-46D7883B1E5B}"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9411"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2194062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BEC283-ADEF-1347-BAD7-46D7883B1E5B}" type="slidenum">
              <a:rPr lang="en-US" smtClean="0"/>
              <a:t>41</a:t>
            </a:fld>
            <a:endParaRPr lang="en-US"/>
          </a:p>
        </p:txBody>
      </p:sp>
    </p:spTree>
    <p:extLst>
      <p:ext uri="{BB962C8B-B14F-4D97-AF65-F5344CB8AC3E}">
        <p14:creationId xmlns:p14="http://schemas.microsoft.com/office/powerpoint/2010/main" val="23809358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BEC283-ADEF-1347-BAD7-46D7883B1E5B}" type="slidenum">
              <a:rPr lang="en-US" smtClean="0"/>
              <a:t>43</a:t>
            </a:fld>
            <a:endParaRPr lang="en-US"/>
          </a:p>
        </p:txBody>
      </p:sp>
    </p:spTree>
    <p:extLst>
      <p:ext uri="{BB962C8B-B14F-4D97-AF65-F5344CB8AC3E}">
        <p14:creationId xmlns:p14="http://schemas.microsoft.com/office/powerpoint/2010/main" val="2497152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Today’s focus</a:t>
            </a:r>
          </a:p>
        </p:txBody>
      </p:sp>
      <p:sp>
        <p:nvSpPr>
          <p:cNvPr id="4" name="Slide Number Placeholder 3"/>
          <p:cNvSpPr>
            <a:spLocks noGrp="1"/>
          </p:cNvSpPr>
          <p:nvPr>
            <p:ph type="sldNum" sz="quarter" idx="5"/>
          </p:nvPr>
        </p:nvSpPr>
        <p:spPr/>
        <p:txBody>
          <a:bodyPr/>
          <a:lstStyle/>
          <a:p>
            <a:fld id="{58BEC283-ADEF-1347-BAD7-46D7883B1E5B}" type="slidenum">
              <a:rPr lang="en-US" smtClean="0"/>
              <a:t>5</a:t>
            </a:fld>
            <a:endParaRPr lang="en-US"/>
          </a:p>
        </p:txBody>
      </p:sp>
    </p:spTree>
    <p:extLst>
      <p:ext uri="{BB962C8B-B14F-4D97-AF65-F5344CB8AC3E}">
        <p14:creationId xmlns:p14="http://schemas.microsoft.com/office/powerpoint/2010/main" val="3380578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dirty="0">
              <a:solidFill>
                <a:srgbClr val="3F4444"/>
              </a:solidFill>
              <a:effectLst/>
              <a:latin typeface="Open Sans" panose="020B0606030504020204" pitchFamily="34" charset="0"/>
            </a:endParaRPr>
          </a:p>
        </p:txBody>
      </p:sp>
      <p:sp>
        <p:nvSpPr>
          <p:cNvPr id="4" name="Slide Number Placeholder 3"/>
          <p:cNvSpPr>
            <a:spLocks noGrp="1"/>
          </p:cNvSpPr>
          <p:nvPr>
            <p:ph type="sldNum" sz="quarter" idx="5"/>
          </p:nvPr>
        </p:nvSpPr>
        <p:spPr/>
        <p:txBody>
          <a:bodyPr/>
          <a:lstStyle/>
          <a:p>
            <a:fld id="{58BEC283-ADEF-1347-BAD7-46D7883B1E5B}" type="slidenum">
              <a:rPr lang="en-US" smtClean="0"/>
              <a:t>6</a:t>
            </a:fld>
            <a:endParaRPr lang="en-US"/>
          </a:p>
        </p:txBody>
      </p:sp>
    </p:spTree>
    <p:extLst>
      <p:ext uri="{BB962C8B-B14F-4D97-AF65-F5344CB8AC3E}">
        <p14:creationId xmlns:p14="http://schemas.microsoft.com/office/powerpoint/2010/main" val="4111707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1:notes"/>
          <p:cNvSpPr txBox="1">
            <a:spLocks noGrp="1"/>
          </p:cNvSpPr>
          <p:nvPr>
            <p:ph type="body" idx="1"/>
          </p:nvPr>
        </p:nvSpPr>
        <p:spPr>
          <a:xfrm>
            <a:off x="708191" y="4448309"/>
            <a:ext cx="5660693" cy="4212961"/>
          </a:xfrm>
          <a:prstGeom prst="rect">
            <a:avLst/>
          </a:prstGeom>
          <a:noFill/>
          <a:ln>
            <a:noFill/>
          </a:ln>
        </p:spPr>
        <p:txBody>
          <a:bodyPr spcFirstLastPara="1" wrap="square" lIns="93925" tIns="46950" rIns="93925" bIns="46950" anchor="t" anchorCtr="0">
            <a:noAutofit/>
          </a:bodyPr>
          <a:lstStyle/>
          <a:p>
            <a:pPr marL="0" lvl="0" indent="0" algn="l" rtl="0">
              <a:lnSpc>
                <a:spcPct val="100000"/>
              </a:lnSpc>
              <a:spcBef>
                <a:spcPts val="360"/>
              </a:spcBef>
              <a:spcAft>
                <a:spcPts val="0"/>
              </a:spcAft>
              <a:buSzPts val="1400"/>
              <a:buNone/>
            </a:pPr>
            <a:endParaRPr dirty="0"/>
          </a:p>
        </p:txBody>
      </p:sp>
      <p:sp>
        <p:nvSpPr>
          <p:cNvPr id="367" name="Google Shape;367;p1:notes"/>
          <p:cNvSpPr>
            <a:spLocks noGrp="1" noRot="1" noChangeAspect="1"/>
          </p:cNvSpPr>
          <p:nvPr>
            <p:ph type="sldImg" idx="2"/>
          </p:nvPr>
        </p:nvSpPr>
        <p:spPr>
          <a:xfrm>
            <a:off x="417513" y="701675"/>
            <a:ext cx="6242050" cy="35115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20075038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fld id="{5BDC9F66-FAE5-5F48-95EE-ED992B26C4E1}" type="slidenum">
              <a:rPr lang="en-US" altLang="en-US" smtClean="0"/>
              <a:pPr/>
              <a:t>8</a:t>
            </a:fld>
            <a:endParaRPr lang="en-US" altLang="en-US" dirty="0"/>
          </a:p>
        </p:txBody>
      </p:sp>
    </p:spTree>
    <p:extLst>
      <p:ext uri="{BB962C8B-B14F-4D97-AF65-F5344CB8AC3E}">
        <p14:creationId xmlns:p14="http://schemas.microsoft.com/office/powerpoint/2010/main" val="2305529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August of 2023, a pivotal paper was published by the Centers for Disease Control and Prevention (CDC) on mistreatment during the maternity experience.  Approximately 20% of all women and almost 30% of Black and Hispanic women experienced mistreatment during maternity care.  Women with no insurance or public insurance also reported more mistreatment than those with private insurance.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15CA0A-4AD9-5747-A2EE-868A5D2262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203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new data around the prevalence of perinatal mistreatment amplifies the already distressing situation of racialized maternal mortality disparities. </a:t>
            </a:r>
          </a:p>
          <a:p>
            <a:endParaRPr lang="en-US" dirty="0"/>
          </a:p>
          <a:p>
            <a:r>
              <a:rPr lang="en-US" dirty="0"/>
              <a:t>We know that patient satisfaction and clinical safety and quality for parents and babies are connected.  When patients feel comfortable asking questions, when they have been educated about medical warning signs and when they feel empowered to advocate for themselves, pregnancy and postpartum complications can be rapidly identified and addressed.</a:t>
            </a:r>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15CA0A-4AD9-5747-A2EE-868A5D2262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2835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21426e9367b_0_362:notes"/>
          <p:cNvSpPr>
            <a:spLocks noGrp="1" noRot="1" noChangeAspect="1"/>
          </p:cNvSpPr>
          <p:nvPr>
            <p:ph type="sldImg" idx="2"/>
          </p:nvPr>
        </p:nvSpPr>
        <p:spPr>
          <a:xfrm>
            <a:off x="730250" y="1169988"/>
            <a:ext cx="5616575" cy="3159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g21426e9367b_0_362:notes"/>
          <p:cNvSpPr txBox="1">
            <a:spLocks noGrp="1"/>
          </p:cNvSpPr>
          <p:nvPr>
            <p:ph type="body" idx="1"/>
          </p:nvPr>
        </p:nvSpPr>
        <p:spPr>
          <a:xfrm>
            <a:off x="707708" y="4505979"/>
            <a:ext cx="5661600" cy="3686700"/>
          </a:xfrm>
          <a:prstGeom prst="rect">
            <a:avLst/>
          </a:prstGeom>
          <a:noFill/>
          <a:ln>
            <a:noFill/>
          </a:ln>
        </p:spPr>
        <p:txBody>
          <a:bodyPr spcFirstLastPara="1" wrap="square" lIns="93900" tIns="46950" rIns="93900" bIns="46950" anchor="t" anchorCtr="0">
            <a:noAutofit/>
          </a:bodyPr>
          <a:lstStyle/>
          <a:p>
            <a:pPr marL="0" lvl="0" indent="0" algn="l" rtl="0">
              <a:lnSpc>
                <a:spcPct val="100000"/>
              </a:lnSpc>
              <a:spcBef>
                <a:spcPts val="0"/>
              </a:spcBef>
              <a:spcAft>
                <a:spcPts val="0"/>
              </a:spcAft>
              <a:buSzPts val="1400"/>
              <a:buNone/>
            </a:pPr>
            <a:r>
              <a:rPr lang="en-US"/>
              <a:t>NOTES from earlier version - </a:t>
            </a:r>
            <a:r>
              <a:rPr lang="en-US" b="1"/>
              <a:t>UPDATE</a:t>
            </a:r>
            <a:r>
              <a:rPr lang="en-US"/>
              <a:t>:</a:t>
            </a:r>
            <a:endParaRPr/>
          </a:p>
          <a:p>
            <a:pPr marL="0" lvl="0" indent="0" algn="l" rtl="0">
              <a:lnSpc>
                <a:spcPct val="100000"/>
              </a:lnSpc>
              <a:spcBef>
                <a:spcPts val="2400"/>
              </a:spcBef>
              <a:spcAft>
                <a:spcPts val="0"/>
              </a:spcAft>
              <a:buSzPts val="1400"/>
              <a:buNone/>
            </a:pPr>
            <a:r>
              <a:rPr lang="en-US"/>
              <a:t>Alt Text:</a:t>
            </a:r>
            <a:endParaRPr/>
          </a:p>
          <a:p>
            <a:pPr marL="0" marR="0" lvl="0" indent="0" algn="l" rtl="0">
              <a:lnSpc>
                <a:spcPct val="100000"/>
              </a:lnSpc>
              <a:spcBef>
                <a:spcPts val="1200"/>
              </a:spcBef>
              <a:spcAft>
                <a:spcPts val="0"/>
              </a:spcAft>
              <a:buClr>
                <a:schemeClr val="dk1"/>
              </a:buClr>
              <a:buSzPts val="1200"/>
              <a:buFont typeface="Calibri"/>
              <a:buNone/>
            </a:pPr>
            <a:r>
              <a:rPr lang="en-US" sz="1200">
                <a:latin typeface="Calibri"/>
                <a:ea typeface="Calibri"/>
                <a:cs typeface="Calibri"/>
                <a:sym typeface="Calibri"/>
              </a:rPr>
              <a:t>Bar chart showing pregnancy-related mortality ratios by race-ethnicity in California </a:t>
            </a:r>
            <a:r>
              <a:rPr lang="en-US"/>
              <a:t>across 3-year periods: 2012-2014, 2015-2017, and 2018-2020.</a:t>
            </a:r>
            <a:endParaRPr/>
          </a:p>
          <a:p>
            <a:pPr marL="0" marR="0" lvl="0" indent="0" algn="l" rtl="0">
              <a:lnSpc>
                <a:spcPct val="115000"/>
              </a:lnSpc>
              <a:spcBef>
                <a:spcPts val="1200"/>
              </a:spcBef>
              <a:spcAft>
                <a:spcPts val="0"/>
              </a:spcAft>
              <a:buClr>
                <a:schemeClr val="dk1"/>
              </a:buClr>
              <a:buSzPts val="1000"/>
              <a:buFont typeface="Arimo"/>
              <a:buNone/>
            </a:pPr>
            <a:r>
              <a:rPr lang="en-US" sz="1200">
                <a:latin typeface="Calibri"/>
                <a:ea typeface="Calibri"/>
                <a:cs typeface="Calibri"/>
                <a:sym typeface="Calibri"/>
              </a:rPr>
              <a:t>Racial-ethnic disparities in pregnancy-related mortality ratios narrowed in 2018-2020 but persisted. Black birthing people continued to have the highest pregnancy-related mortality ratio of all racial-ethnic groups in California. </a:t>
            </a:r>
            <a:endParaRPr/>
          </a:p>
          <a:p>
            <a:pPr marL="0" marR="0" lvl="0" indent="0" algn="l" rtl="0">
              <a:lnSpc>
                <a:spcPct val="115000"/>
              </a:lnSpc>
              <a:spcBef>
                <a:spcPts val="2400"/>
              </a:spcBef>
              <a:spcAft>
                <a:spcPts val="0"/>
              </a:spcAft>
              <a:buClr>
                <a:schemeClr val="dk1"/>
              </a:buClr>
              <a:buSzPts val="1000"/>
              <a:buFont typeface="Arimo"/>
              <a:buNone/>
            </a:pPr>
            <a:endParaRPr sz="1200">
              <a:latin typeface="Calibri"/>
              <a:ea typeface="Calibri"/>
              <a:cs typeface="Calibri"/>
              <a:sym typeface="Calibri"/>
            </a:endParaRPr>
          </a:p>
          <a:p>
            <a:pPr marL="0" marR="0" lvl="0" indent="0" algn="l" rtl="0">
              <a:lnSpc>
                <a:spcPct val="115000"/>
              </a:lnSpc>
              <a:spcBef>
                <a:spcPts val="2400"/>
              </a:spcBef>
              <a:spcAft>
                <a:spcPts val="0"/>
              </a:spcAft>
              <a:buClr>
                <a:schemeClr val="dk1"/>
              </a:buClr>
              <a:buSzPts val="1000"/>
              <a:buFont typeface="Arimo"/>
              <a:buNone/>
            </a:pPr>
            <a:r>
              <a:rPr lang="en-US" sz="1200">
                <a:latin typeface="Calibri"/>
                <a:ea typeface="Calibri"/>
                <a:cs typeface="Calibri"/>
                <a:sym typeface="Calibri"/>
              </a:rPr>
              <a:t>In 2018-2020, the pregnancy-related mortality ratio for Black birthing people was 3 to 4 times higher than the pregnancy-related mortality ratios for Hispanic/Latinx, Asian/Pacific Islander and White birthing people – a decrease from the 5 to 6-fold difference seen in 2015-2017</a:t>
            </a:r>
            <a:endParaRPr sz="1100">
              <a:latin typeface="Calibri"/>
              <a:ea typeface="Calibri"/>
              <a:cs typeface="Calibri"/>
              <a:sym typeface="Calibri"/>
            </a:endParaRPr>
          </a:p>
          <a:p>
            <a:pPr marL="0" marR="0" lvl="0" indent="0" algn="l" rtl="0">
              <a:lnSpc>
                <a:spcPct val="100000"/>
              </a:lnSpc>
              <a:spcBef>
                <a:spcPts val="2400"/>
              </a:spcBef>
              <a:spcAft>
                <a:spcPts val="0"/>
              </a:spcAft>
              <a:buClr>
                <a:schemeClr val="dk1"/>
              </a:buClr>
              <a:buSzPts val="1200"/>
              <a:buFont typeface="Calibri"/>
              <a:buNone/>
            </a:pPr>
            <a:r>
              <a:rPr lang="en-US" sz="1200">
                <a:latin typeface="Calibri"/>
                <a:ea typeface="Calibri"/>
                <a:cs typeface="Calibri"/>
                <a:sym typeface="Calibri"/>
              </a:rPr>
              <a:t>The pregnancy-related mortality ratios gradually increased for White, Asian/Pacific Islander and Hispanic/Latinx birthing people across the three 3-year periods.</a:t>
            </a:r>
            <a:endParaRPr sz="1100">
              <a:latin typeface="Calibri"/>
              <a:ea typeface="Calibri"/>
              <a:cs typeface="Calibri"/>
              <a:sym typeface="Calibri"/>
            </a:endParaRPr>
          </a:p>
          <a:p>
            <a:pPr marL="0" lvl="0" indent="0" algn="l" rtl="0">
              <a:lnSpc>
                <a:spcPct val="100000"/>
              </a:lnSpc>
              <a:spcBef>
                <a:spcPts val="2400"/>
              </a:spcBef>
              <a:spcAft>
                <a:spcPts val="0"/>
              </a:spcAft>
              <a:buSzPts val="1400"/>
              <a:buNone/>
            </a:pPr>
            <a:endParaRPr/>
          </a:p>
          <a:p>
            <a:pPr marL="0" lvl="0" indent="0" algn="l" rtl="0">
              <a:lnSpc>
                <a:spcPct val="100000"/>
              </a:lnSpc>
              <a:spcBef>
                <a:spcPts val="2400"/>
              </a:spcBef>
              <a:spcAft>
                <a:spcPts val="0"/>
              </a:spcAft>
              <a:buSzPts val="1400"/>
              <a:buNone/>
            </a:pPr>
            <a:endParaRPr/>
          </a:p>
        </p:txBody>
      </p:sp>
      <p:sp>
        <p:nvSpPr>
          <p:cNvPr id="451" name="Google Shape;451;g21426e9367b_0_362:notes"/>
          <p:cNvSpPr txBox="1">
            <a:spLocks noGrp="1"/>
          </p:cNvSpPr>
          <p:nvPr>
            <p:ph type="sldNum" idx="12"/>
          </p:nvPr>
        </p:nvSpPr>
        <p:spPr>
          <a:xfrm>
            <a:off x="4008706" y="8893297"/>
            <a:ext cx="3066600" cy="469800"/>
          </a:xfrm>
          <a:prstGeom prst="rect">
            <a:avLst/>
          </a:prstGeom>
          <a:noFill/>
          <a:ln>
            <a:noFill/>
          </a:ln>
        </p:spPr>
        <p:txBody>
          <a:bodyPr spcFirstLastPara="1" wrap="square" lIns="93900" tIns="46950" rIns="93900" bIns="46950" anchor="b" anchorCtr="0">
            <a:noAutofit/>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Pts val="1400"/>
                <a:buFontTx/>
                <a:buNone/>
                <a:tabLst/>
                <a:defRPr/>
              </a:pPr>
              <a:t>11</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13184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0B492-3325-5543-94CF-DB3A9D94D7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C3A396-9362-6D40-9286-7032F25C20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24F446BF-9BD4-BF44-995E-B16A83A01199}"/>
              </a:ext>
            </a:extLst>
          </p:cNvPr>
          <p:cNvPicPr>
            <a:picLocks noChangeAspect="1"/>
          </p:cNvPicPr>
          <p:nvPr userDrawn="1"/>
        </p:nvPicPr>
        <p:blipFill>
          <a:blip r:embed="rId2"/>
          <a:stretch>
            <a:fillRect/>
          </a:stretch>
        </p:blipFill>
        <p:spPr>
          <a:xfrm>
            <a:off x="6350" y="14743"/>
            <a:ext cx="12179300" cy="6858000"/>
          </a:xfrm>
          <a:prstGeom prst="rect">
            <a:avLst/>
          </a:prstGeom>
        </p:spPr>
      </p:pic>
      <p:sp>
        <p:nvSpPr>
          <p:cNvPr id="9" name="Slide Number Placeholder 8">
            <a:extLst>
              <a:ext uri="{FF2B5EF4-FFF2-40B4-BE49-F238E27FC236}">
                <a16:creationId xmlns:a16="http://schemas.microsoft.com/office/drawing/2014/main" id="{D7E82D6A-42E9-624C-BAD4-043466497335}"/>
              </a:ext>
            </a:extLst>
          </p:cNvPr>
          <p:cNvSpPr>
            <a:spLocks noGrp="1"/>
          </p:cNvSpPr>
          <p:nvPr>
            <p:ph type="sldNum" sz="quarter" idx="10"/>
          </p:nvPr>
        </p:nvSpPr>
        <p:spPr/>
        <p:txBody>
          <a:bodyPr/>
          <a:lstStyle/>
          <a:p>
            <a:fld id="{A7F4D33C-FC36-4844-81D2-FC506EAE1687}" type="slidenum">
              <a:rPr lang="en-US" smtClean="0"/>
              <a:t>‹#›</a:t>
            </a:fld>
            <a:endParaRPr lang="en-US"/>
          </a:p>
        </p:txBody>
      </p:sp>
    </p:spTree>
    <p:extLst>
      <p:ext uri="{BB962C8B-B14F-4D97-AF65-F5344CB8AC3E}">
        <p14:creationId xmlns:p14="http://schemas.microsoft.com/office/powerpoint/2010/main" val="1803161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6B563FE6-8FB6-2548-9F1D-45C5F7770315}"/>
              </a:ext>
            </a:extLst>
          </p:cNvPr>
          <p:cNvSpPr>
            <a:spLocks noGrp="1"/>
          </p:cNvSpPr>
          <p:nvPr>
            <p:ph type="dt" sz="half" idx="10"/>
          </p:nvPr>
        </p:nvSpPr>
        <p:spPr>
          <a:xfrm>
            <a:off x="838200" y="6356350"/>
            <a:ext cx="2743200" cy="365125"/>
          </a:xfrm>
          <a:prstGeom prst="rect">
            <a:avLst/>
          </a:prstGeom>
        </p:spPr>
        <p:txBody>
          <a:bodyPr/>
          <a:lstStyle/>
          <a:p>
            <a:fld id="{71A32B58-8C1C-954F-BDF2-720B711FE909}" type="datetimeFigureOut">
              <a:rPr lang="en-US" smtClean="0"/>
              <a:t>11/16/23</a:t>
            </a:fld>
            <a:endParaRPr lang="en-US"/>
          </a:p>
        </p:txBody>
      </p:sp>
      <p:sp>
        <p:nvSpPr>
          <p:cNvPr id="6" name="Footer Placeholder 5">
            <a:extLst>
              <a:ext uri="{FF2B5EF4-FFF2-40B4-BE49-F238E27FC236}">
                <a16:creationId xmlns:a16="http://schemas.microsoft.com/office/drawing/2014/main" id="{9F35F21F-79DF-474D-A77E-314A9E07B1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E10D978-80E0-F64D-A307-0EA8DB126689}"/>
              </a:ext>
            </a:extLst>
          </p:cNvPr>
          <p:cNvSpPr>
            <a:spLocks noGrp="1"/>
          </p:cNvSpPr>
          <p:nvPr>
            <p:ph type="sldNum" sz="quarter" idx="12"/>
          </p:nvPr>
        </p:nvSpPr>
        <p:spPr/>
        <p:txBody>
          <a:bodyPr/>
          <a:lstStyle/>
          <a:p>
            <a:fld id="{A7F4D33C-FC36-4844-81D2-FC506EAE1687}" type="slidenum">
              <a:rPr lang="en-US" smtClean="0"/>
              <a:t>‹#›</a:t>
            </a:fld>
            <a:endParaRPr lang="en-US"/>
          </a:p>
        </p:txBody>
      </p:sp>
    </p:spTree>
    <p:extLst>
      <p:ext uri="{BB962C8B-B14F-4D97-AF65-F5344CB8AC3E}">
        <p14:creationId xmlns:p14="http://schemas.microsoft.com/office/powerpoint/2010/main" val="2747617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D12F239-F7FF-1C41-9312-5422240A3EC4}"/>
              </a:ext>
            </a:extLst>
          </p:cNvPr>
          <p:cNvSpPr>
            <a:spLocks noGrp="1"/>
          </p:cNvSpPr>
          <p:nvPr>
            <p:ph type="dt" sz="half" idx="10"/>
          </p:nvPr>
        </p:nvSpPr>
        <p:spPr>
          <a:xfrm>
            <a:off x="838200" y="6356350"/>
            <a:ext cx="2743200" cy="365125"/>
          </a:xfrm>
          <a:prstGeom prst="rect">
            <a:avLst/>
          </a:prstGeom>
        </p:spPr>
        <p:txBody>
          <a:bodyPr/>
          <a:lstStyle/>
          <a:p>
            <a:fld id="{71A32B58-8C1C-954F-BDF2-720B711FE909}" type="datetimeFigureOut">
              <a:rPr lang="en-US" smtClean="0"/>
              <a:t>11/16/23</a:t>
            </a:fld>
            <a:endParaRPr lang="en-US"/>
          </a:p>
        </p:txBody>
      </p:sp>
      <p:sp>
        <p:nvSpPr>
          <p:cNvPr id="5" name="Footer Placeholder 4">
            <a:extLst>
              <a:ext uri="{FF2B5EF4-FFF2-40B4-BE49-F238E27FC236}">
                <a16:creationId xmlns:a16="http://schemas.microsoft.com/office/drawing/2014/main" id="{8F9F8F27-0E25-F445-9682-BDBD5890EA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9801CD4-E02C-364F-AA5D-0182BC0CE349}"/>
              </a:ext>
            </a:extLst>
          </p:cNvPr>
          <p:cNvSpPr>
            <a:spLocks noGrp="1"/>
          </p:cNvSpPr>
          <p:nvPr>
            <p:ph type="sldNum" sz="quarter" idx="12"/>
          </p:nvPr>
        </p:nvSpPr>
        <p:spPr/>
        <p:txBody>
          <a:bodyPr/>
          <a:lstStyle/>
          <a:p>
            <a:fld id="{A7F4D33C-FC36-4844-81D2-FC506EAE1687}" type="slidenum">
              <a:rPr lang="en-US" smtClean="0"/>
              <a:t>‹#›</a:t>
            </a:fld>
            <a:endParaRPr lang="en-US"/>
          </a:p>
        </p:txBody>
      </p:sp>
    </p:spTree>
    <p:extLst>
      <p:ext uri="{BB962C8B-B14F-4D97-AF65-F5344CB8AC3E}">
        <p14:creationId xmlns:p14="http://schemas.microsoft.com/office/powerpoint/2010/main" val="1870356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91F876F-2F41-BE4A-A0AE-BD624BEB2DB2}"/>
              </a:ext>
            </a:extLst>
          </p:cNvPr>
          <p:cNvSpPr>
            <a:spLocks noGrp="1"/>
          </p:cNvSpPr>
          <p:nvPr>
            <p:ph type="dt" sz="half" idx="10"/>
          </p:nvPr>
        </p:nvSpPr>
        <p:spPr>
          <a:xfrm>
            <a:off x="838200" y="6356350"/>
            <a:ext cx="2743200" cy="365125"/>
          </a:xfrm>
          <a:prstGeom prst="rect">
            <a:avLst/>
          </a:prstGeom>
        </p:spPr>
        <p:txBody>
          <a:bodyPr/>
          <a:lstStyle/>
          <a:p>
            <a:fld id="{71A32B58-8C1C-954F-BDF2-720B711FE909}" type="datetimeFigureOut">
              <a:rPr lang="en-US" smtClean="0"/>
              <a:t>11/16/23</a:t>
            </a:fld>
            <a:endParaRPr lang="en-US"/>
          </a:p>
        </p:txBody>
      </p:sp>
      <p:sp>
        <p:nvSpPr>
          <p:cNvPr id="5" name="Footer Placeholder 4">
            <a:extLst>
              <a:ext uri="{FF2B5EF4-FFF2-40B4-BE49-F238E27FC236}">
                <a16:creationId xmlns:a16="http://schemas.microsoft.com/office/drawing/2014/main" id="{A6F56530-D097-7F42-BBDC-7D8A637FE0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1CF018-3737-3E40-9F2C-8DC2DC1B9337}"/>
              </a:ext>
            </a:extLst>
          </p:cNvPr>
          <p:cNvSpPr>
            <a:spLocks noGrp="1"/>
          </p:cNvSpPr>
          <p:nvPr>
            <p:ph type="sldNum" sz="quarter" idx="12"/>
          </p:nvPr>
        </p:nvSpPr>
        <p:spPr/>
        <p:txBody>
          <a:bodyPr/>
          <a:lstStyle/>
          <a:p>
            <a:fld id="{A7F4D33C-FC36-4844-81D2-FC506EAE1687}" type="slidenum">
              <a:rPr lang="en-US" smtClean="0"/>
              <a:t>‹#›</a:t>
            </a:fld>
            <a:endParaRPr lang="en-US"/>
          </a:p>
        </p:txBody>
      </p:sp>
    </p:spTree>
    <p:extLst>
      <p:ext uri="{BB962C8B-B14F-4D97-AF65-F5344CB8AC3E}">
        <p14:creationId xmlns:p14="http://schemas.microsoft.com/office/powerpoint/2010/main" val="31510559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0938E-E47C-674B-B74E-CD970B2166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9EA11F-3DEA-894E-9058-E0D4EB226C8B}"/>
              </a:ext>
            </a:extLst>
          </p:cNvPr>
          <p:cNvSpPr>
            <a:spLocks noGrp="1"/>
          </p:cNvSpPr>
          <p:nvPr>
            <p:ph type="dt" sz="half" idx="10"/>
          </p:nvPr>
        </p:nvSpPr>
        <p:spPr>
          <a:xfrm>
            <a:off x="838200" y="6356350"/>
            <a:ext cx="2743200" cy="365125"/>
          </a:xfrm>
          <a:prstGeom prst="rect">
            <a:avLst/>
          </a:prstGeom>
        </p:spPr>
        <p:txBody>
          <a:bodyPr/>
          <a:lstStyle/>
          <a:p>
            <a:fld id="{71A32B58-8C1C-954F-BDF2-720B711FE909}" type="datetimeFigureOut">
              <a:rPr lang="en-US" smtClean="0"/>
              <a:t>11/16/23</a:t>
            </a:fld>
            <a:endParaRPr lang="en-US"/>
          </a:p>
        </p:txBody>
      </p:sp>
      <p:sp>
        <p:nvSpPr>
          <p:cNvPr id="4" name="Footer Placeholder 3">
            <a:extLst>
              <a:ext uri="{FF2B5EF4-FFF2-40B4-BE49-F238E27FC236}">
                <a16:creationId xmlns:a16="http://schemas.microsoft.com/office/drawing/2014/main" id="{4EF0ECAC-BE00-B44A-9D82-73FAE9BEBB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B907320-8FB5-194B-8E90-E43ACD571B91}"/>
              </a:ext>
            </a:extLst>
          </p:cNvPr>
          <p:cNvSpPr>
            <a:spLocks noGrp="1"/>
          </p:cNvSpPr>
          <p:nvPr>
            <p:ph type="sldNum" sz="quarter" idx="12"/>
          </p:nvPr>
        </p:nvSpPr>
        <p:spPr/>
        <p:txBody>
          <a:bodyPr/>
          <a:lstStyle/>
          <a:p>
            <a:fld id="{A7F4D33C-FC36-4844-81D2-FC506EAE1687}" type="slidenum">
              <a:rPr lang="en-US" smtClean="0"/>
              <a:t>‹#›</a:t>
            </a:fld>
            <a:endParaRPr lang="en-US"/>
          </a:p>
        </p:txBody>
      </p:sp>
    </p:spTree>
    <p:extLst>
      <p:ext uri="{BB962C8B-B14F-4D97-AF65-F5344CB8AC3E}">
        <p14:creationId xmlns:p14="http://schemas.microsoft.com/office/powerpoint/2010/main" val="3780523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26280-E443-0445-8062-75F8955BBE8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3EF38E8-A1D3-E34D-8BBD-A01B559F64D5}"/>
              </a:ext>
            </a:extLst>
          </p:cNvPr>
          <p:cNvSpPr>
            <a:spLocks noGrp="1"/>
          </p:cNvSpPr>
          <p:nvPr>
            <p:ph type="sldNum" sz="quarter" idx="10"/>
          </p:nvPr>
        </p:nvSpPr>
        <p:spPr/>
        <p:txBody>
          <a:bodyPr/>
          <a:lstStyle/>
          <a:p>
            <a:fld id="{A7F4D33C-FC36-4844-81D2-FC506EAE1687}" type="slidenum">
              <a:rPr lang="en-US" smtClean="0"/>
              <a:t>‹#›</a:t>
            </a:fld>
            <a:endParaRPr lang="en-US"/>
          </a:p>
        </p:txBody>
      </p:sp>
    </p:spTree>
    <p:extLst>
      <p:ext uri="{BB962C8B-B14F-4D97-AF65-F5344CB8AC3E}">
        <p14:creationId xmlns:p14="http://schemas.microsoft.com/office/powerpoint/2010/main" val="13344653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 1 column">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4283075" y="6070398"/>
            <a:ext cx="3609976" cy="368036"/>
          </a:xfrm>
          <a:prstGeom prst="rect">
            <a:avLst/>
          </a:prstGeom>
        </p:spPr>
        <p:txBody>
          <a:bodyPr/>
          <a:lstStyle/>
          <a:p>
            <a:r>
              <a:rPr lang="en-US"/>
              <a:t>Presentation Title</a:t>
            </a:r>
          </a:p>
        </p:txBody>
      </p:sp>
      <p:sp>
        <p:nvSpPr>
          <p:cNvPr id="4" name="Slide Number Placeholder 3"/>
          <p:cNvSpPr>
            <a:spLocks noGrp="1"/>
          </p:cNvSpPr>
          <p:nvPr>
            <p:ph type="sldNum" sz="quarter" idx="11"/>
          </p:nvPr>
        </p:nvSpPr>
        <p:spPr>
          <a:xfrm>
            <a:off x="449263" y="6070399"/>
            <a:ext cx="1684337" cy="368036"/>
          </a:xfrm>
          <a:prstGeom prst="rect">
            <a:avLst/>
          </a:prstGeom>
        </p:spPr>
        <p:txBody>
          <a:bodyPr/>
          <a:lstStyle/>
          <a:p>
            <a:fld id="{FB2B8EC1-6F45-9F41-A99F-DC91EFBF1972}" type="slidenum">
              <a:rPr lang="en-US" smtClean="0"/>
              <a:pPr/>
              <a:t>‹#›</a:t>
            </a:fld>
            <a:endParaRPr lang="en-US"/>
          </a:p>
        </p:txBody>
      </p:sp>
      <p:sp>
        <p:nvSpPr>
          <p:cNvPr id="5" name="Title 4"/>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2"/>
          </p:nvPr>
        </p:nvSpPr>
        <p:spPr>
          <a:xfrm>
            <a:off x="449264" y="2054224"/>
            <a:ext cx="9367836" cy="3571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19300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0B492-3325-5543-94CF-DB3A9D94D7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C3A396-9362-6D40-9286-7032F25C20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24F446BF-9BD4-BF44-995E-B16A83A01199}"/>
              </a:ext>
            </a:extLst>
          </p:cNvPr>
          <p:cNvPicPr>
            <a:picLocks noChangeAspect="1"/>
          </p:cNvPicPr>
          <p:nvPr userDrawn="1"/>
        </p:nvPicPr>
        <p:blipFill>
          <a:blip r:embed="rId2"/>
          <a:stretch>
            <a:fillRect/>
          </a:stretch>
        </p:blipFill>
        <p:spPr>
          <a:xfrm>
            <a:off x="6350" y="14743"/>
            <a:ext cx="12179300" cy="6858000"/>
          </a:xfrm>
          <a:prstGeom prst="rect">
            <a:avLst/>
          </a:prstGeom>
        </p:spPr>
      </p:pic>
      <p:sp>
        <p:nvSpPr>
          <p:cNvPr id="9" name="Slide Number Placeholder 8">
            <a:extLst>
              <a:ext uri="{FF2B5EF4-FFF2-40B4-BE49-F238E27FC236}">
                <a16:creationId xmlns:a16="http://schemas.microsoft.com/office/drawing/2014/main" id="{D7E82D6A-42E9-624C-BAD4-043466497335}"/>
              </a:ext>
            </a:extLst>
          </p:cNvPr>
          <p:cNvSpPr>
            <a:spLocks noGrp="1"/>
          </p:cNvSpPr>
          <p:nvPr>
            <p:ph type="sldNum" sz="quarter" idx="10"/>
          </p:nvPr>
        </p:nvSpPr>
        <p:spPr/>
        <p:txBody>
          <a:bodyPr/>
          <a:lstStyle/>
          <a:p>
            <a:fld id="{A7F4D33C-FC36-4844-81D2-FC506EAE1687}" type="slidenum">
              <a:rPr lang="en-US" smtClean="0"/>
              <a:t>‹#›</a:t>
            </a:fld>
            <a:endParaRPr lang="en-US"/>
          </a:p>
        </p:txBody>
      </p:sp>
    </p:spTree>
    <p:extLst>
      <p:ext uri="{BB962C8B-B14F-4D97-AF65-F5344CB8AC3E}">
        <p14:creationId xmlns:p14="http://schemas.microsoft.com/office/powerpoint/2010/main" val="12648554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5BEB8DEE-8580-C74A-B89D-0256F410D5C3}"/>
              </a:ext>
            </a:extLst>
          </p:cNvPr>
          <p:cNvSpPr>
            <a:spLocks noGrp="1"/>
          </p:cNvSpPr>
          <p:nvPr>
            <p:ph sz="quarter" idx="13"/>
          </p:nvPr>
        </p:nvSpPr>
        <p:spPr>
          <a:xfrm>
            <a:off x="838200" y="1663700"/>
            <a:ext cx="10820400" cy="3517900"/>
          </a:xfrm>
        </p:spPr>
        <p:txBody>
          <a:bodyPr>
            <a:normAutofit/>
          </a:bodyPr>
          <a:lstStyle>
            <a:lvl1pPr>
              <a:defRPr sz="1800">
                <a:solidFill>
                  <a:srgbClr val="452D88"/>
                </a:solidFill>
                <a:latin typeface="+mn-lt"/>
              </a:defRPr>
            </a:lvl1pPr>
            <a:lvl2pPr>
              <a:defRPr sz="1800">
                <a:solidFill>
                  <a:srgbClr val="452D88"/>
                </a:solidFill>
                <a:latin typeface="+mn-lt"/>
              </a:defRPr>
            </a:lvl2pPr>
            <a:lvl3pPr>
              <a:defRPr sz="1800">
                <a:solidFill>
                  <a:srgbClr val="452D88"/>
                </a:solidFill>
                <a:latin typeface="+mn-lt"/>
              </a:defRPr>
            </a:lvl3pPr>
            <a:lvl4pPr>
              <a:defRPr sz="1800">
                <a:solidFill>
                  <a:srgbClr val="452D88"/>
                </a:solidFill>
                <a:latin typeface="+mn-lt"/>
              </a:defRPr>
            </a:lvl4pPr>
            <a:lvl5pPr>
              <a:defRPr sz="1800">
                <a:solidFill>
                  <a:srgbClr val="452D88"/>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0">
            <a:extLst>
              <a:ext uri="{FF2B5EF4-FFF2-40B4-BE49-F238E27FC236}">
                <a16:creationId xmlns:a16="http://schemas.microsoft.com/office/drawing/2014/main" id="{B3DCAC82-A48B-5D41-8DBF-000839C571BB}"/>
              </a:ext>
            </a:extLst>
          </p:cNvPr>
          <p:cNvSpPr>
            <a:spLocks noGrp="1"/>
          </p:cNvSpPr>
          <p:nvPr>
            <p:ph type="title"/>
          </p:nvPr>
        </p:nvSpPr>
        <p:spPr/>
        <p:txBody>
          <a:bodyPr>
            <a:normAutofit/>
          </a:bodyPr>
          <a:lstStyle>
            <a:lvl1pPr>
              <a:defRPr sz="3200" b="1">
                <a:solidFill>
                  <a:srgbClr val="452D88"/>
                </a:solidFill>
                <a:latin typeface="+mn-lt"/>
              </a:defRPr>
            </a:lvl1pPr>
          </a:lstStyle>
          <a:p>
            <a:r>
              <a:rPr lang="en-US"/>
              <a:t>Click to edit Master title style</a:t>
            </a:r>
            <a:endParaRPr lang="en-US" dirty="0"/>
          </a:p>
        </p:txBody>
      </p:sp>
    </p:spTree>
    <p:extLst>
      <p:ext uri="{BB962C8B-B14F-4D97-AF65-F5344CB8AC3E}">
        <p14:creationId xmlns:p14="http://schemas.microsoft.com/office/powerpoint/2010/main" val="38941392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CE992-E6E6-BA4A-85C9-4B31ECBFAB4D}"/>
              </a:ext>
            </a:extLst>
          </p:cNvPr>
          <p:cNvSpPr>
            <a:spLocks noGrp="1"/>
          </p:cNvSpPr>
          <p:nvPr>
            <p:ph type="title"/>
          </p:nvPr>
        </p:nvSpPr>
        <p:spPr/>
        <p:txBody>
          <a:bodyPr/>
          <a:lstStyle>
            <a:lvl1pPr>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8BCCCDE-CF39-764B-8C52-31C50B3288A8}"/>
              </a:ext>
            </a:extLst>
          </p:cNvPr>
          <p:cNvSpPr>
            <a:spLocks noGrp="1"/>
          </p:cNvSpPr>
          <p:nvPr>
            <p:ph type="sldNum" sz="quarter" idx="10"/>
          </p:nvPr>
        </p:nvSpPr>
        <p:spPr/>
        <p:txBody>
          <a:bodyPr/>
          <a:lstStyle/>
          <a:p>
            <a:fld id="{A7F4D33C-FC36-4844-81D2-FC506EAE1687}" type="slidenum">
              <a:rPr lang="en-US" smtClean="0"/>
              <a:t>‹#›</a:t>
            </a:fld>
            <a:endParaRPr lang="en-US"/>
          </a:p>
        </p:txBody>
      </p:sp>
    </p:spTree>
    <p:extLst>
      <p:ext uri="{BB962C8B-B14F-4D97-AF65-F5344CB8AC3E}">
        <p14:creationId xmlns:p14="http://schemas.microsoft.com/office/powerpoint/2010/main" val="37988425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779A568-8679-1541-952B-B70970C53FBA}"/>
              </a:ext>
            </a:extLst>
          </p:cNvPr>
          <p:cNvSpPr>
            <a:spLocks noGrp="1"/>
          </p:cNvSpPr>
          <p:nvPr>
            <p:ph type="dt" sz="half" idx="10"/>
          </p:nvPr>
        </p:nvSpPr>
        <p:spPr>
          <a:xfrm>
            <a:off x="838200" y="6356350"/>
            <a:ext cx="2743200" cy="365125"/>
          </a:xfrm>
          <a:prstGeom prst="rect">
            <a:avLst/>
          </a:prstGeom>
        </p:spPr>
        <p:txBody>
          <a:bodyPr/>
          <a:lstStyle/>
          <a:p>
            <a:fld id="{71A32B58-8C1C-954F-BDF2-720B711FE909}" type="datetimeFigureOut">
              <a:rPr lang="en-US" smtClean="0"/>
              <a:t>11/16/23</a:t>
            </a:fld>
            <a:endParaRPr lang="en-US"/>
          </a:p>
        </p:txBody>
      </p:sp>
      <p:sp>
        <p:nvSpPr>
          <p:cNvPr id="5" name="Footer Placeholder 4">
            <a:extLst>
              <a:ext uri="{FF2B5EF4-FFF2-40B4-BE49-F238E27FC236}">
                <a16:creationId xmlns:a16="http://schemas.microsoft.com/office/drawing/2014/main" id="{CC3F330A-42DA-304E-9A7A-E991CB3129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F28D32A-CCA6-0F4D-B749-091BDF71CA2D}"/>
              </a:ext>
            </a:extLst>
          </p:cNvPr>
          <p:cNvSpPr>
            <a:spLocks noGrp="1"/>
          </p:cNvSpPr>
          <p:nvPr>
            <p:ph type="sldNum" sz="quarter" idx="12"/>
          </p:nvPr>
        </p:nvSpPr>
        <p:spPr/>
        <p:txBody>
          <a:bodyPr/>
          <a:lstStyle/>
          <a:p>
            <a:fld id="{A7F4D33C-FC36-4844-81D2-FC506EAE1687}" type="slidenum">
              <a:rPr lang="en-US" smtClean="0"/>
              <a:t>‹#›</a:t>
            </a:fld>
            <a:endParaRPr lang="en-US"/>
          </a:p>
        </p:txBody>
      </p:sp>
    </p:spTree>
    <p:extLst>
      <p:ext uri="{BB962C8B-B14F-4D97-AF65-F5344CB8AC3E}">
        <p14:creationId xmlns:p14="http://schemas.microsoft.com/office/powerpoint/2010/main" val="2280666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5BEB8DEE-8580-C74A-B89D-0256F410D5C3}"/>
              </a:ext>
            </a:extLst>
          </p:cNvPr>
          <p:cNvSpPr>
            <a:spLocks noGrp="1"/>
          </p:cNvSpPr>
          <p:nvPr>
            <p:ph sz="quarter" idx="13"/>
          </p:nvPr>
        </p:nvSpPr>
        <p:spPr>
          <a:xfrm>
            <a:off x="838200" y="1663700"/>
            <a:ext cx="10820400" cy="3517900"/>
          </a:xfrm>
        </p:spPr>
        <p:txBody>
          <a:bodyPr>
            <a:normAutofit/>
          </a:bodyPr>
          <a:lstStyle>
            <a:lvl1pPr>
              <a:defRPr sz="1800">
                <a:solidFill>
                  <a:srgbClr val="452D88"/>
                </a:solidFill>
                <a:latin typeface="+mn-lt"/>
              </a:defRPr>
            </a:lvl1pPr>
            <a:lvl2pPr>
              <a:defRPr sz="1800">
                <a:solidFill>
                  <a:srgbClr val="452D88"/>
                </a:solidFill>
                <a:latin typeface="+mn-lt"/>
              </a:defRPr>
            </a:lvl2pPr>
            <a:lvl3pPr>
              <a:defRPr sz="1800">
                <a:solidFill>
                  <a:srgbClr val="452D88"/>
                </a:solidFill>
                <a:latin typeface="+mn-lt"/>
              </a:defRPr>
            </a:lvl3pPr>
            <a:lvl4pPr>
              <a:defRPr sz="1800">
                <a:solidFill>
                  <a:srgbClr val="452D88"/>
                </a:solidFill>
                <a:latin typeface="+mn-lt"/>
              </a:defRPr>
            </a:lvl4pPr>
            <a:lvl5pPr>
              <a:defRPr sz="1800">
                <a:solidFill>
                  <a:srgbClr val="452D88"/>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0">
            <a:extLst>
              <a:ext uri="{FF2B5EF4-FFF2-40B4-BE49-F238E27FC236}">
                <a16:creationId xmlns:a16="http://schemas.microsoft.com/office/drawing/2014/main" id="{B3DCAC82-A48B-5D41-8DBF-000839C571BB}"/>
              </a:ext>
            </a:extLst>
          </p:cNvPr>
          <p:cNvSpPr>
            <a:spLocks noGrp="1"/>
          </p:cNvSpPr>
          <p:nvPr>
            <p:ph type="title"/>
          </p:nvPr>
        </p:nvSpPr>
        <p:spPr/>
        <p:txBody>
          <a:bodyPr>
            <a:normAutofit/>
          </a:bodyPr>
          <a:lstStyle>
            <a:lvl1pPr>
              <a:defRPr sz="3200" b="1">
                <a:solidFill>
                  <a:srgbClr val="452D88"/>
                </a:solidFill>
                <a:latin typeface="+mn-lt"/>
              </a:defRPr>
            </a:lvl1pPr>
          </a:lstStyle>
          <a:p>
            <a:r>
              <a:rPr lang="en-US"/>
              <a:t>Click to edit Master title style</a:t>
            </a:r>
            <a:endParaRPr lang="en-US" dirty="0"/>
          </a:p>
        </p:txBody>
      </p:sp>
    </p:spTree>
    <p:extLst>
      <p:ext uri="{BB962C8B-B14F-4D97-AF65-F5344CB8AC3E}">
        <p14:creationId xmlns:p14="http://schemas.microsoft.com/office/powerpoint/2010/main" val="7128106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3DF5D3C-9C89-434C-ABDD-C60745AB638B}"/>
              </a:ext>
            </a:extLst>
          </p:cNvPr>
          <p:cNvSpPr>
            <a:spLocks noGrp="1"/>
          </p:cNvSpPr>
          <p:nvPr>
            <p:ph type="dt" sz="half" idx="10"/>
          </p:nvPr>
        </p:nvSpPr>
        <p:spPr>
          <a:xfrm>
            <a:off x="838200" y="6356350"/>
            <a:ext cx="2743200" cy="365125"/>
          </a:xfrm>
          <a:prstGeom prst="rect">
            <a:avLst/>
          </a:prstGeom>
        </p:spPr>
        <p:txBody>
          <a:bodyPr/>
          <a:lstStyle/>
          <a:p>
            <a:fld id="{71A32B58-8C1C-954F-BDF2-720B711FE909}" type="datetimeFigureOut">
              <a:rPr lang="en-US" smtClean="0"/>
              <a:t>11/16/23</a:t>
            </a:fld>
            <a:endParaRPr lang="en-US"/>
          </a:p>
        </p:txBody>
      </p:sp>
      <p:sp>
        <p:nvSpPr>
          <p:cNvPr id="6" name="Footer Placeholder 5">
            <a:extLst>
              <a:ext uri="{FF2B5EF4-FFF2-40B4-BE49-F238E27FC236}">
                <a16:creationId xmlns:a16="http://schemas.microsoft.com/office/drawing/2014/main" id="{63153BF6-00AF-794A-BE84-DB72D3154A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487D79F-5507-7345-B2C5-ADC183E93DD4}"/>
              </a:ext>
            </a:extLst>
          </p:cNvPr>
          <p:cNvSpPr>
            <a:spLocks noGrp="1"/>
          </p:cNvSpPr>
          <p:nvPr>
            <p:ph type="sldNum" sz="quarter" idx="12"/>
          </p:nvPr>
        </p:nvSpPr>
        <p:spPr/>
        <p:txBody>
          <a:bodyPr/>
          <a:lstStyle/>
          <a:p>
            <a:fld id="{A7F4D33C-FC36-4844-81D2-FC506EAE1687}" type="slidenum">
              <a:rPr lang="en-US" smtClean="0"/>
              <a:t>‹#›</a:t>
            </a:fld>
            <a:endParaRPr lang="en-US"/>
          </a:p>
        </p:txBody>
      </p:sp>
    </p:spTree>
    <p:extLst>
      <p:ext uri="{BB962C8B-B14F-4D97-AF65-F5344CB8AC3E}">
        <p14:creationId xmlns:p14="http://schemas.microsoft.com/office/powerpoint/2010/main" val="13373316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09A18A44-BED7-AF4D-9FFB-0CE091D49B66}"/>
              </a:ext>
            </a:extLst>
          </p:cNvPr>
          <p:cNvSpPr>
            <a:spLocks noGrp="1"/>
          </p:cNvSpPr>
          <p:nvPr>
            <p:ph type="dt" sz="half" idx="10"/>
          </p:nvPr>
        </p:nvSpPr>
        <p:spPr>
          <a:xfrm>
            <a:off x="838200" y="6356350"/>
            <a:ext cx="2743200" cy="365125"/>
          </a:xfrm>
          <a:prstGeom prst="rect">
            <a:avLst/>
          </a:prstGeom>
        </p:spPr>
        <p:txBody>
          <a:bodyPr/>
          <a:lstStyle/>
          <a:p>
            <a:fld id="{71A32B58-8C1C-954F-BDF2-720B711FE909}" type="datetimeFigureOut">
              <a:rPr lang="en-US" smtClean="0"/>
              <a:t>11/16/23</a:t>
            </a:fld>
            <a:endParaRPr lang="en-US"/>
          </a:p>
        </p:txBody>
      </p:sp>
      <p:sp>
        <p:nvSpPr>
          <p:cNvPr id="8" name="Footer Placeholder 7">
            <a:extLst>
              <a:ext uri="{FF2B5EF4-FFF2-40B4-BE49-F238E27FC236}">
                <a16:creationId xmlns:a16="http://schemas.microsoft.com/office/drawing/2014/main" id="{1D82B1EC-34D0-934F-AD80-E1C2DC7B4A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9209AE8-B77E-EB48-9A12-AC45A7603677}"/>
              </a:ext>
            </a:extLst>
          </p:cNvPr>
          <p:cNvSpPr>
            <a:spLocks noGrp="1"/>
          </p:cNvSpPr>
          <p:nvPr>
            <p:ph type="sldNum" sz="quarter" idx="12"/>
          </p:nvPr>
        </p:nvSpPr>
        <p:spPr/>
        <p:txBody>
          <a:bodyPr/>
          <a:lstStyle/>
          <a:p>
            <a:fld id="{A7F4D33C-FC36-4844-81D2-FC506EAE1687}" type="slidenum">
              <a:rPr lang="en-US" smtClean="0"/>
              <a:t>‹#›</a:t>
            </a:fld>
            <a:endParaRPr lang="en-US"/>
          </a:p>
        </p:txBody>
      </p:sp>
    </p:spTree>
    <p:extLst>
      <p:ext uri="{BB962C8B-B14F-4D97-AF65-F5344CB8AC3E}">
        <p14:creationId xmlns:p14="http://schemas.microsoft.com/office/powerpoint/2010/main" val="6462236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9A4FF4-34D7-DE41-B2A5-6AEF813FA4C1}"/>
              </a:ext>
            </a:extLst>
          </p:cNvPr>
          <p:cNvSpPr>
            <a:spLocks noGrp="1"/>
          </p:cNvSpPr>
          <p:nvPr>
            <p:ph type="dt" sz="half" idx="10"/>
          </p:nvPr>
        </p:nvSpPr>
        <p:spPr>
          <a:xfrm>
            <a:off x="838200" y="6356350"/>
            <a:ext cx="2743200" cy="365125"/>
          </a:xfrm>
          <a:prstGeom prst="rect">
            <a:avLst/>
          </a:prstGeom>
        </p:spPr>
        <p:txBody>
          <a:bodyPr/>
          <a:lstStyle/>
          <a:p>
            <a:fld id="{71A32B58-8C1C-954F-BDF2-720B711FE909}" type="datetimeFigureOut">
              <a:rPr lang="en-US" smtClean="0"/>
              <a:t>11/16/23</a:t>
            </a:fld>
            <a:endParaRPr lang="en-US"/>
          </a:p>
        </p:txBody>
      </p:sp>
      <p:sp>
        <p:nvSpPr>
          <p:cNvPr id="4" name="Footer Placeholder 3">
            <a:extLst>
              <a:ext uri="{FF2B5EF4-FFF2-40B4-BE49-F238E27FC236}">
                <a16:creationId xmlns:a16="http://schemas.microsoft.com/office/drawing/2014/main" id="{BB46D6CC-E8AE-3147-8DDA-A61714E28B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FBD7D53-D81C-6540-93F1-6699DCEB2B7A}"/>
              </a:ext>
            </a:extLst>
          </p:cNvPr>
          <p:cNvSpPr>
            <a:spLocks noGrp="1"/>
          </p:cNvSpPr>
          <p:nvPr>
            <p:ph type="sldNum" sz="quarter" idx="12"/>
          </p:nvPr>
        </p:nvSpPr>
        <p:spPr/>
        <p:txBody>
          <a:bodyPr/>
          <a:lstStyle/>
          <a:p>
            <a:fld id="{A7F4D33C-FC36-4844-81D2-FC506EAE1687}" type="slidenum">
              <a:rPr lang="en-US" smtClean="0"/>
              <a:t>‹#›</a:t>
            </a:fld>
            <a:endParaRPr lang="en-US"/>
          </a:p>
        </p:txBody>
      </p:sp>
    </p:spTree>
    <p:extLst>
      <p:ext uri="{BB962C8B-B14F-4D97-AF65-F5344CB8AC3E}">
        <p14:creationId xmlns:p14="http://schemas.microsoft.com/office/powerpoint/2010/main" val="42446705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82D8BB-66B7-FA46-B8F9-EFE2B8FA29C4}"/>
              </a:ext>
            </a:extLst>
          </p:cNvPr>
          <p:cNvSpPr>
            <a:spLocks noGrp="1"/>
          </p:cNvSpPr>
          <p:nvPr>
            <p:ph type="dt" sz="half" idx="10"/>
          </p:nvPr>
        </p:nvSpPr>
        <p:spPr>
          <a:xfrm>
            <a:off x="838200" y="6356350"/>
            <a:ext cx="2743200" cy="365125"/>
          </a:xfrm>
          <a:prstGeom prst="rect">
            <a:avLst/>
          </a:prstGeom>
        </p:spPr>
        <p:txBody>
          <a:bodyPr/>
          <a:lstStyle/>
          <a:p>
            <a:fld id="{71A32B58-8C1C-954F-BDF2-720B711FE909}" type="datetimeFigureOut">
              <a:rPr lang="en-US" smtClean="0"/>
              <a:t>11/16/23</a:t>
            </a:fld>
            <a:endParaRPr lang="en-US"/>
          </a:p>
        </p:txBody>
      </p:sp>
      <p:sp>
        <p:nvSpPr>
          <p:cNvPr id="3" name="Footer Placeholder 2">
            <a:extLst>
              <a:ext uri="{FF2B5EF4-FFF2-40B4-BE49-F238E27FC236}">
                <a16:creationId xmlns:a16="http://schemas.microsoft.com/office/drawing/2014/main" id="{FAC7A278-C413-7D4F-8F13-B7456E3F05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8E30F55-5B2E-8343-88CA-A6AD41B8DAF9}"/>
              </a:ext>
            </a:extLst>
          </p:cNvPr>
          <p:cNvSpPr>
            <a:spLocks noGrp="1"/>
          </p:cNvSpPr>
          <p:nvPr>
            <p:ph type="sldNum" sz="quarter" idx="12"/>
          </p:nvPr>
        </p:nvSpPr>
        <p:spPr/>
        <p:txBody>
          <a:bodyPr/>
          <a:lstStyle/>
          <a:p>
            <a:fld id="{A7F4D33C-FC36-4844-81D2-FC506EAE1687}" type="slidenum">
              <a:rPr lang="en-US" smtClean="0"/>
              <a:t>‹#›</a:t>
            </a:fld>
            <a:endParaRPr lang="en-US"/>
          </a:p>
        </p:txBody>
      </p:sp>
    </p:spTree>
    <p:extLst>
      <p:ext uri="{BB962C8B-B14F-4D97-AF65-F5344CB8AC3E}">
        <p14:creationId xmlns:p14="http://schemas.microsoft.com/office/powerpoint/2010/main" val="24499115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86B314B-26D8-A542-8CB2-B1F4F2417154}"/>
              </a:ext>
            </a:extLst>
          </p:cNvPr>
          <p:cNvSpPr>
            <a:spLocks noGrp="1"/>
          </p:cNvSpPr>
          <p:nvPr>
            <p:ph type="dt" sz="half" idx="10"/>
          </p:nvPr>
        </p:nvSpPr>
        <p:spPr>
          <a:xfrm>
            <a:off x="838200" y="6356350"/>
            <a:ext cx="2743200" cy="365125"/>
          </a:xfrm>
          <a:prstGeom prst="rect">
            <a:avLst/>
          </a:prstGeom>
        </p:spPr>
        <p:txBody>
          <a:bodyPr/>
          <a:lstStyle/>
          <a:p>
            <a:fld id="{71A32B58-8C1C-954F-BDF2-720B711FE909}" type="datetimeFigureOut">
              <a:rPr lang="en-US" smtClean="0"/>
              <a:t>11/16/23</a:t>
            </a:fld>
            <a:endParaRPr lang="en-US"/>
          </a:p>
        </p:txBody>
      </p:sp>
      <p:sp>
        <p:nvSpPr>
          <p:cNvPr id="6" name="Footer Placeholder 5">
            <a:extLst>
              <a:ext uri="{FF2B5EF4-FFF2-40B4-BE49-F238E27FC236}">
                <a16:creationId xmlns:a16="http://schemas.microsoft.com/office/drawing/2014/main" id="{BCD37A71-DF8A-4F4F-861A-E476DE118D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6970F9A-CBC1-4044-8347-EC8C3E06E4FB}"/>
              </a:ext>
            </a:extLst>
          </p:cNvPr>
          <p:cNvSpPr>
            <a:spLocks noGrp="1"/>
          </p:cNvSpPr>
          <p:nvPr>
            <p:ph type="sldNum" sz="quarter" idx="12"/>
          </p:nvPr>
        </p:nvSpPr>
        <p:spPr/>
        <p:txBody>
          <a:bodyPr/>
          <a:lstStyle/>
          <a:p>
            <a:fld id="{A7F4D33C-FC36-4844-81D2-FC506EAE1687}" type="slidenum">
              <a:rPr lang="en-US" smtClean="0"/>
              <a:t>‹#›</a:t>
            </a:fld>
            <a:endParaRPr lang="en-US"/>
          </a:p>
        </p:txBody>
      </p:sp>
    </p:spTree>
    <p:extLst>
      <p:ext uri="{BB962C8B-B14F-4D97-AF65-F5344CB8AC3E}">
        <p14:creationId xmlns:p14="http://schemas.microsoft.com/office/powerpoint/2010/main" val="39473949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6B563FE6-8FB6-2548-9F1D-45C5F7770315}"/>
              </a:ext>
            </a:extLst>
          </p:cNvPr>
          <p:cNvSpPr>
            <a:spLocks noGrp="1"/>
          </p:cNvSpPr>
          <p:nvPr>
            <p:ph type="dt" sz="half" idx="10"/>
          </p:nvPr>
        </p:nvSpPr>
        <p:spPr>
          <a:xfrm>
            <a:off x="838200" y="6356350"/>
            <a:ext cx="2743200" cy="365125"/>
          </a:xfrm>
          <a:prstGeom prst="rect">
            <a:avLst/>
          </a:prstGeom>
        </p:spPr>
        <p:txBody>
          <a:bodyPr/>
          <a:lstStyle/>
          <a:p>
            <a:fld id="{71A32B58-8C1C-954F-BDF2-720B711FE909}" type="datetimeFigureOut">
              <a:rPr lang="en-US" smtClean="0"/>
              <a:t>11/16/23</a:t>
            </a:fld>
            <a:endParaRPr lang="en-US"/>
          </a:p>
        </p:txBody>
      </p:sp>
      <p:sp>
        <p:nvSpPr>
          <p:cNvPr id="6" name="Footer Placeholder 5">
            <a:extLst>
              <a:ext uri="{FF2B5EF4-FFF2-40B4-BE49-F238E27FC236}">
                <a16:creationId xmlns:a16="http://schemas.microsoft.com/office/drawing/2014/main" id="{9F35F21F-79DF-474D-A77E-314A9E07B1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E10D978-80E0-F64D-A307-0EA8DB126689}"/>
              </a:ext>
            </a:extLst>
          </p:cNvPr>
          <p:cNvSpPr>
            <a:spLocks noGrp="1"/>
          </p:cNvSpPr>
          <p:nvPr>
            <p:ph type="sldNum" sz="quarter" idx="12"/>
          </p:nvPr>
        </p:nvSpPr>
        <p:spPr/>
        <p:txBody>
          <a:bodyPr/>
          <a:lstStyle/>
          <a:p>
            <a:fld id="{A7F4D33C-FC36-4844-81D2-FC506EAE1687}" type="slidenum">
              <a:rPr lang="en-US" smtClean="0"/>
              <a:t>‹#›</a:t>
            </a:fld>
            <a:endParaRPr lang="en-US"/>
          </a:p>
        </p:txBody>
      </p:sp>
    </p:spTree>
    <p:extLst>
      <p:ext uri="{BB962C8B-B14F-4D97-AF65-F5344CB8AC3E}">
        <p14:creationId xmlns:p14="http://schemas.microsoft.com/office/powerpoint/2010/main" val="29214793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D12F239-F7FF-1C41-9312-5422240A3EC4}"/>
              </a:ext>
            </a:extLst>
          </p:cNvPr>
          <p:cNvSpPr>
            <a:spLocks noGrp="1"/>
          </p:cNvSpPr>
          <p:nvPr>
            <p:ph type="dt" sz="half" idx="10"/>
          </p:nvPr>
        </p:nvSpPr>
        <p:spPr>
          <a:xfrm>
            <a:off x="838200" y="6356350"/>
            <a:ext cx="2743200" cy="365125"/>
          </a:xfrm>
          <a:prstGeom prst="rect">
            <a:avLst/>
          </a:prstGeom>
        </p:spPr>
        <p:txBody>
          <a:bodyPr/>
          <a:lstStyle/>
          <a:p>
            <a:fld id="{71A32B58-8C1C-954F-BDF2-720B711FE909}" type="datetimeFigureOut">
              <a:rPr lang="en-US" smtClean="0"/>
              <a:t>11/16/23</a:t>
            </a:fld>
            <a:endParaRPr lang="en-US"/>
          </a:p>
        </p:txBody>
      </p:sp>
      <p:sp>
        <p:nvSpPr>
          <p:cNvPr id="5" name="Footer Placeholder 4">
            <a:extLst>
              <a:ext uri="{FF2B5EF4-FFF2-40B4-BE49-F238E27FC236}">
                <a16:creationId xmlns:a16="http://schemas.microsoft.com/office/drawing/2014/main" id="{8F9F8F27-0E25-F445-9682-BDBD5890EA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9801CD4-E02C-364F-AA5D-0182BC0CE349}"/>
              </a:ext>
            </a:extLst>
          </p:cNvPr>
          <p:cNvSpPr>
            <a:spLocks noGrp="1"/>
          </p:cNvSpPr>
          <p:nvPr>
            <p:ph type="sldNum" sz="quarter" idx="12"/>
          </p:nvPr>
        </p:nvSpPr>
        <p:spPr/>
        <p:txBody>
          <a:bodyPr/>
          <a:lstStyle/>
          <a:p>
            <a:fld id="{A7F4D33C-FC36-4844-81D2-FC506EAE1687}" type="slidenum">
              <a:rPr lang="en-US" smtClean="0"/>
              <a:t>‹#›</a:t>
            </a:fld>
            <a:endParaRPr lang="en-US"/>
          </a:p>
        </p:txBody>
      </p:sp>
    </p:spTree>
    <p:extLst>
      <p:ext uri="{BB962C8B-B14F-4D97-AF65-F5344CB8AC3E}">
        <p14:creationId xmlns:p14="http://schemas.microsoft.com/office/powerpoint/2010/main" val="34323848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91F876F-2F41-BE4A-A0AE-BD624BEB2DB2}"/>
              </a:ext>
            </a:extLst>
          </p:cNvPr>
          <p:cNvSpPr>
            <a:spLocks noGrp="1"/>
          </p:cNvSpPr>
          <p:nvPr>
            <p:ph type="dt" sz="half" idx="10"/>
          </p:nvPr>
        </p:nvSpPr>
        <p:spPr>
          <a:xfrm>
            <a:off x="838200" y="6356350"/>
            <a:ext cx="2743200" cy="365125"/>
          </a:xfrm>
          <a:prstGeom prst="rect">
            <a:avLst/>
          </a:prstGeom>
        </p:spPr>
        <p:txBody>
          <a:bodyPr/>
          <a:lstStyle/>
          <a:p>
            <a:fld id="{71A32B58-8C1C-954F-BDF2-720B711FE909}" type="datetimeFigureOut">
              <a:rPr lang="en-US" smtClean="0"/>
              <a:t>11/16/23</a:t>
            </a:fld>
            <a:endParaRPr lang="en-US"/>
          </a:p>
        </p:txBody>
      </p:sp>
      <p:sp>
        <p:nvSpPr>
          <p:cNvPr id="5" name="Footer Placeholder 4">
            <a:extLst>
              <a:ext uri="{FF2B5EF4-FFF2-40B4-BE49-F238E27FC236}">
                <a16:creationId xmlns:a16="http://schemas.microsoft.com/office/drawing/2014/main" id="{A6F56530-D097-7F42-BBDC-7D8A637FE0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1CF018-3737-3E40-9F2C-8DC2DC1B9337}"/>
              </a:ext>
            </a:extLst>
          </p:cNvPr>
          <p:cNvSpPr>
            <a:spLocks noGrp="1"/>
          </p:cNvSpPr>
          <p:nvPr>
            <p:ph type="sldNum" sz="quarter" idx="12"/>
          </p:nvPr>
        </p:nvSpPr>
        <p:spPr/>
        <p:txBody>
          <a:bodyPr/>
          <a:lstStyle/>
          <a:p>
            <a:fld id="{A7F4D33C-FC36-4844-81D2-FC506EAE1687}" type="slidenum">
              <a:rPr lang="en-US" smtClean="0"/>
              <a:t>‹#›</a:t>
            </a:fld>
            <a:endParaRPr lang="en-US"/>
          </a:p>
        </p:txBody>
      </p:sp>
    </p:spTree>
    <p:extLst>
      <p:ext uri="{BB962C8B-B14F-4D97-AF65-F5344CB8AC3E}">
        <p14:creationId xmlns:p14="http://schemas.microsoft.com/office/powerpoint/2010/main" val="13524240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0938E-E47C-674B-B74E-CD970B2166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9EA11F-3DEA-894E-9058-E0D4EB226C8B}"/>
              </a:ext>
            </a:extLst>
          </p:cNvPr>
          <p:cNvSpPr>
            <a:spLocks noGrp="1"/>
          </p:cNvSpPr>
          <p:nvPr>
            <p:ph type="dt" sz="half" idx="10"/>
          </p:nvPr>
        </p:nvSpPr>
        <p:spPr>
          <a:xfrm>
            <a:off x="838200" y="6356350"/>
            <a:ext cx="2743200" cy="365125"/>
          </a:xfrm>
          <a:prstGeom prst="rect">
            <a:avLst/>
          </a:prstGeom>
        </p:spPr>
        <p:txBody>
          <a:bodyPr/>
          <a:lstStyle/>
          <a:p>
            <a:fld id="{71A32B58-8C1C-954F-BDF2-720B711FE909}" type="datetimeFigureOut">
              <a:rPr lang="en-US" smtClean="0"/>
              <a:t>11/16/23</a:t>
            </a:fld>
            <a:endParaRPr lang="en-US"/>
          </a:p>
        </p:txBody>
      </p:sp>
      <p:sp>
        <p:nvSpPr>
          <p:cNvPr id="4" name="Footer Placeholder 3">
            <a:extLst>
              <a:ext uri="{FF2B5EF4-FFF2-40B4-BE49-F238E27FC236}">
                <a16:creationId xmlns:a16="http://schemas.microsoft.com/office/drawing/2014/main" id="{4EF0ECAC-BE00-B44A-9D82-73FAE9BEBB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B907320-8FB5-194B-8E90-E43ACD571B91}"/>
              </a:ext>
            </a:extLst>
          </p:cNvPr>
          <p:cNvSpPr>
            <a:spLocks noGrp="1"/>
          </p:cNvSpPr>
          <p:nvPr>
            <p:ph type="sldNum" sz="quarter" idx="12"/>
          </p:nvPr>
        </p:nvSpPr>
        <p:spPr/>
        <p:txBody>
          <a:bodyPr/>
          <a:lstStyle/>
          <a:p>
            <a:fld id="{A7F4D33C-FC36-4844-81D2-FC506EAE1687}" type="slidenum">
              <a:rPr lang="en-US" smtClean="0"/>
              <a:t>‹#›</a:t>
            </a:fld>
            <a:endParaRPr lang="en-US"/>
          </a:p>
        </p:txBody>
      </p:sp>
    </p:spTree>
    <p:extLst>
      <p:ext uri="{BB962C8B-B14F-4D97-AF65-F5344CB8AC3E}">
        <p14:creationId xmlns:p14="http://schemas.microsoft.com/office/powerpoint/2010/main" val="5072567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26280-E443-0445-8062-75F8955BBE8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3EF38E8-A1D3-E34D-8BBD-A01B559F64D5}"/>
              </a:ext>
            </a:extLst>
          </p:cNvPr>
          <p:cNvSpPr>
            <a:spLocks noGrp="1"/>
          </p:cNvSpPr>
          <p:nvPr>
            <p:ph type="sldNum" sz="quarter" idx="10"/>
          </p:nvPr>
        </p:nvSpPr>
        <p:spPr/>
        <p:txBody>
          <a:bodyPr/>
          <a:lstStyle/>
          <a:p>
            <a:fld id="{A7F4D33C-FC36-4844-81D2-FC506EAE1687}" type="slidenum">
              <a:rPr lang="en-US" smtClean="0"/>
              <a:t>‹#›</a:t>
            </a:fld>
            <a:endParaRPr lang="en-US"/>
          </a:p>
        </p:txBody>
      </p:sp>
    </p:spTree>
    <p:extLst>
      <p:ext uri="{BB962C8B-B14F-4D97-AF65-F5344CB8AC3E}">
        <p14:creationId xmlns:p14="http://schemas.microsoft.com/office/powerpoint/2010/main" val="1441489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CE992-E6E6-BA4A-85C9-4B31ECBFAB4D}"/>
              </a:ext>
            </a:extLst>
          </p:cNvPr>
          <p:cNvSpPr>
            <a:spLocks noGrp="1"/>
          </p:cNvSpPr>
          <p:nvPr>
            <p:ph type="title"/>
          </p:nvPr>
        </p:nvSpPr>
        <p:spPr/>
        <p:txBody>
          <a:bodyPr/>
          <a:lstStyle>
            <a:lvl1pPr>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8BCCCDE-CF39-764B-8C52-31C50B3288A8}"/>
              </a:ext>
            </a:extLst>
          </p:cNvPr>
          <p:cNvSpPr>
            <a:spLocks noGrp="1"/>
          </p:cNvSpPr>
          <p:nvPr>
            <p:ph type="sldNum" sz="quarter" idx="10"/>
          </p:nvPr>
        </p:nvSpPr>
        <p:spPr/>
        <p:txBody>
          <a:bodyPr/>
          <a:lstStyle/>
          <a:p>
            <a:fld id="{A7F4D33C-FC36-4844-81D2-FC506EAE1687}" type="slidenum">
              <a:rPr lang="en-US" smtClean="0"/>
              <a:t>‹#›</a:t>
            </a:fld>
            <a:endParaRPr lang="en-US"/>
          </a:p>
        </p:txBody>
      </p:sp>
    </p:spTree>
    <p:extLst>
      <p:ext uri="{BB962C8B-B14F-4D97-AF65-F5344CB8AC3E}">
        <p14:creationId xmlns:p14="http://schemas.microsoft.com/office/powerpoint/2010/main" val="3912024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itle 6">
            <a:extLst>
              <a:ext uri="{FF2B5EF4-FFF2-40B4-BE49-F238E27FC236}">
                <a16:creationId xmlns:a16="http://schemas.microsoft.com/office/drawing/2014/main" id="{99A8BF09-A170-3546-997C-C9C916191B0E}"/>
              </a:ext>
            </a:extLst>
          </p:cNvPr>
          <p:cNvSpPr>
            <a:spLocks noGrp="1"/>
          </p:cNvSpPr>
          <p:nvPr>
            <p:ph type="title"/>
          </p:nvPr>
        </p:nvSpPr>
        <p:spPr>
          <a:xfrm>
            <a:off x="838200" y="2689225"/>
            <a:ext cx="10515600" cy="1325563"/>
          </a:xfrm>
        </p:spPr>
        <p:txBody>
          <a:bodyPr>
            <a:normAutofit/>
          </a:bodyPr>
          <a:lstStyle>
            <a:lvl1pPr algn="ctr">
              <a:defRPr sz="4800" b="1">
                <a:solidFill>
                  <a:schemeClr val="bg1"/>
                </a:solidFill>
                <a:latin typeface="+mn-lt"/>
              </a:defRPr>
            </a:lvl1pPr>
          </a:lstStyle>
          <a:p>
            <a:r>
              <a:rPr lang="en-US" dirty="0"/>
              <a:t>Click to edit Master title style</a:t>
            </a:r>
          </a:p>
        </p:txBody>
      </p:sp>
    </p:spTree>
    <p:extLst>
      <p:ext uri="{BB962C8B-B14F-4D97-AF65-F5344CB8AC3E}">
        <p14:creationId xmlns:p14="http://schemas.microsoft.com/office/powerpoint/2010/main" val="26764484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BC5B1-2E39-9B45-838D-B455DDE0D5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64310A-8A71-534E-8A3B-5F48103618B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4A4FB7-F993-8049-8F68-FBA642D769B5}"/>
              </a:ext>
            </a:extLst>
          </p:cNvPr>
          <p:cNvSpPr>
            <a:spLocks noGrp="1"/>
          </p:cNvSpPr>
          <p:nvPr>
            <p:ph type="dt" sz="half" idx="10"/>
          </p:nvPr>
        </p:nvSpPr>
        <p:spPr/>
        <p:txBody>
          <a:bodyPr/>
          <a:lstStyle/>
          <a:p>
            <a:fld id="{2DB92035-675A-F643-90C6-F8D162427E1A}" type="datetimeFigureOut">
              <a:rPr lang="en-US" smtClean="0"/>
              <a:t>11/16/23</a:t>
            </a:fld>
            <a:endParaRPr lang="en-US"/>
          </a:p>
        </p:txBody>
      </p:sp>
      <p:sp>
        <p:nvSpPr>
          <p:cNvPr id="5" name="Footer Placeholder 4">
            <a:extLst>
              <a:ext uri="{FF2B5EF4-FFF2-40B4-BE49-F238E27FC236}">
                <a16:creationId xmlns:a16="http://schemas.microsoft.com/office/drawing/2014/main" id="{0F9235D1-8CB4-C645-A672-E8C94B24AD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451BBC-E7C4-1640-B698-27461E1D079F}"/>
              </a:ext>
            </a:extLst>
          </p:cNvPr>
          <p:cNvSpPr>
            <a:spLocks noGrp="1"/>
          </p:cNvSpPr>
          <p:nvPr>
            <p:ph type="sldNum" sz="quarter" idx="12"/>
          </p:nvPr>
        </p:nvSpPr>
        <p:spPr/>
        <p:txBody>
          <a:bodyPr/>
          <a:lstStyle/>
          <a:p>
            <a:fld id="{60F185DF-EAED-F748-9FFC-293F108ED7A5}" type="slidenum">
              <a:rPr lang="en-US" smtClean="0"/>
              <a:t>‹#›</a:t>
            </a:fld>
            <a:endParaRPr lang="en-US"/>
          </a:p>
        </p:txBody>
      </p:sp>
    </p:spTree>
    <p:extLst>
      <p:ext uri="{BB962C8B-B14F-4D97-AF65-F5344CB8AC3E}">
        <p14:creationId xmlns:p14="http://schemas.microsoft.com/office/powerpoint/2010/main" val="38544519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1C648-6690-9F43-AAE0-6C11BC18F3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614ED6C-85C1-9940-99C6-63327AE909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612DED6-4EDA-CD4A-91C1-9ACF377AB533}"/>
              </a:ext>
            </a:extLst>
          </p:cNvPr>
          <p:cNvSpPr>
            <a:spLocks noGrp="1"/>
          </p:cNvSpPr>
          <p:nvPr>
            <p:ph type="dt" sz="half" idx="10"/>
          </p:nvPr>
        </p:nvSpPr>
        <p:spPr/>
        <p:txBody>
          <a:bodyPr/>
          <a:lstStyle/>
          <a:p>
            <a:fld id="{2DB92035-675A-F643-90C6-F8D162427E1A}" type="datetimeFigureOut">
              <a:rPr lang="en-US" smtClean="0"/>
              <a:t>11/16/23</a:t>
            </a:fld>
            <a:endParaRPr lang="en-US"/>
          </a:p>
        </p:txBody>
      </p:sp>
      <p:sp>
        <p:nvSpPr>
          <p:cNvPr id="5" name="Footer Placeholder 4">
            <a:extLst>
              <a:ext uri="{FF2B5EF4-FFF2-40B4-BE49-F238E27FC236}">
                <a16:creationId xmlns:a16="http://schemas.microsoft.com/office/drawing/2014/main" id="{D4CCF37B-7798-7140-94CE-FF5D9F2A09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B18FA6-3A26-F147-9BCD-B752A58D1465}"/>
              </a:ext>
            </a:extLst>
          </p:cNvPr>
          <p:cNvSpPr>
            <a:spLocks noGrp="1"/>
          </p:cNvSpPr>
          <p:nvPr>
            <p:ph type="sldNum" sz="quarter" idx="12"/>
          </p:nvPr>
        </p:nvSpPr>
        <p:spPr/>
        <p:txBody>
          <a:bodyPr/>
          <a:lstStyle/>
          <a:p>
            <a:fld id="{60F185DF-EAED-F748-9FFC-293F108ED7A5}" type="slidenum">
              <a:rPr lang="en-US" smtClean="0"/>
              <a:t>‹#›</a:t>
            </a:fld>
            <a:endParaRPr lang="en-US"/>
          </a:p>
        </p:txBody>
      </p:sp>
    </p:spTree>
    <p:extLst>
      <p:ext uri="{BB962C8B-B14F-4D97-AF65-F5344CB8AC3E}">
        <p14:creationId xmlns:p14="http://schemas.microsoft.com/office/powerpoint/2010/main" val="5784806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BBCF0-8BB7-5D4F-B5A3-0CD81960E1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4C7D7D-C928-2944-A520-91E70F5B4E9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3D2154-8533-BE40-B73F-E0B9752D26E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EC8D1C-B048-C843-804B-26E5EC004968}"/>
              </a:ext>
            </a:extLst>
          </p:cNvPr>
          <p:cNvSpPr>
            <a:spLocks noGrp="1"/>
          </p:cNvSpPr>
          <p:nvPr>
            <p:ph type="dt" sz="half" idx="10"/>
          </p:nvPr>
        </p:nvSpPr>
        <p:spPr/>
        <p:txBody>
          <a:bodyPr/>
          <a:lstStyle/>
          <a:p>
            <a:fld id="{2DB92035-675A-F643-90C6-F8D162427E1A}" type="datetimeFigureOut">
              <a:rPr lang="en-US" smtClean="0"/>
              <a:t>11/16/23</a:t>
            </a:fld>
            <a:endParaRPr lang="en-US"/>
          </a:p>
        </p:txBody>
      </p:sp>
      <p:sp>
        <p:nvSpPr>
          <p:cNvPr id="6" name="Footer Placeholder 5">
            <a:extLst>
              <a:ext uri="{FF2B5EF4-FFF2-40B4-BE49-F238E27FC236}">
                <a16:creationId xmlns:a16="http://schemas.microsoft.com/office/drawing/2014/main" id="{C7895EA4-F131-B549-9210-9723436A90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DA47AA-9CF4-B549-9632-A88239C808D7}"/>
              </a:ext>
            </a:extLst>
          </p:cNvPr>
          <p:cNvSpPr>
            <a:spLocks noGrp="1"/>
          </p:cNvSpPr>
          <p:nvPr>
            <p:ph type="sldNum" sz="quarter" idx="12"/>
          </p:nvPr>
        </p:nvSpPr>
        <p:spPr/>
        <p:txBody>
          <a:bodyPr/>
          <a:lstStyle/>
          <a:p>
            <a:fld id="{60F185DF-EAED-F748-9FFC-293F108ED7A5}" type="slidenum">
              <a:rPr lang="en-US" smtClean="0"/>
              <a:t>‹#›</a:t>
            </a:fld>
            <a:endParaRPr lang="en-US"/>
          </a:p>
        </p:txBody>
      </p:sp>
    </p:spTree>
    <p:extLst>
      <p:ext uri="{BB962C8B-B14F-4D97-AF65-F5344CB8AC3E}">
        <p14:creationId xmlns:p14="http://schemas.microsoft.com/office/powerpoint/2010/main" val="3400330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9F270-ED9F-B748-A3BE-49B9427A2C2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D192BC-858C-EF4D-A0FA-05464ED786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64252E6-197D-3A41-B6A1-F6B51C58ECB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A3578D-FB8E-0945-90ED-72BCC8CD13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FB403B4-CE13-5947-8DEC-7B7775A4AE8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09BC236-73A8-4042-B956-7B6625C1C810}"/>
              </a:ext>
            </a:extLst>
          </p:cNvPr>
          <p:cNvSpPr>
            <a:spLocks noGrp="1"/>
          </p:cNvSpPr>
          <p:nvPr>
            <p:ph type="dt" sz="half" idx="10"/>
          </p:nvPr>
        </p:nvSpPr>
        <p:spPr/>
        <p:txBody>
          <a:bodyPr/>
          <a:lstStyle/>
          <a:p>
            <a:fld id="{2DB92035-675A-F643-90C6-F8D162427E1A}" type="datetimeFigureOut">
              <a:rPr lang="en-US" smtClean="0"/>
              <a:t>11/16/23</a:t>
            </a:fld>
            <a:endParaRPr lang="en-US"/>
          </a:p>
        </p:txBody>
      </p:sp>
      <p:sp>
        <p:nvSpPr>
          <p:cNvPr id="8" name="Footer Placeholder 7">
            <a:extLst>
              <a:ext uri="{FF2B5EF4-FFF2-40B4-BE49-F238E27FC236}">
                <a16:creationId xmlns:a16="http://schemas.microsoft.com/office/drawing/2014/main" id="{94072785-1B0C-2944-8DA2-BFE740DA43B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C1796F2-6E4C-8140-BCD8-C5BD2FF8568B}"/>
              </a:ext>
            </a:extLst>
          </p:cNvPr>
          <p:cNvSpPr>
            <a:spLocks noGrp="1"/>
          </p:cNvSpPr>
          <p:nvPr>
            <p:ph type="sldNum" sz="quarter" idx="12"/>
          </p:nvPr>
        </p:nvSpPr>
        <p:spPr/>
        <p:txBody>
          <a:bodyPr/>
          <a:lstStyle/>
          <a:p>
            <a:fld id="{60F185DF-EAED-F748-9FFC-293F108ED7A5}" type="slidenum">
              <a:rPr lang="en-US" smtClean="0"/>
              <a:t>‹#›</a:t>
            </a:fld>
            <a:endParaRPr lang="en-US"/>
          </a:p>
        </p:txBody>
      </p:sp>
    </p:spTree>
    <p:extLst>
      <p:ext uri="{BB962C8B-B14F-4D97-AF65-F5344CB8AC3E}">
        <p14:creationId xmlns:p14="http://schemas.microsoft.com/office/powerpoint/2010/main" val="22620018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9BE20-D90F-6E48-ACBE-CA1C7C3C25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B2579B-6AE0-5F42-A814-E54255486414}"/>
              </a:ext>
            </a:extLst>
          </p:cNvPr>
          <p:cNvSpPr>
            <a:spLocks noGrp="1"/>
          </p:cNvSpPr>
          <p:nvPr>
            <p:ph type="dt" sz="half" idx="10"/>
          </p:nvPr>
        </p:nvSpPr>
        <p:spPr/>
        <p:txBody>
          <a:bodyPr/>
          <a:lstStyle/>
          <a:p>
            <a:fld id="{2DB92035-675A-F643-90C6-F8D162427E1A}" type="datetimeFigureOut">
              <a:rPr lang="en-US" smtClean="0"/>
              <a:t>11/16/23</a:t>
            </a:fld>
            <a:endParaRPr lang="en-US"/>
          </a:p>
        </p:txBody>
      </p:sp>
      <p:sp>
        <p:nvSpPr>
          <p:cNvPr id="4" name="Footer Placeholder 3">
            <a:extLst>
              <a:ext uri="{FF2B5EF4-FFF2-40B4-BE49-F238E27FC236}">
                <a16:creationId xmlns:a16="http://schemas.microsoft.com/office/drawing/2014/main" id="{63F31094-9AC9-7042-93EE-C08A38C92F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3F42D16-A2BB-A648-BD15-53D86B288FB5}"/>
              </a:ext>
            </a:extLst>
          </p:cNvPr>
          <p:cNvSpPr>
            <a:spLocks noGrp="1"/>
          </p:cNvSpPr>
          <p:nvPr>
            <p:ph type="sldNum" sz="quarter" idx="12"/>
          </p:nvPr>
        </p:nvSpPr>
        <p:spPr/>
        <p:txBody>
          <a:bodyPr/>
          <a:lstStyle/>
          <a:p>
            <a:fld id="{60F185DF-EAED-F748-9FFC-293F108ED7A5}" type="slidenum">
              <a:rPr lang="en-US" smtClean="0"/>
              <a:t>‹#›</a:t>
            </a:fld>
            <a:endParaRPr lang="en-US"/>
          </a:p>
        </p:txBody>
      </p:sp>
    </p:spTree>
    <p:extLst>
      <p:ext uri="{BB962C8B-B14F-4D97-AF65-F5344CB8AC3E}">
        <p14:creationId xmlns:p14="http://schemas.microsoft.com/office/powerpoint/2010/main" val="42045649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0CF9D4-E318-9147-A2A7-C2A43561125B}"/>
              </a:ext>
            </a:extLst>
          </p:cNvPr>
          <p:cNvSpPr>
            <a:spLocks noGrp="1"/>
          </p:cNvSpPr>
          <p:nvPr>
            <p:ph type="dt" sz="half" idx="10"/>
          </p:nvPr>
        </p:nvSpPr>
        <p:spPr/>
        <p:txBody>
          <a:bodyPr/>
          <a:lstStyle/>
          <a:p>
            <a:fld id="{2DB92035-675A-F643-90C6-F8D162427E1A}" type="datetimeFigureOut">
              <a:rPr lang="en-US" smtClean="0"/>
              <a:t>11/16/23</a:t>
            </a:fld>
            <a:endParaRPr lang="en-US"/>
          </a:p>
        </p:txBody>
      </p:sp>
      <p:sp>
        <p:nvSpPr>
          <p:cNvPr id="3" name="Footer Placeholder 2">
            <a:extLst>
              <a:ext uri="{FF2B5EF4-FFF2-40B4-BE49-F238E27FC236}">
                <a16:creationId xmlns:a16="http://schemas.microsoft.com/office/drawing/2014/main" id="{DC4B9E26-EE8F-8042-8FB9-B741F44D19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01BD14-598B-CE49-9FE4-9A9356E53A75}"/>
              </a:ext>
            </a:extLst>
          </p:cNvPr>
          <p:cNvSpPr>
            <a:spLocks noGrp="1"/>
          </p:cNvSpPr>
          <p:nvPr>
            <p:ph type="sldNum" sz="quarter" idx="12"/>
          </p:nvPr>
        </p:nvSpPr>
        <p:spPr/>
        <p:txBody>
          <a:bodyPr/>
          <a:lstStyle/>
          <a:p>
            <a:fld id="{60F185DF-EAED-F748-9FFC-293F108ED7A5}" type="slidenum">
              <a:rPr lang="en-US" smtClean="0"/>
              <a:t>‹#›</a:t>
            </a:fld>
            <a:endParaRPr lang="en-US"/>
          </a:p>
        </p:txBody>
      </p:sp>
    </p:spTree>
    <p:extLst>
      <p:ext uri="{BB962C8B-B14F-4D97-AF65-F5344CB8AC3E}">
        <p14:creationId xmlns:p14="http://schemas.microsoft.com/office/powerpoint/2010/main" val="35276839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C8F51-A5BC-1A47-B1A3-AA0A6E587D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46BB27A-D832-7C4C-8E62-53E8296F97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FB34CA-F4FF-9745-9081-CA4BE13878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8059573-0990-7A42-9104-E05EF06B6C37}"/>
              </a:ext>
            </a:extLst>
          </p:cNvPr>
          <p:cNvSpPr>
            <a:spLocks noGrp="1"/>
          </p:cNvSpPr>
          <p:nvPr>
            <p:ph type="dt" sz="half" idx="10"/>
          </p:nvPr>
        </p:nvSpPr>
        <p:spPr/>
        <p:txBody>
          <a:bodyPr/>
          <a:lstStyle/>
          <a:p>
            <a:fld id="{2DB92035-675A-F643-90C6-F8D162427E1A}" type="datetimeFigureOut">
              <a:rPr lang="en-US" smtClean="0"/>
              <a:t>11/16/23</a:t>
            </a:fld>
            <a:endParaRPr lang="en-US"/>
          </a:p>
        </p:txBody>
      </p:sp>
      <p:sp>
        <p:nvSpPr>
          <p:cNvPr id="6" name="Footer Placeholder 5">
            <a:extLst>
              <a:ext uri="{FF2B5EF4-FFF2-40B4-BE49-F238E27FC236}">
                <a16:creationId xmlns:a16="http://schemas.microsoft.com/office/drawing/2014/main" id="{BA3F586A-6E32-744A-A62A-5D4A455859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209317-83F3-4442-B072-51C0D7E1B18A}"/>
              </a:ext>
            </a:extLst>
          </p:cNvPr>
          <p:cNvSpPr>
            <a:spLocks noGrp="1"/>
          </p:cNvSpPr>
          <p:nvPr>
            <p:ph type="sldNum" sz="quarter" idx="12"/>
          </p:nvPr>
        </p:nvSpPr>
        <p:spPr/>
        <p:txBody>
          <a:bodyPr/>
          <a:lstStyle/>
          <a:p>
            <a:fld id="{60F185DF-EAED-F748-9FFC-293F108ED7A5}" type="slidenum">
              <a:rPr lang="en-US" smtClean="0"/>
              <a:t>‹#›</a:t>
            </a:fld>
            <a:endParaRPr lang="en-US"/>
          </a:p>
        </p:txBody>
      </p:sp>
    </p:spTree>
    <p:extLst>
      <p:ext uri="{BB962C8B-B14F-4D97-AF65-F5344CB8AC3E}">
        <p14:creationId xmlns:p14="http://schemas.microsoft.com/office/powerpoint/2010/main" val="4922057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64204-8321-A147-AE5F-37680E768D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970538-8790-AD48-A19E-8E60157DC8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447F562-6412-924C-9338-92DAFDCA05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074667C-B3B1-894E-8998-60A99F5ED6CD}"/>
              </a:ext>
            </a:extLst>
          </p:cNvPr>
          <p:cNvSpPr>
            <a:spLocks noGrp="1"/>
          </p:cNvSpPr>
          <p:nvPr>
            <p:ph type="dt" sz="half" idx="10"/>
          </p:nvPr>
        </p:nvSpPr>
        <p:spPr/>
        <p:txBody>
          <a:bodyPr/>
          <a:lstStyle/>
          <a:p>
            <a:fld id="{2DB92035-675A-F643-90C6-F8D162427E1A}" type="datetimeFigureOut">
              <a:rPr lang="en-US" smtClean="0"/>
              <a:t>11/16/23</a:t>
            </a:fld>
            <a:endParaRPr lang="en-US"/>
          </a:p>
        </p:txBody>
      </p:sp>
      <p:sp>
        <p:nvSpPr>
          <p:cNvPr id="6" name="Footer Placeholder 5">
            <a:extLst>
              <a:ext uri="{FF2B5EF4-FFF2-40B4-BE49-F238E27FC236}">
                <a16:creationId xmlns:a16="http://schemas.microsoft.com/office/drawing/2014/main" id="{CE8A84B7-82BE-2049-B980-84937E7788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CFC9DD-38AF-6C4B-AA74-16793878DDC1}"/>
              </a:ext>
            </a:extLst>
          </p:cNvPr>
          <p:cNvSpPr>
            <a:spLocks noGrp="1"/>
          </p:cNvSpPr>
          <p:nvPr>
            <p:ph type="sldNum" sz="quarter" idx="12"/>
          </p:nvPr>
        </p:nvSpPr>
        <p:spPr/>
        <p:txBody>
          <a:bodyPr/>
          <a:lstStyle/>
          <a:p>
            <a:fld id="{60F185DF-EAED-F748-9FFC-293F108ED7A5}" type="slidenum">
              <a:rPr lang="en-US" smtClean="0"/>
              <a:t>‹#›</a:t>
            </a:fld>
            <a:endParaRPr lang="en-US"/>
          </a:p>
        </p:txBody>
      </p:sp>
    </p:spTree>
    <p:extLst>
      <p:ext uri="{BB962C8B-B14F-4D97-AF65-F5344CB8AC3E}">
        <p14:creationId xmlns:p14="http://schemas.microsoft.com/office/powerpoint/2010/main" val="29378144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949ED-4E4B-7747-9071-581C5D3547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5F99B6-337F-BB44-8968-2D7EF4C06E7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DF0C88-C799-1542-8DB7-E580E3B1C50E}"/>
              </a:ext>
            </a:extLst>
          </p:cNvPr>
          <p:cNvSpPr>
            <a:spLocks noGrp="1"/>
          </p:cNvSpPr>
          <p:nvPr>
            <p:ph type="dt" sz="half" idx="10"/>
          </p:nvPr>
        </p:nvSpPr>
        <p:spPr/>
        <p:txBody>
          <a:bodyPr/>
          <a:lstStyle/>
          <a:p>
            <a:fld id="{2DB92035-675A-F643-90C6-F8D162427E1A}" type="datetimeFigureOut">
              <a:rPr lang="en-US" smtClean="0"/>
              <a:t>11/16/23</a:t>
            </a:fld>
            <a:endParaRPr lang="en-US"/>
          </a:p>
        </p:txBody>
      </p:sp>
      <p:sp>
        <p:nvSpPr>
          <p:cNvPr id="5" name="Footer Placeholder 4">
            <a:extLst>
              <a:ext uri="{FF2B5EF4-FFF2-40B4-BE49-F238E27FC236}">
                <a16:creationId xmlns:a16="http://schemas.microsoft.com/office/drawing/2014/main" id="{9ED2290C-50B7-D745-BEF9-FCB7F5CE73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DD75B4-618B-0C46-8194-4B31336369F9}"/>
              </a:ext>
            </a:extLst>
          </p:cNvPr>
          <p:cNvSpPr>
            <a:spLocks noGrp="1"/>
          </p:cNvSpPr>
          <p:nvPr>
            <p:ph type="sldNum" sz="quarter" idx="12"/>
          </p:nvPr>
        </p:nvSpPr>
        <p:spPr/>
        <p:txBody>
          <a:bodyPr/>
          <a:lstStyle/>
          <a:p>
            <a:fld id="{60F185DF-EAED-F748-9FFC-293F108ED7A5}" type="slidenum">
              <a:rPr lang="en-US" smtClean="0"/>
              <a:t>‹#›</a:t>
            </a:fld>
            <a:endParaRPr lang="en-US"/>
          </a:p>
        </p:txBody>
      </p:sp>
    </p:spTree>
    <p:extLst>
      <p:ext uri="{BB962C8B-B14F-4D97-AF65-F5344CB8AC3E}">
        <p14:creationId xmlns:p14="http://schemas.microsoft.com/office/powerpoint/2010/main" val="2120607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779A568-8679-1541-952B-B70970C53FBA}"/>
              </a:ext>
            </a:extLst>
          </p:cNvPr>
          <p:cNvSpPr>
            <a:spLocks noGrp="1"/>
          </p:cNvSpPr>
          <p:nvPr>
            <p:ph type="dt" sz="half" idx="10"/>
          </p:nvPr>
        </p:nvSpPr>
        <p:spPr>
          <a:xfrm>
            <a:off x="838200" y="6356350"/>
            <a:ext cx="2743200" cy="365125"/>
          </a:xfrm>
          <a:prstGeom prst="rect">
            <a:avLst/>
          </a:prstGeom>
        </p:spPr>
        <p:txBody>
          <a:bodyPr/>
          <a:lstStyle/>
          <a:p>
            <a:fld id="{71A32B58-8C1C-954F-BDF2-720B711FE909}" type="datetimeFigureOut">
              <a:rPr lang="en-US" smtClean="0"/>
              <a:t>11/16/23</a:t>
            </a:fld>
            <a:endParaRPr lang="en-US"/>
          </a:p>
        </p:txBody>
      </p:sp>
      <p:sp>
        <p:nvSpPr>
          <p:cNvPr id="5" name="Footer Placeholder 4">
            <a:extLst>
              <a:ext uri="{FF2B5EF4-FFF2-40B4-BE49-F238E27FC236}">
                <a16:creationId xmlns:a16="http://schemas.microsoft.com/office/drawing/2014/main" id="{CC3F330A-42DA-304E-9A7A-E991CB3129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F28D32A-CCA6-0F4D-B749-091BDF71CA2D}"/>
              </a:ext>
            </a:extLst>
          </p:cNvPr>
          <p:cNvSpPr>
            <a:spLocks noGrp="1"/>
          </p:cNvSpPr>
          <p:nvPr>
            <p:ph type="sldNum" sz="quarter" idx="12"/>
          </p:nvPr>
        </p:nvSpPr>
        <p:spPr/>
        <p:txBody>
          <a:bodyPr/>
          <a:lstStyle/>
          <a:p>
            <a:fld id="{A7F4D33C-FC36-4844-81D2-FC506EAE1687}" type="slidenum">
              <a:rPr lang="en-US" smtClean="0"/>
              <a:t>‹#›</a:t>
            </a:fld>
            <a:endParaRPr lang="en-US"/>
          </a:p>
        </p:txBody>
      </p:sp>
    </p:spTree>
    <p:extLst>
      <p:ext uri="{BB962C8B-B14F-4D97-AF65-F5344CB8AC3E}">
        <p14:creationId xmlns:p14="http://schemas.microsoft.com/office/powerpoint/2010/main" val="8150633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DC7B84-05EA-0F4C-A3FE-45A83C45AC6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DCAAC2-7B12-D048-9CB8-D0D95C11AB5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522433-A22B-A14C-BA12-60A06BA4BAD4}"/>
              </a:ext>
            </a:extLst>
          </p:cNvPr>
          <p:cNvSpPr>
            <a:spLocks noGrp="1"/>
          </p:cNvSpPr>
          <p:nvPr>
            <p:ph type="dt" sz="half" idx="10"/>
          </p:nvPr>
        </p:nvSpPr>
        <p:spPr/>
        <p:txBody>
          <a:bodyPr/>
          <a:lstStyle/>
          <a:p>
            <a:fld id="{2DB92035-675A-F643-90C6-F8D162427E1A}" type="datetimeFigureOut">
              <a:rPr lang="en-US" smtClean="0"/>
              <a:t>11/16/23</a:t>
            </a:fld>
            <a:endParaRPr lang="en-US"/>
          </a:p>
        </p:txBody>
      </p:sp>
      <p:sp>
        <p:nvSpPr>
          <p:cNvPr id="5" name="Footer Placeholder 4">
            <a:extLst>
              <a:ext uri="{FF2B5EF4-FFF2-40B4-BE49-F238E27FC236}">
                <a16:creationId xmlns:a16="http://schemas.microsoft.com/office/drawing/2014/main" id="{6CB42FC9-C40A-074A-9C77-D8DF9D133F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523D50-33CB-C14A-82BB-AA3E69E13C50}"/>
              </a:ext>
            </a:extLst>
          </p:cNvPr>
          <p:cNvSpPr>
            <a:spLocks noGrp="1"/>
          </p:cNvSpPr>
          <p:nvPr>
            <p:ph type="sldNum" sz="quarter" idx="12"/>
          </p:nvPr>
        </p:nvSpPr>
        <p:spPr/>
        <p:txBody>
          <a:bodyPr/>
          <a:lstStyle/>
          <a:p>
            <a:fld id="{60F185DF-EAED-F748-9FFC-293F108ED7A5}" type="slidenum">
              <a:rPr lang="en-US" smtClean="0"/>
              <a:t>‹#›</a:t>
            </a:fld>
            <a:endParaRPr lang="en-US"/>
          </a:p>
        </p:txBody>
      </p:sp>
    </p:spTree>
    <p:extLst>
      <p:ext uri="{BB962C8B-B14F-4D97-AF65-F5344CB8AC3E}">
        <p14:creationId xmlns:p14="http://schemas.microsoft.com/office/powerpoint/2010/main" val="41784229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AF500-7B46-BB25-60E7-5DFE1A8BD2C7}"/>
              </a:ext>
            </a:extLst>
          </p:cNvPr>
          <p:cNvSpPr>
            <a:spLocks noGrp="1"/>
          </p:cNvSpPr>
          <p:nvPr>
            <p:ph type="ctrTitle"/>
          </p:nvPr>
        </p:nvSpPr>
        <p:spPr>
          <a:xfrm>
            <a:off x="1524000" y="1122363"/>
            <a:ext cx="9144000" cy="2387600"/>
          </a:xfrm>
        </p:spPr>
        <p:txBody>
          <a:bodyPr anchor="b"/>
          <a:lstStyle>
            <a:lvl1pPr algn="ctr">
              <a:defRPr sz="6000" b="0" i="0">
                <a:latin typeface="Roboto Medium" panose="02000000000000000000" pitchFamily="2" charset="0"/>
                <a:ea typeface="Roboto Medium" panose="02000000000000000000" pitchFamily="2" charset="0"/>
              </a:defRPr>
            </a:lvl1pPr>
          </a:lstStyle>
          <a:p>
            <a:r>
              <a:rPr lang="en-US" dirty="0"/>
              <a:t>Click to edit Master title style</a:t>
            </a:r>
          </a:p>
        </p:txBody>
      </p:sp>
      <p:sp>
        <p:nvSpPr>
          <p:cNvPr id="3" name="Subtitle 2">
            <a:extLst>
              <a:ext uri="{FF2B5EF4-FFF2-40B4-BE49-F238E27FC236}">
                <a16:creationId xmlns:a16="http://schemas.microsoft.com/office/drawing/2014/main" id="{44C2D921-C920-CFE1-D677-E783166909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6B5AA01A-1AEF-440A-CFE2-5848A2181563}"/>
              </a:ext>
            </a:extLst>
          </p:cNvPr>
          <p:cNvSpPr>
            <a:spLocks noGrp="1"/>
          </p:cNvSpPr>
          <p:nvPr>
            <p:ph type="dt" sz="half" idx="10"/>
          </p:nvPr>
        </p:nvSpPr>
        <p:spPr/>
        <p:txBody>
          <a:bodyPr/>
          <a:lstStyle/>
          <a:p>
            <a:fld id="{5BDBA300-ECF8-AD4B-BDF1-271F4BBEC65B}" type="datetimeFigureOut">
              <a:rPr lang="en-US" smtClean="0"/>
              <a:t>11/16/23</a:t>
            </a:fld>
            <a:endParaRPr lang="en-US"/>
          </a:p>
        </p:txBody>
      </p:sp>
      <p:sp>
        <p:nvSpPr>
          <p:cNvPr id="5" name="Footer Placeholder 4">
            <a:extLst>
              <a:ext uri="{FF2B5EF4-FFF2-40B4-BE49-F238E27FC236}">
                <a16:creationId xmlns:a16="http://schemas.microsoft.com/office/drawing/2014/main" id="{5CD07A89-F987-0A7B-91A5-1A99DD579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C6F00C-6D33-B787-5E01-54E1DC3C44ED}"/>
              </a:ext>
            </a:extLst>
          </p:cNvPr>
          <p:cNvSpPr>
            <a:spLocks noGrp="1"/>
          </p:cNvSpPr>
          <p:nvPr>
            <p:ph type="sldNum" sz="quarter" idx="12"/>
          </p:nvPr>
        </p:nvSpPr>
        <p:spPr/>
        <p:txBody>
          <a:bodyPr/>
          <a:lstStyle/>
          <a:p>
            <a:fld id="{2E24E42F-7E5E-8349-B7EB-898796BC0B3A}" type="slidenum">
              <a:rPr lang="en-US" smtClean="0"/>
              <a:t>‹#›</a:t>
            </a:fld>
            <a:endParaRPr lang="en-US"/>
          </a:p>
        </p:txBody>
      </p:sp>
    </p:spTree>
    <p:extLst>
      <p:ext uri="{BB962C8B-B14F-4D97-AF65-F5344CB8AC3E}">
        <p14:creationId xmlns:p14="http://schemas.microsoft.com/office/powerpoint/2010/main" val="10979561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700E882-3D7A-68D8-3F1C-E1E87DA580A8}"/>
              </a:ext>
            </a:extLst>
          </p:cNvPr>
          <p:cNvSpPr/>
          <p:nvPr userDrawn="1"/>
        </p:nvSpPr>
        <p:spPr>
          <a:xfrm>
            <a:off x="0" y="0"/>
            <a:ext cx="381000" cy="6858000"/>
          </a:xfrm>
          <a:prstGeom prst="rect">
            <a:avLst/>
          </a:prstGeom>
          <a:gradFill flip="none" rotWithShape="1">
            <a:gsLst>
              <a:gs pos="8000">
                <a:srgbClr val="F8DCD5"/>
              </a:gs>
              <a:gs pos="38000">
                <a:srgbClr val="FFA7B6"/>
              </a:gs>
              <a:gs pos="95000">
                <a:srgbClr val="D96128"/>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1186B4B-76B3-2D89-795F-62A56EF07071}"/>
              </a:ext>
            </a:extLst>
          </p:cNvPr>
          <p:cNvSpPr>
            <a:spLocks noGrp="1"/>
          </p:cNvSpPr>
          <p:nvPr>
            <p:ph idx="1"/>
          </p:nvPr>
        </p:nvSpPr>
        <p:spPr>
          <a:xfrm>
            <a:off x="3444908" y="1825625"/>
            <a:ext cx="7908892"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527B079E-DB00-A8AE-89CF-EE640D3A583A}"/>
              </a:ext>
            </a:extLst>
          </p:cNvPr>
          <p:cNvSpPr>
            <a:spLocks noGrp="1"/>
          </p:cNvSpPr>
          <p:nvPr>
            <p:ph type="title"/>
          </p:nvPr>
        </p:nvSpPr>
        <p:spPr>
          <a:xfrm>
            <a:off x="500975" y="1162843"/>
            <a:ext cx="1892643" cy="1325563"/>
          </a:xfrm>
        </p:spPr>
        <p:txBody>
          <a:bodyPr>
            <a:noAutofit/>
          </a:bodyPr>
          <a:lstStyle>
            <a:lvl1pPr>
              <a:defRPr sz="4000" b="0" i="0">
                <a:latin typeface="Roboto Medium" panose="02000000000000000000" pitchFamily="2" charset="0"/>
                <a:ea typeface="Roboto Medium" panose="02000000000000000000" pitchFamily="2" charset="0"/>
              </a:defRPr>
            </a:lvl1pPr>
          </a:lstStyle>
          <a:p>
            <a:r>
              <a:rPr lang="en-US" dirty="0"/>
              <a:t>Click to edit Master title style</a:t>
            </a:r>
          </a:p>
        </p:txBody>
      </p:sp>
      <p:sp>
        <p:nvSpPr>
          <p:cNvPr id="4" name="Date Placeholder 3">
            <a:extLst>
              <a:ext uri="{FF2B5EF4-FFF2-40B4-BE49-F238E27FC236}">
                <a16:creationId xmlns:a16="http://schemas.microsoft.com/office/drawing/2014/main" id="{AEEDA08C-B332-6F83-C6C7-B02E0DF6972E}"/>
              </a:ext>
            </a:extLst>
          </p:cNvPr>
          <p:cNvSpPr>
            <a:spLocks noGrp="1"/>
          </p:cNvSpPr>
          <p:nvPr>
            <p:ph type="dt" sz="half" idx="10"/>
          </p:nvPr>
        </p:nvSpPr>
        <p:spPr/>
        <p:txBody>
          <a:bodyPr/>
          <a:lstStyle/>
          <a:p>
            <a:fld id="{5BDBA300-ECF8-AD4B-BDF1-271F4BBEC65B}" type="datetimeFigureOut">
              <a:rPr lang="en-US" smtClean="0"/>
              <a:t>11/16/23</a:t>
            </a:fld>
            <a:endParaRPr lang="en-US"/>
          </a:p>
        </p:txBody>
      </p:sp>
      <p:sp>
        <p:nvSpPr>
          <p:cNvPr id="5" name="Footer Placeholder 4">
            <a:extLst>
              <a:ext uri="{FF2B5EF4-FFF2-40B4-BE49-F238E27FC236}">
                <a16:creationId xmlns:a16="http://schemas.microsoft.com/office/drawing/2014/main" id="{555CD637-D41F-7791-0EED-21F1F5F594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BA543E-FC5F-7DEF-E066-1559559CC3D3}"/>
              </a:ext>
            </a:extLst>
          </p:cNvPr>
          <p:cNvSpPr>
            <a:spLocks noGrp="1"/>
          </p:cNvSpPr>
          <p:nvPr>
            <p:ph type="sldNum" sz="quarter" idx="12"/>
          </p:nvPr>
        </p:nvSpPr>
        <p:spPr/>
        <p:txBody>
          <a:bodyPr/>
          <a:lstStyle/>
          <a:p>
            <a:fld id="{2E24E42F-7E5E-8349-B7EB-898796BC0B3A}" type="slidenum">
              <a:rPr lang="en-US" smtClean="0"/>
              <a:t>‹#›</a:t>
            </a:fld>
            <a:endParaRPr lang="en-US"/>
          </a:p>
        </p:txBody>
      </p:sp>
      <p:pic>
        <p:nvPicPr>
          <p:cNvPr id="9" name="Picture 8" descr="A black background with orange and grey letters&#10;&#10;Description automatically generated">
            <a:extLst>
              <a:ext uri="{FF2B5EF4-FFF2-40B4-BE49-F238E27FC236}">
                <a16:creationId xmlns:a16="http://schemas.microsoft.com/office/drawing/2014/main" id="{5957F978-ADA6-C4EE-8CC0-A29586F0E03B}"/>
              </a:ext>
            </a:extLst>
          </p:cNvPr>
          <p:cNvPicPr>
            <a:picLocks noChangeAspect="1"/>
          </p:cNvPicPr>
          <p:nvPr userDrawn="1"/>
        </p:nvPicPr>
        <p:blipFill>
          <a:blip r:embed="rId2"/>
          <a:stretch>
            <a:fillRect/>
          </a:stretch>
        </p:blipFill>
        <p:spPr>
          <a:xfrm>
            <a:off x="9982200" y="5795963"/>
            <a:ext cx="2057400" cy="762000"/>
          </a:xfrm>
          <a:prstGeom prst="rect">
            <a:avLst/>
          </a:prstGeom>
        </p:spPr>
      </p:pic>
    </p:spTree>
    <p:extLst>
      <p:ext uri="{BB962C8B-B14F-4D97-AF65-F5344CB8AC3E}">
        <p14:creationId xmlns:p14="http://schemas.microsoft.com/office/powerpoint/2010/main" val="2943459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F76B9-8885-FDA8-1147-1E4DF38EC6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2B489F-9A29-2806-9762-96A7DC7463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99CD15-6BB1-A144-748B-0BC5E4BB8F9B}"/>
              </a:ext>
            </a:extLst>
          </p:cNvPr>
          <p:cNvSpPr>
            <a:spLocks noGrp="1"/>
          </p:cNvSpPr>
          <p:nvPr>
            <p:ph type="dt" sz="half" idx="10"/>
          </p:nvPr>
        </p:nvSpPr>
        <p:spPr/>
        <p:txBody>
          <a:bodyPr/>
          <a:lstStyle/>
          <a:p>
            <a:fld id="{5BDBA300-ECF8-AD4B-BDF1-271F4BBEC65B}" type="datetimeFigureOut">
              <a:rPr lang="en-US" smtClean="0"/>
              <a:t>11/16/23</a:t>
            </a:fld>
            <a:endParaRPr lang="en-US"/>
          </a:p>
        </p:txBody>
      </p:sp>
      <p:sp>
        <p:nvSpPr>
          <p:cNvPr id="5" name="Footer Placeholder 4">
            <a:extLst>
              <a:ext uri="{FF2B5EF4-FFF2-40B4-BE49-F238E27FC236}">
                <a16:creationId xmlns:a16="http://schemas.microsoft.com/office/drawing/2014/main" id="{44E767BF-0D81-6073-CC96-E6FAE278CA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F1F504-4623-5157-28FD-630535856C7A}"/>
              </a:ext>
            </a:extLst>
          </p:cNvPr>
          <p:cNvSpPr>
            <a:spLocks noGrp="1"/>
          </p:cNvSpPr>
          <p:nvPr>
            <p:ph type="sldNum" sz="quarter" idx="12"/>
          </p:nvPr>
        </p:nvSpPr>
        <p:spPr/>
        <p:txBody>
          <a:bodyPr/>
          <a:lstStyle/>
          <a:p>
            <a:fld id="{2E24E42F-7E5E-8349-B7EB-898796BC0B3A}" type="slidenum">
              <a:rPr lang="en-US" smtClean="0"/>
              <a:t>‹#›</a:t>
            </a:fld>
            <a:endParaRPr lang="en-US"/>
          </a:p>
        </p:txBody>
      </p:sp>
    </p:spTree>
    <p:extLst>
      <p:ext uri="{BB962C8B-B14F-4D97-AF65-F5344CB8AC3E}">
        <p14:creationId xmlns:p14="http://schemas.microsoft.com/office/powerpoint/2010/main" val="34034610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DDC32-F8EA-43F5-F355-0D09A3C07C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7605A6-C742-0F33-5A54-AB84B3F0CD9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8F92D4-D938-D205-866F-AED82C0EDD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14D2D5-BEDB-BDEF-27A2-2D2D3E3D871C}"/>
              </a:ext>
            </a:extLst>
          </p:cNvPr>
          <p:cNvSpPr>
            <a:spLocks noGrp="1"/>
          </p:cNvSpPr>
          <p:nvPr>
            <p:ph type="dt" sz="half" idx="10"/>
          </p:nvPr>
        </p:nvSpPr>
        <p:spPr/>
        <p:txBody>
          <a:bodyPr/>
          <a:lstStyle/>
          <a:p>
            <a:fld id="{5BDBA300-ECF8-AD4B-BDF1-271F4BBEC65B}" type="datetimeFigureOut">
              <a:rPr lang="en-US" smtClean="0"/>
              <a:t>11/16/23</a:t>
            </a:fld>
            <a:endParaRPr lang="en-US"/>
          </a:p>
        </p:txBody>
      </p:sp>
      <p:sp>
        <p:nvSpPr>
          <p:cNvPr id="6" name="Footer Placeholder 5">
            <a:extLst>
              <a:ext uri="{FF2B5EF4-FFF2-40B4-BE49-F238E27FC236}">
                <a16:creationId xmlns:a16="http://schemas.microsoft.com/office/drawing/2014/main" id="{1556EE55-A2F1-2A2A-1156-F734A3F746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AE8498-AD73-6725-EBB5-32606629EB7B}"/>
              </a:ext>
            </a:extLst>
          </p:cNvPr>
          <p:cNvSpPr>
            <a:spLocks noGrp="1"/>
          </p:cNvSpPr>
          <p:nvPr>
            <p:ph type="sldNum" sz="quarter" idx="12"/>
          </p:nvPr>
        </p:nvSpPr>
        <p:spPr/>
        <p:txBody>
          <a:bodyPr/>
          <a:lstStyle/>
          <a:p>
            <a:fld id="{2E24E42F-7E5E-8349-B7EB-898796BC0B3A}" type="slidenum">
              <a:rPr lang="en-US" smtClean="0"/>
              <a:t>‹#›</a:t>
            </a:fld>
            <a:endParaRPr lang="en-US"/>
          </a:p>
        </p:txBody>
      </p:sp>
    </p:spTree>
    <p:extLst>
      <p:ext uri="{BB962C8B-B14F-4D97-AF65-F5344CB8AC3E}">
        <p14:creationId xmlns:p14="http://schemas.microsoft.com/office/powerpoint/2010/main" val="2592714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A886A-40DC-9EE0-11D5-9BD3BC40917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F1B1F4-8D00-3A5E-7389-D2FBB1A161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DE9DB5-B3FD-D476-C5A9-A92EBE0261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54F3B6-8C1A-92C2-8F30-8BE1D7F089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0B486C-BA54-3E70-E673-76DAF12DD9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7B8B7BB-11F8-1CF9-C99D-9F9A957DB468}"/>
              </a:ext>
            </a:extLst>
          </p:cNvPr>
          <p:cNvSpPr>
            <a:spLocks noGrp="1"/>
          </p:cNvSpPr>
          <p:nvPr>
            <p:ph type="dt" sz="half" idx="10"/>
          </p:nvPr>
        </p:nvSpPr>
        <p:spPr/>
        <p:txBody>
          <a:bodyPr/>
          <a:lstStyle/>
          <a:p>
            <a:fld id="{5BDBA300-ECF8-AD4B-BDF1-271F4BBEC65B}" type="datetimeFigureOut">
              <a:rPr lang="en-US" smtClean="0"/>
              <a:t>11/16/23</a:t>
            </a:fld>
            <a:endParaRPr lang="en-US"/>
          </a:p>
        </p:txBody>
      </p:sp>
      <p:sp>
        <p:nvSpPr>
          <p:cNvPr id="8" name="Footer Placeholder 7">
            <a:extLst>
              <a:ext uri="{FF2B5EF4-FFF2-40B4-BE49-F238E27FC236}">
                <a16:creationId xmlns:a16="http://schemas.microsoft.com/office/drawing/2014/main" id="{2CC5AAC6-CA24-DA5A-AEA3-123BA879C2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79A8B0-4A0F-C943-F1A7-2DC668E98A7E}"/>
              </a:ext>
            </a:extLst>
          </p:cNvPr>
          <p:cNvSpPr>
            <a:spLocks noGrp="1"/>
          </p:cNvSpPr>
          <p:nvPr>
            <p:ph type="sldNum" sz="quarter" idx="12"/>
          </p:nvPr>
        </p:nvSpPr>
        <p:spPr/>
        <p:txBody>
          <a:bodyPr/>
          <a:lstStyle/>
          <a:p>
            <a:fld id="{2E24E42F-7E5E-8349-B7EB-898796BC0B3A}" type="slidenum">
              <a:rPr lang="en-US" smtClean="0"/>
              <a:t>‹#›</a:t>
            </a:fld>
            <a:endParaRPr lang="en-US"/>
          </a:p>
        </p:txBody>
      </p:sp>
    </p:spTree>
    <p:extLst>
      <p:ext uri="{BB962C8B-B14F-4D97-AF65-F5344CB8AC3E}">
        <p14:creationId xmlns:p14="http://schemas.microsoft.com/office/powerpoint/2010/main" val="19472881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EF3D5-EC42-E686-7762-7335C09258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139B94-4262-B11A-8CAF-50A18D85DA9F}"/>
              </a:ext>
            </a:extLst>
          </p:cNvPr>
          <p:cNvSpPr>
            <a:spLocks noGrp="1"/>
          </p:cNvSpPr>
          <p:nvPr>
            <p:ph type="dt" sz="half" idx="10"/>
          </p:nvPr>
        </p:nvSpPr>
        <p:spPr/>
        <p:txBody>
          <a:bodyPr/>
          <a:lstStyle/>
          <a:p>
            <a:fld id="{5BDBA300-ECF8-AD4B-BDF1-271F4BBEC65B}" type="datetimeFigureOut">
              <a:rPr lang="en-US" smtClean="0"/>
              <a:t>11/16/23</a:t>
            </a:fld>
            <a:endParaRPr lang="en-US"/>
          </a:p>
        </p:txBody>
      </p:sp>
      <p:sp>
        <p:nvSpPr>
          <p:cNvPr id="4" name="Footer Placeholder 3">
            <a:extLst>
              <a:ext uri="{FF2B5EF4-FFF2-40B4-BE49-F238E27FC236}">
                <a16:creationId xmlns:a16="http://schemas.microsoft.com/office/drawing/2014/main" id="{624A812E-CB4A-92A4-2A75-D2D8C23F21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A1CBC7-94E3-5E7C-066C-03277E1E78ED}"/>
              </a:ext>
            </a:extLst>
          </p:cNvPr>
          <p:cNvSpPr>
            <a:spLocks noGrp="1"/>
          </p:cNvSpPr>
          <p:nvPr>
            <p:ph type="sldNum" sz="quarter" idx="12"/>
          </p:nvPr>
        </p:nvSpPr>
        <p:spPr/>
        <p:txBody>
          <a:bodyPr/>
          <a:lstStyle/>
          <a:p>
            <a:fld id="{2E24E42F-7E5E-8349-B7EB-898796BC0B3A}" type="slidenum">
              <a:rPr lang="en-US" smtClean="0"/>
              <a:t>‹#›</a:t>
            </a:fld>
            <a:endParaRPr lang="en-US"/>
          </a:p>
        </p:txBody>
      </p:sp>
    </p:spTree>
    <p:extLst>
      <p:ext uri="{BB962C8B-B14F-4D97-AF65-F5344CB8AC3E}">
        <p14:creationId xmlns:p14="http://schemas.microsoft.com/office/powerpoint/2010/main" val="20508424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FB1436-DED1-D660-4DE4-55E9E982733D}"/>
              </a:ext>
            </a:extLst>
          </p:cNvPr>
          <p:cNvSpPr>
            <a:spLocks noGrp="1"/>
          </p:cNvSpPr>
          <p:nvPr>
            <p:ph type="dt" sz="half" idx="10"/>
          </p:nvPr>
        </p:nvSpPr>
        <p:spPr/>
        <p:txBody>
          <a:bodyPr/>
          <a:lstStyle/>
          <a:p>
            <a:fld id="{5BDBA300-ECF8-AD4B-BDF1-271F4BBEC65B}" type="datetimeFigureOut">
              <a:rPr lang="en-US" smtClean="0"/>
              <a:t>11/16/23</a:t>
            </a:fld>
            <a:endParaRPr lang="en-US"/>
          </a:p>
        </p:txBody>
      </p:sp>
      <p:sp>
        <p:nvSpPr>
          <p:cNvPr id="3" name="Footer Placeholder 2">
            <a:extLst>
              <a:ext uri="{FF2B5EF4-FFF2-40B4-BE49-F238E27FC236}">
                <a16:creationId xmlns:a16="http://schemas.microsoft.com/office/drawing/2014/main" id="{F229EFA6-85EA-7F62-5D76-CA6D7710D8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85AC8D-21BA-C690-08A8-9434723E7542}"/>
              </a:ext>
            </a:extLst>
          </p:cNvPr>
          <p:cNvSpPr>
            <a:spLocks noGrp="1"/>
          </p:cNvSpPr>
          <p:nvPr>
            <p:ph type="sldNum" sz="quarter" idx="12"/>
          </p:nvPr>
        </p:nvSpPr>
        <p:spPr/>
        <p:txBody>
          <a:bodyPr/>
          <a:lstStyle/>
          <a:p>
            <a:fld id="{2E24E42F-7E5E-8349-B7EB-898796BC0B3A}" type="slidenum">
              <a:rPr lang="en-US" smtClean="0"/>
              <a:t>‹#›</a:t>
            </a:fld>
            <a:endParaRPr lang="en-US"/>
          </a:p>
        </p:txBody>
      </p:sp>
    </p:spTree>
    <p:extLst>
      <p:ext uri="{BB962C8B-B14F-4D97-AF65-F5344CB8AC3E}">
        <p14:creationId xmlns:p14="http://schemas.microsoft.com/office/powerpoint/2010/main" val="3317824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1053C-A335-A814-982A-B4D29B5B4F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1E672E-4300-5CD8-46CB-9B6736A4D4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CB4209-889E-FC50-31C8-19E91CAAA0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3E0ACE-3E07-8DE0-9405-E74C4A360992}"/>
              </a:ext>
            </a:extLst>
          </p:cNvPr>
          <p:cNvSpPr>
            <a:spLocks noGrp="1"/>
          </p:cNvSpPr>
          <p:nvPr>
            <p:ph type="dt" sz="half" idx="10"/>
          </p:nvPr>
        </p:nvSpPr>
        <p:spPr/>
        <p:txBody>
          <a:bodyPr/>
          <a:lstStyle/>
          <a:p>
            <a:fld id="{5BDBA300-ECF8-AD4B-BDF1-271F4BBEC65B}" type="datetimeFigureOut">
              <a:rPr lang="en-US" smtClean="0"/>
              <a:t>11/16/23</a:t>
            </a:fld>
            <a:endParaRPr lang="en-US"/>
          </a:p>
        </p:txBody>
      </p:sp>
      <p:sp>
        <p:nvSpPr>
          <p:cNvPr id="6" name="Footer Placeholder 5">
            <a:extLst>
              <a:ext uri="{FF2B5EF4-FFF2-40B4-BE49-F238E27FC236}">
                <a16:creationId xmlns:a16="http://schemas.microsoft.com/office/drawing/2014/main" id="{E7109993-F071-2A80-A19D-8765D48BE0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B3AAAA-1C6B-01F9-BCAE-7B2832803586}"/>
              </a:ext>
            </a:extLst>
          </p:cNvPr>
          <p:cNvSpPr>
            <a:spLocks noGrp="1"/>
          </p:cNvSpPr>
          <p:nvPr>
            <p:ph type="sldNum" sz="quarter" idx="12"/>
          </p:nvPr>
        </p:nvSpPr>
        <p:spPr/>
        <p:txBody>
          <a:bodyPr/>
          <a:lstStyle/>
          <a:p>
            <a:fld id="{2E24E42F-7E5E-8349-B7EB-898796BC0B3A}" type="slidenum">
              <a:rPr lang="en-US" smtClean="0"/>
              <a:t>‹#›</a:t>
            </a:fld>
            <a:endParaRPr lang="en-US"/>
          </a:p>
        </p:txBody>
      </p:sp>
    </p:spTree>
    <p:extLst>
      <p:ext uri="{BB962C8B-B14F-4D97-AF65-F5344CB8AC3E}">
        <p14:creationId xmlns:p14="http://schemas.microsoft.com/office/powerpoint/2010/main" val="21238679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14B68-6144-430B-59A9-9DFA1D4153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3D5820-E944-DEC7-2597-067075619D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E80FC2-E507-F920-4849-1850F21F55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E46DCF-F73E-B36A-0D24-A560E25CD550}"/>
              </a:ext>
            </a:extLst>
          </p:cNvPr>
          <p:cNvSpPr>
            <a:spLocks noGrp="1"/>
          </p:cNvSpPr>
          <p:nvPr>
            <p:ph type="dt" sz="half" idx="10"/>
          </p:nvPr>
        </p:nvSpPr>
        <p:spPr/>
        <p:txBody>
          <a:bodyPr/>
          <a:lstStyle/>
          <a:p>
            <a:fld id="{5BDBA300-ECF8-AD4B-BDF1-271F4BBEC65B}" type="datetimeFigureOut">
              <a:rPr lang="en-US" smtClean="0"/>
              <a:t>11/16/23</a:t>
            </a:fld>
            <a:endParaRPr lang="en-US"/>
          </a:p>
        </p:txBody>
      </p:sp>
      <p:sp>
        <p:nvSpPr>
          <p:cNvPr id="6" name="Footer Placeholder 5">
            <a:extLst>
              <a:ext uri="{FF2B5EF4-FFF2-40B4-BE49-F238E27FC236}">
                <a16:creationId xmlns:a16="http://schemas.microsoft.com/office/drawing/2014/main" id="{103B0153-64D9-A800-A61F-359BC47DB3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9035BE-2B9D-C9BC-341F-D32C4864191D}"/>
              </a:ext>
            </a:extLst>
          </p:cNvPr>
          <p:cNvSpPr>
            <a:spLocks noGrp="1"/>
          </p:cNvSpPr>
          <p:nvPr>
            <p:ph type="sldNum" sz="quarter" idx="12"/>
          </p:nvPr>
        </p:nvSpPr>
        <p:spPr/>
        <p:txBody>
          <a:bodyPr/>
          <a:lstStyle/>
          <a:p>
            <a:fld id="{2E24E42F-7E5E-8349-B7EB-898796BC0B3A}" type="slidenum">
              <a:rPr lang="en-US" smtClean="0"/>
              <a:t>‹#›</a:t>
            </a:fld>
            <a:endParaRPr lang="en-US"/>
          </a:p>
        </p:txBody>
      </p:sp>
    </p:spTree>
    <p:extLst>
      <p:ext uri="{BB962C8B-B14F-4D97-AF65-F5344CB8AC3E}">
        <p14:creationId xmlns:p14="http://schemas.microsoft.com/office/powerpoint/2010/main" val="91640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3DF5D3C-9C89-434C-ABDD-C60745AB638B}"/>
              </a:ext>
            </a:extLst>
          </p:cNvPr>
          <p:cNvSpPr>
            <a:spLocks noGrp="1"/>
          </p:cNvSpPr>
          <p:nvPr>
            <p:ph type="dt" sz="half" idx="10"/>
          </p:nvPr>
        </p:nvSpPr>
        <p:spPr>
          <a:xfrm>
            <a:off x="838200" y="6356350"/>
            <a:ext cx="2743200" cy="365125"/>
          </a:xfrm>
          <a:prstGeom prst="rect">
            <a:avLst/>
          </a:prstGeom>
        </p:spPr>
        <p:txBody>
          <a:bodyPr/>
          <a:lstStyle/>
          <a:p>
            <a:fld id="{71A32B58-8C1C-954F-BDF2-720B711FE909}" type="datetimeFigureOut">
              <a:rPr lang="en-US" smtClean="0"/>
              <a:t>11/16/23</a:t>
            </a:fld>
            <a:endParaRPr lang="en-US"/>
          </a:p>
        </p:txBody>
      </p:sp>
      <p:sp>
        <p:nvSpPr>
          <p:cNvPr id="6" name="Footer Placeholder 5">
            <a:extLst>
              <a:ext uri="{FF2B5EF4-FFF2-40B4-BE49-F238E27FC236}">
                <a16:creationId xmlns:a16="http://schemas.microsoft.com/office/drawing/2014/main" id="{63153BF6-00AF-794A-BE84-DB72D3154A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487D79F-5507-7345-B2C5-ADC183E93DD4}"/>
              </a:ext>
            </a:extLst>
          </p:cNvPr>
          <p:cNvSpPr>
            <a:spLocks noGrp="1"/>
          </p:cNvSpPr>
          <p:nvPr>
            <p:ph type="sldNum" sz="quarter" idx="12"/>
          </p:nvPr>
        </p:nvSpPr>
        <p:spPr/>
        <p:txBody>
          <a:bodyPr/>
          <a:lstStyle/>
          <a:p>
            <a:fld id="{A7F4D33C-FC36-4844-81D2-FC506EAE1687}" type="slidenum">
              <a:rPr lang="en-US" smtClean="0"/>
              <a:t>‹#›</a:t>
            </a:fld>
            <a:endParaRPr lang="en-US"/>
          </a:p>
        </p:txBody>
      </p:sp>
    </p:spTree>
    <p:extLst>
      <p:ext uri="{BB962C8B-B14F-4D97-AF65-F5344CB8AC3E}">
        <p14:creationId xmlns:p14="http://schemas.microsoft.com/office/powerpoint/2010/main" val="24927699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0A688-433F-B128-72F5-AEF9D5D72B3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532F32-41C9-7F9D-B626-30438397A4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555A0-DDAD-EDE2-5678-A884E2BC29CC}"/>
              </a:ext>
            </a:extLst>
          </p:cNvPr>
          <p:cNvSpPr>
            <a:spLocks noGrp="1"/>
          </p:cNvSpPr>
          <p:nvPr>
            <p:ph type="dt" sz="half" idx="10"/>
          </p:nvPr>
        </p:nvSpPr>
        <p:spPr/>
        <p:txBody>
          <a:bodyPr/>
          <a:lstStyle/>
          <a:p>
            <a:fld id="{5BDBA300-ECF8-AD4B-BDF1-271F4BBEC65B}" type="datetimeFigureOut">
              <a:rPr lang="en-US" smtClean="0"/>
              <a:t>11/16/23</a:t>
            </a:fld>
            <a:endParaRPr lang="en-US"/>
          </a:p>
        </p:txBody>
      </p:sp>
      <p:sp>
        <p:nvSpPr>
          <p:cNvPr id="5" name="Footer Placeholder 4">
            <a:extLst>
              <a:ext uri="{FF2B5EF4-FFF2-40B4-BE49-F238E27FC236}">
                <a16:creationId xmlns:a16="http://schemas.microsoft.com/office/drawing/2014/main" id="{B47B6EC0-2973-B9B9-D254-620171B114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831F30-6988-350D-D299-D46532A2C918}"/>
              </a:ext>
            </a:extLst>
          </p:cNvPr>
          <p:cNvSpPr>
            <a:spLocks noGrp="1"/>
          </p:cNvSpPr>
          <p:nvPr>
            <p:ph type="sldNum" sz="quarter" idx="12"/>
          </p:nvPr>
        </p:nvSpPr>
        <p:spPr/>
        <p:txBody>
          <a:bodyPr/>
          <a:lstStyle/>
          <a:p>
            <a:fld id="{2E24E42F-7E5E-8349-B7EB-898796BC0B3A}" type="slidenum">
              <a:rPr lang="en-US" smtClean="0"/>
              <a:t>‹#›</a:t>
            </a:fld>
            <a:endParaRPr lang="en-US"/>
          </a:p>
        </p:txBody>
      </p:sp>
    </p:spTree>
    <p:extLst>
      <p:ext uri="{BB962C8B-B14F-4D97-AF65-F5344CB8AC3E}">
        <p14:creationId xmlns:p14="http://schemas.microsoft.com/office/powerpoint/2010/main" val="23410664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365B37-386D-8ED4-7ABC-371DCE2040D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CB42BA-D3CA-D1E6-A8FF-29386FB58A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19242F-4AF0-2554-18EF-B487016A6B61}"/>
              </a:ext>
            </a:extLst>
          </p:cNvPr>
          <p:cNvSpPr>
            <a:spLocks noGrp="1"/>
          </p:cNvSpPr>
          <p:nvPr>
            <p:ph type="dt" sz="half" idx="10"/>
          </p:nvPr>
        </p:nvSpPr>
        <p:spPr/>
        <p:txBody>
          <a:bodyPr/>
          <a:lstStyle/>
          <a:p>
            <a:fld id="{5BDBA300-ECF8-AD4B-BDF1-271F4BBEC65B}" type="datetimeFigureOut">
              <a:rPr lang="en-US" smtClean="0"/>
              <a:t>11/16/23</a:t>
            </a:fld>
            <a:endParaRPr lang="en-US"/>
          </a:p>
        </p:txBody>
      </p:sp>
      <p:sp>
        <p:nvSpPr>
          <p:cNvPr id="5" name="Footer Placeholder 4">
            <a:extLst>
              <a:ext uri="{FF2B5EF4-FFF2-40B4-BE49-F238E27FC236}">
                <a16:creationId xmlns:a16="http://schemas.microsoft.com/office/drawing/2014/main" id="{17A43BB8-26BB-B1E7-E2EB-A0344EFB2A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EF0488-D001-C375-884B-913B73EE571C}"/>
              </a:ext>
            </a:extLst>
          </p:cNvPr>
          <p:cNvSpPr>
            <a:spLocks noGrp="1"/>
          </p:cNvSpPr>
          <p:nvPr>
            <p:ph type="sldNum" sz="quarter" idx="12"/>
          </p:nvPr>
        </p:nvSpPr>
        <p:spPr/>
        <p:txBody>
          <a:bodyPr/>
          <a:lstStyle/>
          <a:p>
            <a:fld id="{2E24E42F-7E5E-8349-B7EB-898796BC0B3A}" type="slidenum">
              <a:rPr lang="en-US" smtClean="0"/>
              <a:t>‹#›</a:t>
            </a:fld>
            <a:endParaRPr lang="en-US"/>
          </a:p>
        </p:txBody>
      </p:sp>
    </p:spTree>
    <p:extLst>
      <p:ext uri="{BB962C8B-B14F-4D97-AF65-F5344CB8AC3E}">
        <p14:creationId xmlns:p14="http://schemas.microsoft.com/office/powerpoint/2010/main" val="33781449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Image Slide">
  <p:cSld name="Image Slide">
    <p:spTree>
      <p:nvGrpSpPr>
        <p:cNvPr id="1" name="Shape 34"/>
        <p:cNvGrpSpPr/>
        <p:nvPr/>
      </p:nvGrpSpPr>
      <p:grpSpPr>
        <a:xfrm>
          <a:off x="0" y="0"/>
          <a:ext cx="0" cy="0"/>
          <a:chOff x="0" y="0"/>
          <a:chExt cx="0" cy="0"/>
        </a:xfrm>
      </p:grpSpPr>
      <p:sp>
        <p:nvSpPr>
          <p:cNvPr id="35" name="Google Shape;35;p33"/>
          <p:cNvSpPr/>
          <p:nvPr/>
        </p:nvSpPr>
        <p:spPr>
          <a:xfrm>
            <a:off x="11658600" y="6324600"/>
            <a:ext cx="381000" cy="457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24051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73FCE-F20C-EB40-805D-AE582357365E}"/>
              </a:ext>
            </a:extLst>
          </p:cNvPr>
          <p:cNvSpPr>
            <a:spLocks noGrp="1"/>
          </p:cNvSpPr>
          <p:nvPr>
            <p:ph type="title"/>
          </p:nvPr>
        </p:nvSpPr>
        <p:spPr>
          <a:xfrm>
            <a:off x="609600" y="838200"/>
            <a:ext cx="10363200" cy="914400"/>
          </a:xfrm>
          <a:prstGeom prst="rect">
            <a:avLst/>
          </a:prstGeom>
        </p:spPr>
        <p:txBody>
          <a:bodyPr>
            <a:normAutofit/>
          </a:bodyPr>
          <a:lstStyle>
            <a:lvl1pPr>
              <a:defRPr sz="3600">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4129581-1261-4E49-989D-3A12B3738A7B}"/>
              </a:ext>
            </a:extLst>
          </p:cNvPr>
          <p:cNvSpPr>
            <a:spLocks noGrp="1"/>
          </p:cNvSpPr>
          <p:nvPr>
            <p:ph idx="1" hasCustomPrompt="1"/>
          </p:nvPr>
        </p:nvSpPr>
        <p:spPr>
          <a:xfrm>
            <a:off x="609600" y="1981200"/>
            <a:ext cx="5080000" cy="3886200"/>
          </a:xfrm>
        </p:spPr>
        <p:txBody>
          <a:bodyPr/>
          <a:lstStyle>
            <a:lvl1pPr>
              <a:defRPr b="0" i="0">
                <a:latin typeface="+mj-lt"/>
                <a:ea typeface="Roboto" panose="02000000000000000000" pitchFamily="2" charset="0"/>
              </a:defRPr>
            </a:lvl1pPr>
            <a:lvl2pPr>
              <a:defRPr b="0" i="0">
                <a:latin typeface="+mj-lt"/>
                <a:ea typeface="Roboto" panose="02000000000000000000" pitchFamily="2" charset="0"/>
              </a:defRPr>
            </a:lvl2pPr>
            <a:lvl3pPr>
              <a:defRPr b="0" i="0">
                <a:latin typeface="+mj-lt"/>
                <a:ea typeface="Roboto" panose="02000000000000000000" pitchFamily="2" charset="0"/>
              </a:defRPr>
            </a:lvl3pPr>
            <a:lvl4pPr>
              <a:defRPr b="0" i="0">
                <a:latin typeface="+mj-lt"/>
                <a:ea typeface="Roboto" panose="02000000000000000000" pitchFamily="2" charset="0"/>
              </a:defRPr>
            </a:lvl4pPr>
            <a:lvl5pPr>
              <a:defRPr b="0" i="0">
                <a:latin typeface="+mj-lt"/>
                <a:ea typeface="Roboto" panose="02000000000000000000" pitchFamily="2" charset="0"/>
              </a:defRPr>
            </a:lvl5pPr>
          </a:lstStyle>
          <a:p>
            <a:pPr lvl="0"/>
            <a:r>
              <a:rPr lang="en-US" dirty="0" err="1"/>
              <a:t>Sublist</a:t>
            </a:r>
            <a:r>
              <a:rPr lang="en-US" dirty="0"/>
              <a:t>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FF2B5EF4-FFF2-40B4-BE49-F238E27FC236}">
                <a16:creationId xmlns:a16="http://schemas.microsoft.com/office/drawing/2014/main" id="{77EF84CE-004A-6344-BC2B-33B48728784B}"/>
              </a:ext>
            </a:extLst>
          </p:cNvPr>
          <p:cNvSpPr>
            <a:spLocks noGrp="1"/>
          </p:cNvSpPr>
          <p:nvPr>
            <p:ph idx="10" hasCustomPrompt="1"/>
          </p:nvPr>
        </p:nvSpPr>
        <p:spPr>
          <a:xfrm>
            <a:off x="6197600" y="1981200"/>
            <a:ext cx="5080000" cy="38862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err="1"/>
              <a:t>Sublist</a:t>
            </a:r>
            <a:r>
              <a:rPr lang="en-US" dirty="0"/>
              <a:t> 2</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456974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Data/Chart, sidebar">
  <p:cSld name="Data/Chart, sidebar">
    <p:spTree>
      <p:nvGrpSpPr>
        <p:cNvPr id="1" name="Shape 40"/>
        <p:cNvGrpSpPr/>
        <p:nvPr/>
      </p:nvGrpSpPr>
      <p:grpSpPr>
        <a:xfrm>
          <a:off x="0" y="0"/>
          <a:ext cx="0" cy="0"/>
          <a:chOff x="0" y="0"/>
          <a:chExt cx="0" cy="0"/>
        </a:xfrm>
      </p:grpSpPr>
      <p:sp>
        <p:nvSpPr>
          <p:cNvPr id="41" name="Google Shape;41;g21426e9367b_0_539"/>
          <p:cNvSpPr txBox="1">
            <a:spLocks noGrp="1"/>
          </p:cNvSpPr>
          <p:nvPr>
            <p:ph type="title"/>
          </p:nvPr>
        </p:nvSpPr>
        <p:spPr>
          <a:xfrm>
            <a:off x="609600" y="333375"/>
            <a:ext cx="10972800" cy="1107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0587D"/>
              </a:buClr>
              <a:buSzPts val="4400"/>
              <a:buFont typeface="Calibri"/>
              <a:buNone/>
              <a:defRPr b="1">
                <a:solidFill>
                  <a:srgbClr val="10587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g21426e9367b_0_539"/>
          <p:cNvSpPr txBox="1">
            <a:spLocks noGrp="1"/>
          </p:cNvSpPr>
          <p:nvPr>
            <p:ph type="body" idx="1"/>
          </p:nvPr>
        </p:nvSpPr>
        <p:spPr>
          <a:xfrm>
            <a:off x="609600" y="1825624"/>
            <a:ext cx="7780200" cy="44418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g21426e9367b_0_539"/>
          <p:cNvSpPr txBox="1">
            <a:spLocks noGrp="1"/>
          </p:cNvSpPr>
          <p:nvPr>
            <p:ph type="body" idx="2"/>
          </p:nvPr>
        </p:nvSpPr>
        <p:spPr>
          <a:xfrm>
            <a:off x="8540750" y="1828800"/>
            <a:ext cx="3041700" cy="3760800"/>
          </a:xfrm>
          <a:prstGeom prst="rect">
            <a:avLst/>
          </a:prstGeom>
          <a:solidFill>
            <a:srgbClr val="EAF6FC"/>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0587D"/>
              </a:buClr>
              <a:buSzPts val="2800"/>
              <a:buNone/>
              <a:defRPr>
                <a:solidFill>
                  <a:srgbClr val="10587D"/>
                </a:solidFill>
              </a:defRPr>
            </a:lvl1pPr>
            <a:lvl2pPr marL="914400" lvl="1" indent="-228600" algn="l">
              <a:lnSpc>
                <a:spcPct val="90000"/>
              </a:lnSpc>
              <a:spcBef>
                <a:spcPts val="500"/>
              </a:spcBef>
              <a:spcAft>
                <a:spcPts val="0"/>
              </a:spcAft>
              <a:buClr>
                <a:srgbClr val="10587D"/>
              </a:buClr>
              <a:buSzPts val="2400"/>
              <a:buNone/>
              <a:defRPr>
                <a:solidFill>
                  <a:srgbClr val="10587D"/>
                </a:solidFill>
              </a:defRPr>
            </a:lvl2pPr>
            <a:lvl3pPr marL="1371600" lvl="2" indent="-228600" algn="l">
              <a:lnSpc>
                <a:spcPct val="90000"/>
              </a:lnSpc>
              <a:spcBef>
                <a:spcPts val="500"/>
              </a:spcBef>
              <a:spcAft>
                <a:spcPts val="0"/>
              </a:spcAft>
              <a:buClr>
                <a:srgbClr val="10587D"/>
              </a:buClr>
              <a:buSzPts val="2000"/>
              <a:buNone/>
              <a:defRPr>
                <a:solidFill>
                  <a:srgbClr val="10587D"/>
                </a:solidFill>
              </a:defRPr>
            </a:lvl3pPr>
            <a:lvl4pPr marL="1828800" lvl="3" indent="-228600" algn="l">
              <a:lnSpc>
                <a:spcPct val="90000"/>
              </a:lnSpc>
              <a:spcBef>
                <a:spcPts val="500"/>
              </a:spcBef>
              <a:spcAft>
                <a:spcPts val="0"/>
              </a:spcAft>
              <a:buClr>
                <a:srgbClr val="10587D"/>
              </a:buClr>
              <a:buSzPts val="1800"/>
              <a:buNone/>
              <a:defRPr>
                <a:solidFill>
                  <a:srgbClr val="10587D"/>
                </a:solidFill>
              </a:defRPr>
            </a:lvl4pPr>
            <a:lvl5pPr marL="2286000" lvl="4" indent="-228600" algn="l">
              <a:lnSpc>
                <a:spcPct val="90000"/>
              </a:lnSpc>
              <a:spcBef>
                <a:spcPts val="500"/>
              </a:spcBef>
              <a:spcAft>
                <a:spcPts val="0"/>
              </a:spcAft>
              <a:buClr>
                <a:srgbClr val="10587D"/>
              </a:buClr>
              <a:buSzPts val="1800"/>
              <a:buNone/>
              <a:defRPr>
                <a:solidFill>
                  <a:srgbClr val="10587D"/>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4" name="Google Shape;44;g21426e9367b_0_539"/>
          <p:cNvGrpSpPr/>
          <p:nvPr/>
        </p:nvGrpSpPr>
        <p:grpSpPr>
          <a:xfrm>
            <a:off x="10087424" y="6056938"/>
            <a:ext cx="1624533" cy="614585"/>
            <a:chOff x="7001324" y="6056938"/>
            <a:chExt cx="1624533" cy="614585"/>
          </a:xfrm>
        </p:grpSpPr>
        <p:pic>
          <p:nvPicPr>
            <p:cNvPr id="45" name="Google Shape;45;g21426e9367b_0_539"/>
            <p:cNvPicPr preferRelativeResize="0"/>
            <p:nvPr/>
          </p:nvPicPr>
          <p:blipFill rotWithShape="1">
            <a:blip r:embed="rId2">
              <a:alphaModFix/>
            </a:blip>
            <a:srcRect/>
            <a:stretch/>
          </p:blipFill>
          <p:spPr>
            <a:xfrm>
              <a:off x="7963413" y="6330656"/>
              <a:ext cx="662444" cy="334303"/>
            </a:xfrm>
            <a:prstGeom prst="rect">
              <a:avLst/>
            </a:prstGeom>
            <a:noFill/>
            <a:ln>
              <a:noFill/>
            </a:ln>
          </p:spPr>
        </p:pic>
        <p:pic>
          <p:nvPicPr>
            <p:cNvPr id="46" name="Google Shape;46;g21426e9367b_0_539"/>
            <p:cNvPicPr preferRelativeResize="0"/>
            <p:nvPr/>
          </p:nvPicPr>
          <p:blipFill rotWithShape="1">
            <a:blip r:embed="rId3">
              <a:alphaModFix/>
            </a:blip>
            <a:srcRect/>
            <a:stretch/>
          </p:blipFill>
          <p:spPr>
            <a:xfrm>
              <a:off x="7001324" y="6056938"/>
              <a:ext cx="733979" cy="614585"/>
            </a:xfrm>
            <a:prstGeom prst="rect">
              <a:avLst/>
            </a:prstGeom>
            <a:noFill/>
            <a:ln>
              <a:noFill/>
            </a:ln>
          </p:spPr>
        </p:pic>
        <p:cxnSp>
          <p:nvCxnSpPr>
            <p:cNvPr id="47" name="Google Shape;47;g21426e9367b_0_539"/>
            <p:cNvCxnSpPr/>
            <p:nvPr/>
          </p:nvCxnSpPr>
          <p:spPr>
            <a:xfrm>
              <a:off x="7833594" y="6330656"/>
              <a:ext cx="0" cy="279900"/>
            </a:xfrm>
            <a:prstGeom prst="straightConnector1">
              <a:avLst/>
            </a:prstGeom>
            <a:noFill/>
            <a:ln w="9525" cap="flat" cmpd="sng">
              <a:solidFill>
                <a:srgbClr val="BFBFBF"/>
              </a:solidFill>
              <a:prstDash val="solid"/>
              <a:miter lim="800000"/>
              <a:headEnd type="none" w="sm" len="sm"/>
              <a:tailEnd type="none" w="sm" len="sm"/>
            </a:ln>
          </p:spPr>
        </p:cxnSp>
      </p:grpSp>
      <p:sp>
        <p:nvSpPr>
          <p:cNvPr id="48" name="Google Shape;48;g21426e9367b_0_539"/>
          <p:cNvSpPr/>
          <p:nvPr/>
        </p:nvSpPr>
        <p:spPr>
          <a:xfrm>
            <a:off x="681037" y="1482860"/>
            <a:ext cx="10830000" cy="45600"/>
          </a:xfrm>
          <a:prstGeom prst="rect">
            <a:avLst/>
          </a:prstGeom>
          <a:gradFill>
            <a:gsLst>
              <a:gs pos="0">
                <a:srgbClr val="10587D"/>
              </a:gs>
              <a:gs pos="100000">
                <a:srgbClr val="DFEBFB"/>
              </a:gs>
            </a:gsLst>
            <a:lin ang="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67425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09A18A44-BED7-AF4D-9FFB-0CE091D49B66}"/>
              </a:ext>
            </a:extLst>
          </p:cNvPr>
          <p:cNvSpPr>
            <a:spLocks noGrp="1"/>
          </p:cNvSpPr>
          <p:nvPr>
            <p:ph type="dt" sz="half" idx="10"/>
          </p:nvPr>
        </p:nvSpPr>
        <p:spPr>
          <a:xfrm>
            <a:off x="838200" y="6356350"/>
            <a:ext cx="2743200" cy="365125"/>
          </a:xfrm>
          <a:prstGeom prst="rect">
            <a:avLst/>
          </a:prstGeom>
        </p:spPr>
        <p:txBody>
          <a:bodyPr/>
          <a:lstStyle/>
          <a:p>
            <a:fld id="{71A32B58-8C1C-954F-BDF2-720B711FE909}" type="datetimeFigureOut">
              <a:rPr lang="en-US" smtClean="0"/>
              <a:t>11/16/23</a:t>
            </a:fld>
            <a:endParaRPr lang="en-US"/>
          </a:p>
        </p:txBody>
      </p:sp>
      <p:sp>
        <p:nvSpPr>
          <p:cNvPr id="8" name="Footer Placeholder 7">
            <a:extLst>
              <a:ext uri="{FF2B5EF4-FFF2-40B4-BE49-F238E27FC236}">
                <a16:creationId xmlns:a16="http://schemas.microsoft.com/office/drawing/2014/main" id="{1D82B1EC-34D0-934F-AD80-E1C2DC7B4A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9209AE8-B77E-EB48-9A12-AC45A7603677}"/>
              </a:ext>
            </a:extLst>
          </p:cNvPr>
          <p:cNvSpPr>
            <a:spLocks noGrp="1"/>
          </p:cNvSpPr>
          <p:nvPr>
            <p:ph type="sldNum" sz="quarter" idx="12"/>
          </p:nvPr>
        </p:nvSpPr>
        <p:spPr/>
        <p:txBody>
          <a:bodyPr/>
          <a:lstStyle/>
          <a:p>
            <a:fld id="{A7F4D33C-FC36-4844-81D2-FC506EAE1687}" type="slidenum">
              <a:rPr lang="en-US" smtClean="0"/>
              <a:t>‹#›</a:t>
            </a:fld>
            <a:endParaRPr lang="en-US"/>
          </a:p>
        </p:txBody>
      </p:sp>
    </p:spTree>
    <p:extLst>
      <p:ext uri="{BB962C8B-B14F-4D97-AF65-F5344CB8AC3E}">
        <p14:creationId xmlns:p14="http://schemas.microsoft.com/office/powerpoint/2010/main" val="928321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9A4FF4-34D7-DE41-B2A5-6AEF813FA4C1}"/>
              </a:ext>
            </a:extLst>
          </p:cNvPr>
          <p:cNvSpPr>
            <a:spLocks noGrp="1"/>
          </p:cNvSpPr>
          <p:nvPr>
            <p:ph type="dt" sz="half" idx="10"/>
          </p:nvPr>
        </p:nvSpPr>
        <p:spPr>
          <a:xfrm>
            <a:off x="838200" y="6356350"/>
            <a:ext cx="2743200" cy="365125"/>
          </a:xfrm>
          <a:prstGeom prst="rect">
            <a:avLst/>
          </a:prstGeom>
        </p:spPr>
        <p:txBody>
          <a:bodyPr/>
          <a:lstStyle/>
          <a:p>
            <a:fld id="{71A32B58-8C1C-954F-BDF2-720B711FE909}" type="datetimeFigureOut">
              <a:rPr lang="en-US" smtClean="0"/>
              <a:t>11/16/23</a:t>
            </a:fld>
            <a:endParaRPr lang="en-US"/>
          </a:p>
        </p:txBody>
      </p:sp>
      <p:sp>
        <p:nvSpPr>
          <p:cNvPr id="4" name="Footer Placeholder 3">
            <a:extLst>
              <a:ext uri="{FF2B5EF4-FFF2-40B4-BE49-F238E27FC236}">
                <a16:creationId xmlns:a16="http://schemas.microsoft.com/office/drawing/2014/main" id="{BB46D6CC-E8AE-3147-8DDA-A61714E28B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FBD7D53-D81C-6540-93F1-6699DCEB2B7A}"/>
              </a:ext>
            </a:extLst>
          </p:cNvPr>
          <p:cNvSpPr>
            <a:spLocks noGrp="1"/>
          </p:cNvSpPr>
          <p:nvPr>
            <p:ph type="sldNum" sz="quarter" idx="12"/>
          </p:nvPr>
        </p:nvSpPr>
        <p:spPr/>
        <p:txBody>
          <a:bodyPr/>
          <a:lstStyle/>
          <a:p>
            <a:fld id="{A7F4D33C-FC36-4844-81D2-FC506EAE1687}" type="slidenum">
              <a:rPr lang="en-US" smtClean="0"/>
              <a:t>‹#›</a:t>
            </a:fld>
            <a:endParaRPr lang="en-US"/>
          </a:p>
        </p:txBody>
      </p:sp>
    </p:spTree>
    <p:extLst>
      <p:ext uri="{BB962C8B-B14F-4D97-AF65-F5344CB8AC3E}">
        <p14:creationId xmlns:p14="http://schemas.microsoft.com/office/powerpoint/2010/main" val="3551264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82D8BB-66B7-FA46-B8F9-EFE2B8FA29C4}"/>
              </a:ext>
            </a:extLst>
          </p:cNvPr>
          <p:cNvSpPr>
            <a:spLocks noGrp="1"/>
          </p:cNvSpPr>
          <p:nvPr>
            <p:ph type="dt" sz="half" idx="10"/>
          </p:nvPr>
        </p:nvSpPr>
        <p:spPr>
          <a:xfrm>
            <a:off x="838200" y="6356350"/>
            <a:ext cx="2743200" cy="365125"/>
          </a:xfrm>
          <a:prstGeom prst="rect">
            <a:avLst/>
          </a:prstGeom>
        </p:spPr>
        <p:txBody>
          <a:bodyPr/>
          <a:lstStyle/>
          <a:p>
            <a:fld id="{71A32B58-8C1C-954F-BDF2-720B711FE909}" type="datetimeFigureOut">
              <a:rPr lang="en-US" smtClean="0"/>
              <a:t>11/16/23</a:t>
            </a:fld>
            <a:endParaRPr lang="en-US"/>
          </a:p>
        </p:txBody>
      </p:sp>
      <p:sp>
        <p:nvSpPr>
          <p:cNvPr id="3" name="Footer Placeholder 2">
            <a:extLst>
              <a:ext uri="{FF2B5EF4-FFF2-40B4-BE49-F238E27FC236}">
                <a16:creationId xmlns:a16="http://schemas.microsoft.com/office/drawing/2014/main" id="{FAC7A278-C413-7D4F-8F13-B7456E3F05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8E30F55-5B2E-8343-88CA-A6AD41B8DAF9}"/>
              </a:ext>
            </a:extLst>
          </p:cNvPr>
          <p:cNvSpPr>
            <a:spLocks noGrp="1"/>
          </p:cNvSpPr>
          <p:nvPr>
            <p:ph type="sldNum" sz="quarter" idx="12"/>
          </p:nvPr>
        </p:nvSpPr>
        <p:spPr/>
        <p:txBody>
          <a:bodyPr/>
          <a:lstStyle/>
          <a:p>
            <a:fld id="{A7F4D33C-FC36-4844-81D2-FC506EAE1687}" type="slidenum">
              <a:rPr lang="en-US" smtClean="0"/>
              <a:t>‹#›</a:t>
            </a:fld>
            <a:endParaRPr lang="en-US"/>
          </a:p>
        </p:txBody>
      </p:sp>
    </p:spTree>
    <p:extLst>
      <p:ext uri="{BB962C8B-B14F-4D97-AF65-F5344CB8AC3E}">
        <p14:creationId xmlns:p14="http://schemas.microsoft.com/office/powerpoint/2010/main" val="3382920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86B314B-26D8-A542-8CB2-B1F4F2417154}"/>
              </a:ext>
            </a:extLst>
          </p:cNvPr>
          <p:cNvSpPr>
            <a:spLocks noGrp="1"/>
          </p:cNvSpPr>
          <p:nvPr>
            <p:ph type="dt" sz="half" idx="10"/>
          </p:nvPr>
        </p:nvSpPr>
        <p:spPr>
          <a:xfrm>
            <a:off x="838200" y="6356350"/>
            <a:ext cx="2743200" cy="365125"/>
          </a:xfrm>
          <a:prstGeom prst="rect">
            <a:avLst/>
          </a:prstGeom>
        </p:spPr>
        <p:txBody>
          <a:bodyPr/>
          <a:lstStyle/>
          <a:p>
            <a:fld id="{71A32B58-8C1C-954F-BDF2-720B711FE909}" type="datetimeFigureOut">
              <a:rPr lang="en-US" smtClean="0"/>
              <a:t>11/16/23</a:t>
            </a:fld>
            <a:endParaRPr lang="en-US"/>
          </a:p>
        </p:txBody>
      </p:sp>
      <p:sp>
        <p:nvSpPr>
          <p:cNvPr id="6" name="Footer Placeholder 5">
            <a:extLst>
              <a:ext uri="{FF2B5EF4-FFF2-40B4-BE49-F238E27FC236}">
                <a16:creationId xmlns:a16="http://schemas.microsoft.com/office/drawing/2014/main" id="{BCD37A71-DF8A-4F4F-861A-E476DE118D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6970F9A-CBC1-4044-8347-EC8C3E06E4FB}"/>
              </a:ext>
            </a:extLst>
          </p:cNvPr>
          <p:cNvSpPr>
            <a:spLocks noGrp="1"/>
          </p:cNvSpPr>
          <p:nvPr>
            <p:ph type="sldNum" sz="quarter" idx="12"/>
          </p:nvPr>
        </p:nvSpPr>
        <p:spPr/>
        <p:txBody>
          <a:bodyPr/>
          <a:lstStyle/>
          <a:p>
            <a:fld id="{A7F4D33C-FC36-4844-81D2-FC506EAE1687}" type="slidenum">
              <a:rPr lang="en-US" smtClean="0"/>
              <a:t>‹#›</a:t>
            </a:fld>
            <a:endParaRPr lang="en-US"/>
          </a:p>
        </p:txBody>
      </p:sp>
    </p:spTree>
    <p:extLst>
      <p:ext uri="{BB962C8B-B14F-4D97-AF65-F5344CB8AC3E}">
        <p14:creationId xmlns:p14="http://schemas.microsoft.com/office/powerpoint/2010/main" val="2711835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image" Target="../media/image1.jp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3.jp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theme" Target="../theme/theme4.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1BFC1A-ABEE-BB46-BA94-FC0F6DAC0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6DA395-47C5-9B43-944F-CA0821C6B5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88F737C-F26B-A645-822E-C76F5F3A10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F4D33C-FC36-4844-81D2-FC506EAE1687}" type="slidenum">
              <a:rPr lang="en-US" smtClean="0"/>
              <a:t>‹#›</a:t>
            </a:fld>
            <a:endParaRPr lang="en-US"/>
          </a:p>
        </p:txBody>
      </p:sp>
      <p:pic>
        <p:nvPicPr>
          <p:cNvPr id="8" name="Picture 7">
            <a:extLst>
              <a:ext uri="{FF2B5EF4-FFF2-40B4-BE49-F238E27FC236}">
                <a16:creationId xmlns:a16="http://schemas.microsoft.com/office/drawing/2014/main" id="{0ECDAFE6-786C-0841-8A70-4B38F78D0E5A}"/>
              </a:ext>
            </a:extLst>
          </p:cNvPr>
          <p:cNvPicPr>
            <a:picLocks noChangeAspect="1"/>
          </p:cNvPicPr>
          <p:nvPr userDrawn="1"/>
        </p:nvPicPr>
        <p:blipFill>
          <a:blip r:embed="rId17"/>
          <a:stretch>
            <a:fillRect/>
          </a:stretch>
        </p:blipFill>
        <p:spPr>
          <a:xfrm>
            <a:off x="6350" y="0"/>
            <a:ext cx="12179300" cy="6858000"/>
          </a:xfrm>
          <a:prstGeom prst="rect">
            <a:avLst/>
          </a:prstGeom>
        </p:spPr>
      </p:pic>
    </p:spTree>
    <p:extLst>
      <p:ext uri="{BB962C8B-B14F-4D97-AF65-F5344CB8AC3E}">
        <p14:creationId xmlns:p14="http://schemas.microsoft.com/office/powerpoint/2010/main" val="1069223381"/>
      </p:ext>
    </p:extLst>
  </p:cSld>
  <p:clrMap bg1="lt1" tx1="dk1" bg2="lt2" tx2="dk2" accent1="accent1" accent2="accent2" accent3="accent3" accent4="accent4" accent5="accent5" accent6="accent6" hlink="hlink" folHlink="folHlink"/>
  <p:sldLayoutIdLst>
    <p:sldLayoutId id="2147484126" r:id="rId1"/>
    <p:sldLayoutId id="2147484127" r:id="rId2"/>
    <p:sldLayoutId id="2147484128" r:id="rId3"/>
    <p:sldLayoutId id="2147484129" r:id="rId4"/>
    <p:sldLayoutId id="2147484130" r:id="rId5"/>
    <p:sldLayoutId id="2147484131" r:id="rId6"/>
    <p:sldLayoutId id="2147484132" r:id="rId7"/>
    <p:sldLayoutId id="2147484133" r:id="rId8"/>
    <p:sldLayoutId id="2147484134" r:id="rId9"/>
    <p:sldLayoutId id="2147484135" r:id="rId10"/>
    <p:sldLayoutId id="2147484136" r:id="rId11"/>
    <p:sldLayoutId id="2147484137" r:id="rId12"/>
    <p:sldLayoutId id="2147484138" r:id="rId13"/>
    <p:sldLayoutId id="2147484139" r:id="rId14"/>
    <p:sldLayoutId id="2147484140"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1BFC1A-ABEE-BB46-BA94-FC0F6DAC0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6DA395-47C5-9B43-944F-CA0821C6B5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88F737C-F26B-A645-822E-C76F5F3A10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F4D33C-FC36-4844-81D2-FC506EAE1687}" type="slidenum">
              <a:rPr lang="en-US" smtClean="0"/>
              <a:t>‹#›</a:t>
            </a:fld>
            <a:endParaRPr lang="en-US"/>
          </a:p>
        </p:txBody>
      </p:sp>
      <p:pic>
        <p:nvPicPr>
          <p:cNvPr id="8" name="Picture 7">
            <a:extLst>
              <a:ext uri="{FF2B5EF4-FFF2-40B4-BE49-F238E27FC236}">
                <a16:creationId xmlns:a16="http://schemas.microsoft.com/office/drawing/2014/main" id="{0ECDAFE6-786C-0841-8A70-4B38F78D0E5A}"/>
              </a:ext>
            </a:extLst>
          </p:cNvPr>
          <p:cNvPicPr>
            <a:picLocks noChangeAspect="1"/>
          </p:cNvPicPr>
          <p:nvPr userDrawn="1"/>
        </p:nvPicPr>
        <p:blipFill>
          <a:blip r:embed="rId16"/>
          <a:stretch>
            <a:fillRect/>
          </a:stretch>
        </p:blipFill>
        <p:spPr>
          <a:xfrm>
            <a:off x="6350" y="0"/>
            <a:ext cx="12179300" cy="6858000"/>
          </a:xfrm>
          <a:prstGeom prst="rect">
            <a:avLst/>
          </a:prstGeom>
        </p:spPr>
      </p:pic>
    </p:spTree>
    <p:extLst>
      <p:ext uri="{BB962C8B-B14F-4D97-AF65-F5344CB8AC3E}">
        <p14:creationId xmlns:p14="http://schemas.microsoft.com/office/powerpoint/2010/main" val="1328414759"/>
      </p:ext>
    </p:extLst>
  </p:cSld>
  <p:clrMap bg1="lt1" tx1="dk1" bg2="lt2" tx2="dk2" accent1="accent1" accent2="accent2" accent3="accent3" accent4="accent4" accent5="accent5" accent6="accent6" hlink="hlink" folHlink="folHlink"/>
  <p:sldLayoutIdLst>
    <p:sldLayoutId id="2147484142" r:id="rId1"/>
    <p:sldLayoutId id="2147484143" r:id="rId2"/>
    <p:sldLayoutId id="2147484144" r:id="rId3"/>
    <p:sldLayoutId id="2147484145" r:id="rId4"/>
    <p:sldLayoutId id="2147484146" r:id="rId5"/>
    <p:sldLayoutId id="2147484147" r:id="rId6"/>
    <p:sldLayoutId id="2147484148" r:id="rId7"/>
    <p:sldLayoutId id="2147484149" r:id="rId8"/>
    <p:sldLayoutId id="2147484150" r:id="rId9"/>
    <p:sldLayoutId id="2147484151" r:id="rId10"/>
    <p:sldLayoutId id="2147484152" r:id="rId11"/>
    <p:sldLayoutId id="2147484153" r:id="rId12"/>
    <p:sldLayoutId id="2147484154" r:id="rId13"/>
    <p:sldLayoutId id="214748415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BE4D05-2BAD-204F-B10F-EA30FD7DF5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89D19A-37E5-F144-A016-053DF25AD8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085B6B-628F-C54D-B288-960FF34828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B92035-675A-F643-90C6-F8D162427E1A}" type="datetimeFigureOut">
              <a:rPr lang="en-US" smtClean="0"/>
              <a:t>11/16/23</a:t>
            </a:fld>
            <a:endParaRPr lang="en-US"/>
          </a:p>
        </p:txBody>
      </p:sp>
      <p:sp>
        <p:nvSpPr>
          <p:cNvPr id="5" name="Footer Placeholder 4">
            <a:extLst>
              <a:ext uri="{FF2B5EF4-FFF2-40B4-BE49-F238E27FC236}">
                <a16:creationId xmlns:a16="http://schemas.microsoft.com/office/drawing/2014/main" id="{F96B8D2F-1D3B-F249-BC87-84DDF1FE80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6CD1A3C-D30D-884B-B041-75C1C2A060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F185DF-EAED-F748-9FFC-293F108ED7A5}" type="slidenum">
              <a:rPr lang="en-US" smtClean="0"/>
              <a:t>‹#›</a:t>
            </a:fld>
            <a:endParaRPr lang="en-US"/>
          </a:p>
        </p:txBody>
      </p:sp>
      <p:pic>
        <p:nvPicPr>
          <p:cNvPr id="10" name="Picture 9">
            <a:extLst>
              <a:ext uri="{FF2B5EF4-FFF2-40B4-BE49-F238E27FC236}">
                <a16:creationId xmlns:a16="http://schemas.microsoft.com/office/drawing/2014/main" id="{69DDF009-8E06-5C48-A5D6-FA88EC43C96E}"/>
              </a:ext>
            </a:extLst>
          </p:cNvPr>
          <p:cNvPicPr>
            <a:picLocks noChangeAspect="1"/>
          </p:cNvPicPr>
          <p:nvPr userDrawn="1"/>
        </p:nvPicPr>
        <p:blipFill>
          <a:blip r:embed="rId13"/>
          <a:stretch>
            <a:fillRect/>
          </a:stretch>
        </p:blipFill>
        <p:spPr>
          <a:xfrm>
            <a:off x="6350" y="0"/>
            <a:ext cx="12179300" cy="6858000"/>
          </a:xfrm>
          <a:prstGeom prst="rect">
            <a:avLst/>
          </a:prstGeom>
        </p:spPr>
      </p:pic>
    </p:spTree>
    <p:extLst>
      <p:ext uri="{BB962C8B-B14F-4D97-AF65-F5344CB8AC3E}">
        <p14:creationId xmlns:p14="http://schemas.microsoft.com/office/powerpoint/2010/main" val="194428424"/>
      </p:ext>
    </p:extLst>
  </p:cSld>
  <p:clrMap bg1="lt1" tx1="dk1" bg2="lt2" tx2="dk2" accent1="accent1" accent2="accent2" accent3="accent3" accent4="accent4" accent5="accent5" accent6="accent6" hlink="hlink" folHlink="folHlink"/>
  <p:sldLayoutIdLst>
    <p:sldLayoutId id="2147484157" r:id="rId1"/>
    <p:sldLayoutId id="2147484158" r:id="rId2"/>
    <p:sldLayoutId id="2147484159" r:id="rId3"/>
    <p:sldLayoutId id="2147484160" r:id="rId4"/>
    <p:sldLayoutId id="2147484161" r:id="rId5"/>
    <p:sldLayoutId id="2147484162" r:id="rId6"/>
    <p:sldLayoutId id="2147484163" r:id="rId7"/>
    <p:sldLayoutId id="2147484164" r:id="rId8"/>
    <p:sldLayoutId id="2147484165" r:id="rId9"/>
    <p:sldLayoutId id="2147484166" r:id="rId10"/>
    <p:sldLayoutId id="21474841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FDBD81-9B33-249F-2DCF-52C5048EE7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14ED774-D289-9476-0F79-C4E227A296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A92FC07-523B-55A3-A1A4-1FEBB77AD4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DBA300-ECF8-AD4B-BDF1-271F4BBEC65B}" type="datetimeFigureOut">
              <a:rPr lang="en-US" smtClean="0"/>
              <a:t>11/16/23</a:t>
            </a:fld>
            <a:endParaRPr lang="en-US"/>
          </a:p>
        </p:txBody>
      </p:sp>
      <p:sp>
        <p:nvSpPr>
          <p:cNvPr id="5" name="Footer Placeholder 4">
            <a:extLst>
              <a:ext uri="{FF2B5EF4-FFF2-40B4-BE49-F238E27FC236}">
                <a16:creationId xmlns:a16="http://schemas.microsoft.com/office/drawing/2014/main" id="{865BF92C-BDEE-A3BF-C205-41BBFD2FF3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C42E30B-FF57-C25A-336D-66F7B05B9F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24E42F-7E5E-8349-B7EB-898796BC0B3A}" type="slidenum">
              <a:rPr lang="en-US" smtClean="0"/>
              <a:t>‹#›</a:t>
            </a:fld>
            <a:endParaRPr lang="en-US"/>
          </a:p>
        </p:txBody>
      </p:sp>
      <p:sp>
        <p:nvSpPr>
          <p:cNvPr id="7" name="Rectangle 6">
            <a:extLst>
              <a:ext uri="{FF2B5EF4-FFF2-40B4-BE49-F238E27FC236}">
                <a16:creationId xmlns:a16="http://schemas.microsoft.com/office/drawing/2014/main" id="{94ACAC07-D60B-7E9C-F7EC-AD69C08A85F6}"/>
              </a:ext>
            </a:extLst>
          </p:cNvPr>
          <p:cNvSpPr/>
          <p:nvPr userDrawn="1"/>
        </p:nvSpPr>
        <p:spPr>
          <a:xfrm>
            <a:off x="0" y="0"/>
            <a:ext cx="381000" cy="6858000"/>
          </a:xfrm>
          <a:prstGeom prst="rect">
            <a:avLst/>
          </a:prstGeom>
          <a:gradFill flip="none" rotWithShape="1">
            <a:gsLst>
              <a:gs pos="8000">
                <a:srgbClr val="F8DCD5"/>
              </a:gs>
              <a:gs pos="38000">
                <a:srgbClr val="FFA7B6"/>
              </a:gs>
              <a:gs pos="95000">
                <a:srgbClr val="D96128"/>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9078427"/>
      </p:ext>
    </p:extLst>
  </p:cSld>
  <p:clrMap bg1="lt1" tx1="dk1" bg2="lt2" tx2="dk2" accent1="accent1" accent2="accent2" accent3="accent3" accent4="accent4" accent5="accent5" accent6="accent6" hlink="hlink" folHlink="folHlink"/>
  <p:sldLayoutIdLst>
    <p:sldLayoutId id="2147484169" r:id="rId1"/>
    <p:sldLayoutId id="2147484170" r:id="rId2"/>
    <p:sldLayoutId id="2147484171" r:id="rId3"/>
    <p:sldLayoutId id="2147484172" r:id="rId4"/>
    <p:sldLayoutId id="2147484173" r:id="rId5"/>
    <p:sldLayoutId id="2147484174" r:id="rId6"/>
    <p:sldLayoutId id="2147484175" r:id="rId7"/>
    <p:sldLayoutId id="2147484176" r:id="rId8"/>
    <p:sldLayoutId id="2147484177" r:id="rId9"/>
    <p:sldLayoutId id="2147484178" r:id="rId10"/>
    <p:sldLayoutId id="2147484179" r:id="rId11"/>
    <p:sldLayoutId id="2147484180" r:id="rId12"/>
    <p:sldLayoutId id="2147484181" r:id="rId13"/>
    <p:sldLayoutId id="2147484183" r:id="rId14"/>
  </p:sldLayoutIdLst>
  <p:txStyles>
    <p:titleStyle>
      <a:lvl1pPr algn="l" defTabSz="914400" rtl="0" eaLnBrk="1" latinLnBrk="0" hangingPunct="1">
        <a:lnSpc>
          <a:spcPct val="90000"/>
        </a:lnSpc>
        <a:spcBef>
          <a:spcPct val="0"/>
        </a:spcBef>
        <a:buNone/>
        <a:defRPr sz="4400" kern="1200">
          <a:solidFill>
            <a:schemeClr val="tx1"/>
          </a:solidFill>
          <a:latin typeface=""/>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54.xml"/></Relationships>
</file>

<file path=ppt/slides/_rels/slide1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eg"/><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1.xml"/><Relationship Id="rId1" Type="http://schemas.openxmlformats.org/officeDocument/2006/relationships/slideLayout" Target="../slideLayouts/slideLayout41.xml"/><Relationship Id="rId4" Type="http://schemas.openxmlformats.org/officeDocument/2006/relationships/image" Target="../media/image29.jpg"/></Relationships>
</file>

<file path=ppt/slides/_rels/slide1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2.xml"/><Relationship Id="rId1" Type="http://schemas.openxmlformats.org/officeDocument/2006/relationships/slideLayout" Target="../slideLayouts/slideLayout41.xml"/><Relationship Id="rId4" Type="http://schemas.openxmlformats.org/officeDocument/2006/relationships/image" Target="../media/image29.jpg"/></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png"/><Relationship Id="rId1" Type="http://schemas.openxmlformats.org/officeDocument/2006/relationships/slideLayout" Target="../slideLayouts/slideLayout4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8.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49.jpe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50.jpe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51.pn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0.xml"/><Relationship Id="rId5" Type="http://schemas.openxmlformats.org/officeDocument/2006/relationships/chart" Target="../charts/chart5.xml"/><Relationship Id="rId4" Type="http://schemas.openxmlformats.org/officeDocument/2006/relationships/hyperlink" Target="https://www.pictofigo.com/freehand-free-image/1" TargetMode="External"/></Relationships>
</file>

<file path=ppt/slides/_rels/slide2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54.png"/><Relationship Id="rId1" Type="http://schemas.openxmlformats.org/officeDocument/2006/relationships/slideLayout" Target="../slideLayouts/slideLayout20.xml"/><Relationship Id="rId4" Type="http://schemas.openxmlformats.org/officeDocument/2006/relationships/image" Target="../media/image55.jpe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xml"/><Relationship Id="rId4" Type="http://schemas.openxmlformats.org/officeDocument/2006/relationships/chart" Target="../charts/chart7.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xml"/><Relationship Id="rId4" Type="http://schemas.openxmlformats.org/officeDocument/2006/relationships/chart" Target="../charts/chart8.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svg"/></Relationships>
</file>

<file path=ppt/slides/_rels/slide2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3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1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3.xml"/><Relationship Id="rId1" Type="http://schemas.openxmlformats.org/officeDocument/2006/relationships/slideLayout" Target="../slideLayouts/slideLayout41.xml"/><Relationship Id="rId4" Type="http://schemas.openxmlformats.org/officeDocument/2006/relationships/image" Target="../media/image29.jpg"/></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xml"/><Relationship Id="rId1" Type="http://schemas.openxmlformats.org/officeDocument/2006/relationships/slideLayout" Target="../slideLayouts/slideLayout42.xml"/><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4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6.xml"/><Relationship Id="rId1" Type="http://schemas.openxmlformats.org/officeDocument/2006/relationships/slideLayout" Target="../slideLayouts/slideLayout42.xml"/><Relationship Id="rId4" Type="http://schemas.openxmlformats.org/officeDocument/2006/relationships/image" Target="../media/image83.svg"/></Relationships>
</file>

<file path=ppt/slides/_rels/slide36.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17.xml"/><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18.xml"/><Relationship Id="rId1" Type="http://schemas.openxmlformats.org/officeDocument/2006/relationships/slideLayout" Target="../slideLayouts/slideLayout41.xml"/><Relationship Id="rId4" Type="http://schemas.openxmlformats.org/officeDocument/2006/relationships/image" Target="../media/image29.jpg"/></Relationships>
</file>

<file path=ppt/slides/_rels/slide3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9.xml"/><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2.xml"/></Relationships>
</file>

<file path=ppt/slides/_rels/slide4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0.xml"/><Relationship Id="rId1" Type="http://schemas.openxmlformats.org/officeDocument/2006/relationships/slideLayout" Target="../slideLayouts/slideLayout42.xml"/><Relationship Id="rId4" Type="http://schemas.openxmlformats.org/officeDocument/2006/relationships/image" Target="../media/image89.png"/></Relationships>
</file>

<file path=ppt/slides/_rels/slide4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8.png"/><Relationship Id="rId7" Type="http://schemas.openxmlformats.org/officeDocument/2006/relationships/diagramColors" Target="../diagrams/colors5.xml"/><Relationship Id="rId2" Type="http://schemas.openxmlformats.org/officeDocument/2006/relationships/notesSlide" Target="../notesSlides/notesSlide21.xml"/><Relationship Id="rId1" Type="http://schemas.openxmlformats.org/officeDocument/2006/relationships/slideLayout" Target="../slideLayouts/slideLayout4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4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91.png"/><Relationship Id="rId7" Type="http://schemas.microsoft.com/office/2007/relationships/hdphoto" Target="../media/hdphoto5.wdp"/><Relationship Id="rId2" Type="http://schemas.openxmlformats.org/officeDocument/2006/relationships/notesSlide" Target="../notesSlides/notesSlide22.xml"/><Relationship Id="rId1" Type="http://schemas.openxmlformats.org/officeDocument/2006/relationships/slideLayout" Target="../slideLayouts/slideLayout52.xml"/><Relationship Id="rId6" Type="http://schemas.microsoft.com/office/2007/relationships/hdphoto" Target="../media/hdphoto4.wdp"/><Relationship Id="rId5" Type="http://schemas.microsoft.com/office/2007/relationships/hdphoto" Target="../media/hdphoto3.wdp"/><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4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hyperlink" Target="https://www.cedars-sinai.org/provider/kimberly-gregory-2136568.html" TargetMode="External"/><Relationship Id="rId7" Type="http://schemas.openxmlformats.org/officeDocument/2006/relationships/image" Target="../media/image29.jpg"/><Relationship Id="rId12" Type="http://schemas.openxmlformats.org/officeDocument/2006/relationships/hyperlink" Target="https://www.cmqcc.org/profile/christa-sakowski" TargetMode="External"/><Relationship Id="rId2" Type="http://schemas.openxmlformats.org/officeDocument/2006/relationships/notesSlide" Target="../notesSlides/notesSlide4.xml"/><Relationship Id="rId1" Type="http://schemas.openxmlformats.org/officeDocument/2006/relationships/slideLayout" Target="../slideLayouts/slideLayout42.xml"/><Relationship Id="rId6" Type="http://schemas.openxmlformats.org/officeDocument/2006/relationships/hyperlink" Target="https://www.cmqcc.org/profile/terri-deeds" TargetMode="External"/><Relationship Id="rId11" Type="http://schemas.openxmlformats.org/officeDocument/2006/relationships/image" Target="../media/image33.jpg"/><Relationship Id="rId5" Type="http://schemas.openxmlformats.org/officeDocument/2006/relationships/hyperlink" Target="https://www.cmqcc.org/sites/default/files/SharilynKelly_bio.pdf" TargetMode="External"/><Relationship Id="rId10" Type="http://schemas.openxmlformats.org/officeDocument/2006/relationships/image" Target="../media/image32.png"/><Relationship Id="rId4" Type="http://schemas.openxmlformats.org/officeDocument/2006/relationships/hyperlink" Target="https://www.cmqcc.org/profile/amanda-p-williams" TargetMode="External"/><Relationship Id="rId9" Type="http://schemas.openxmlformats.org/officeDocument/2006/relationships/image" Target="../media/image31.jpg"/></Relationships>
</file>

<file path=ppt/slides/_rels/slide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xml"/><Relationship Id="rId1" Type="http://schemas.openxmlformats.org/officeDocument/2006/relationships/slideLayout" Target="../slideLayouts/slideLayout41.xml"/><Relationship Id="rId4" Type="http://schemas.openxmlformats.org/officeDocument/2006/relationships/image" Target="../media/image29.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2.xml"/><Relationship Id="rId1" Type="http://schemas.openxmlformats.org/officeDocument/2006/relationships/video" Target="https://www.youtube.com/embed/zaFNmssfvOk?feature=oembed" TargetMode="External"/><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1712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of a number of people&#10;&#10;Description automatically generated">
            <a:extLst>
              <a:ext uri="{FF2B5EF4-FFF2-40B4-BE49-F238E27FC236}">
                <a16:creationId xmlns:a16="http://schemas.microsoft.com/office/drawing/2014/main" id="{D3072B73-D959-8C34-7CB7-9E94C2897209}"/>
              </a:ext>
            </a:extLst>
          </p:cNvPr>
          <p:cNvPicPr>
            <a:picLocks noChangeAspect="1"/>
          </p:cNvPicPr>
          <p:nvPr/>
        </p:nvPicPr>
        <p:blipFill>
          <a:blip r:embed="rId3"/>
          <a:stretch>
            <a:fillRect/>
          </a:stretch>
        </p:blipFill>
        <p:spPr>
          <a:xfrm>
            <a:off x="609600" y="304800"/>
            <a:ext cx="11377613" cy="5063038"/>
          </a:xfrm>
          <a:prstGeom prst="rect">
            <a:avLst/>
          </a:prstGeom>
          <a:noFill/>
        </p:spPr>
      </p:pic>
    </p:spTree>
    <p:extLst>
      <p:ext uri="{BB962C8B-B14F-4D97-AF65-F5344CB8AC3E}">
        <p14:creationId xmlns:p14="http://schemas.microsoft.com/office/powerpoint/2010/main" val="3601532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g21426e9367b_0_362"/>
          <p:cNvSpPr txBox="1">
            <a:spLocks noGrp="1"/>
          </p:cNvSpPr>
          <p:nvPr>
            <p:ph type="title"/>
          </p:nvPr>
        </p:nvSpPr>
        <p:spPr>
          <a:xfrm>
            <a:off x="609600" y="333375"/>
            <a:ext cx="10972800" cy="11079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10587D"/>
              </a:buClr>
              <a:buSzPct val="100000"/>
              <a:buFont typeface="Calibri"/>
              <a:buNone/>
            </a:pPr>
            <a:r>
              <a:rPr lang="en-US" sz="4000"/>
              <a:t>Pregnancy-Related Mortality Ratio by Race/Ethnicity</a:t>
            </a:r>
            <a:br>
              <a:rPr lang="en-US" sz="4000"/>
            </a:br>
            <a:r>
              <a:rPr lang="en-US" sz="3000"/>
              <a:t>California 2012-2020</a:t>
            </a:r>
            <a:endParaRPr sz="3000"/>
          </a:p>
        </p:txBody>
      </p:sp>
      <p:sp>
        <p:nvSpPr>
          <p:cNvPr id="454" name="Google Shape;454;g21426e9367b_0_362"/>
          <p:cNvSpPr txBox="1"/>
          <p:nvPr/>
        </p:nvSpPr>
        <p:spPr>
          <a:xfrm>
            <a:off x="876299" y="5655278"/>
            <a:ext cx="10420200" cy="7389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1200" cap="none" spc="0" normalizeH="0" baseline="0" noProof="0">
                <a:ln>
                  <a:noFill/>
                </a:ln>
                <a:solidFill>
                  <a:srgbClr val="585858"/>
                </a:solidFill>
                <a:effectLst/>
                <a:uLnTx/>
                <a:uFillTx/>
                <a:latin typeface="Calibri"/>
                <a:ea typeface="Calibri"/>
                <a:cs typeface="Calibri"/>
                <a:sym typeface="Calibri"/>
              </a:rPr>
              <a:t>Pregnancy-related mortality ratio (PRMR) = Number of pregnancy-related deaths per 100,000 live births. Pregnancy-related deaths include deaths within a year of pregnancy from causes related to or aggravated by the pregnancy or its management, as determined by expert committee review. </a:t>
            </a:r>
            <a:endParaRPr kumimoji="0" sz="1400" b="0" i="0" u="none" strike="noStrike" kern="1200" cap="none" spc="0" normalizeH="0" baseline="0" noProof="0">
              <a:ln>
                <a:noFill/>
              </a:ln>
              <a:solidFill>
                <a:srgbClr val="585858"/>
              </a:solidFill>
              <a:effectLst/>
              <a:uLnTx/>
              <a:uFillTx/>
              <a:latin typeface="Calibri"/>
              <a:ea typeface="Calibri"/>
              <a:cs typeface="Calibri"/>
              <a:sym typeface="Calibri"/>
            </a:endParaRPr>
          </a:p>
        </p:txBody>
      </p:sp>
      <p:pic>
        <p:nvPicPr>
          <p:cNvPr id="455" name="Google Shape;455;g21426e9367b_0_362"/>
          <p:cNvPicPr preferRelativeResize="0"/>
          <p:nvPr/>
        </p:nvPicPr>
        <p:blipFill rotWithShape="1">
          <a:blip r:embed="rId3">
            <a:alphaModFix/>
          </a:blip>
          <a:srcRect/>
          <a:stretch/>
        </p:blipFill>
        <p:spPr>
          <a:xfrm>
            <a:off x="675939" y="1604513"/>
            <a:ext cx="10840200" cy="4050900"/>
          </a:xfrm>
          <a:prstGeom prst="rect">
            <a:avLst/>
          </a:prstGeom>
          <a:noFill/>
          <a:ln>
            <a:noFill/>
          </a:ln>
        </p:spPr>
      </p:pic>
    </p:spTree>
    <p:extLst>
      <p:ext uri="{BB962C8B-B14F-4D97-AF65-F5344CB8AC3E}">
        <p14:creationId xmlns:p14="http://schemas.microsoft.com/office/powerpoint/2010/main" val="22758749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F8FE281-4D06-0ACA-0D06-BE6B9FA810A0}"/>
              </a:ext>
            </a:extLst>
          </p:cNvPr>
          <p:cNvSpPr>
            <a:spLocks noGrp="1"/>
          </p:cNvSpPr>
          <p:nvPr>
            <p:ph idx="1"/>
          </p:nvPr>
        </p:nvSpPr>
        <p:spPr>
          <a:xfrm>
            <a:off x="762000" y="2551176"/>
            <a:ext cx="4085665" cy="3591207"/>
          </a:xfrm>
        </p:spPr>
        <p:txBody>
          <a:bodyPr>
            <a:normAutofit/>
          </a:bodyPr>
          <a:lstStyle/>
          <a:p>
            <a:r>
              <a:rPr lang="en-US" sz="2000" dirty="0">
                <a:ea typeface="Roboto"/>
                <a:cs typeface="Roboto"/>
              </a:rPr>
              <a:t>CMS and AHRQ survey of patients' experiences</a:t>
            </a:r>
          </a:p>
          <a:p>
            <a:endParaRPr lang="en-US" sz="2000" dirty="0">
              <a:ea typeface="Roboto"/>
              <a:cs typeface="Roboto"/>
            </a:endParaRPr>
          </a:p>
          <a:p>
            <a:r>
              <a:rPr lang="en-US" sz="2000" dirty="0">
                <a:ea typeface="Roboto"/>
                <a:cs typeface="Roboto"/>
              </a:rPr>
              <a:t>Pros: standardized across hospitals, validated</a:t>
            </a:r>
          </a:p>
          <a:p>
            <a:endParaRPr lang="en-US" sz="2000" dirty="0">
              <a:ea typeface="Roboto"/>
              <a:cs typeface="Roboto"/>
            </a:endParaRPr>
          </a:p>
          <a:p>
            <a:r>
              <a:rPr lang="en-US" sz="2000" dirty="0">
                <a:ea typeface="Roboto"/>
                <a:cs typeface="Roboto"/>
              </a:rPr>
              <a:t>Cons: not maternity specific, not equity focused, data lag</a:t>
            </a:r>
            <a:endParaRPr lang="en-US" sz="2000" dirty="0"/>
          </a:p>
        </p:txBody>
      </p:sp>
      <p:pic>
        <p:nvPicPr>
          <p:cNvPr id="5" name="Picture 4" descr="Desk with stethoscope and computer keyboard">
            <a:extLst>
              <a:ext uri="{FF2B5EF4-FFF2-40B4-BE49-F238E27FC236}">
                <a16:creationId xmlns:a16="http://schemas.microsoft.com/office/drawing/2014/main" id="{51D7BE17-923A-148B-D0EA-DB07E7FCE4DE}"/>
              </a:ext>
            </a:extLst>
          </p:cNvPr>
          <p:cNvPicPr>
            <a:picLocks noChangeAspect="1"/>
          </p:cNvPicPr>
          <p:nvPr/>
        </p:nvPicPr>
        <p:blipFill rotWithShape="1">
          <a:blip r:embed="rId2"/>
          <a:srcRect l="32203" r="4131" b="-1"/>
          <a:stretch/>
        </p:blipFill>
        <p:spPr>
          <a:xfrm>
            <a:off x="5650992" y="10"/>
            <a:ext cx="6541008" cy="6857990"/>
          </a:xfrm>
          <a:prstGeom prst="rect">
            <a:avLst/>
          </a:prstGeom>
          <a:blipFill>
            <a:blip r:embed="rId3"/>
            <a:stretch>
              <a:fillRect/>
            </a:stretch>
          </a:blipFill>
        </p:spPr>
      </p:pic>
      <p:sp>
        <p:nvSpPr>
          <p:cNvPr id="15" name="Title 14">
            <a:extLst>
              <a:ext uri="{FF2B5EF4-FFF2-40B4-BE49-F238E27FC236}">
                <a16:creationId xmlns:a16="http://schemas.microsoft.com/office/drawing/2014/main" id="{0B39B855-9FEF-ECE7-DCDB-540E517D5F67}"/>
              </a:ext>
            </a:extLst>
          </p:cNvPr>
          <p:cNvSpPr>
            <a:spLocks noGrp="1"/>
          </p:cNvSpPr>
          <p:nvPr>
            <p:ph type="title"/>
          </p:nvPr>
        </p:nvSpPr>
        <p:spPr>
          <a:xfrm>
            <a:off x="525959" y="871146"/>
            <a:ext cx="5150017" cy="1325563"/>
          </a:xfrm>
          <a:solidFill>
            <a:schemeClr val="bg1"/>
          </a:solidFill>
        </p:spPr>
        <p:txBody>
          <a:bodyPr/>
          <a:lstStyle/>
          <a:p>
            <a:r>
              <a:rPr lang="en-US" sz="2800" dirty="0">
                <a:ea typeface="Roboto Medium"/>
                <a:cs typeface="Roboto Medium"/>
              </a:rPr>
              <a:t>HCAHPS: Hospital Consumer Assessment of Healthcare Providers and Systems</a:t>
            </a:r>
            <a:br>
              <a:rPr lang="en-US" sz="4000" dirty="0"/>
            </a:br>
            <a:endParaRPr lang="en-US" dirty="0"/>
          </a:p>
        </p:txBody>
      </p:sp>
    </p:spTree>
    <p:extLst>
      <p:ext uri="{BB962C8B-B14F-4D97-AF65-F5344CB8AC3E}">
        <p14:creationId xmlns:p14="http://schemas.microsoft.com/office/powerpoint/2010/main" val="11131286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38CDE-C616-BDC4-AC0B-3703810CB7D0}"/>
              </a:ext>
            </a:extLst>
          </p:cNvPr>
          <p:cNvSpPr>
            <a:spLocks noGrp="1"/>
          </p:cNvSpPr>
          <p:nvPr>
            <p:ph type="title"/>
          </p:nvPr>
        </p:nvSpPr>
        <p:spPr>
          <a:xfrm>
            <a:off x="609600" y="457200"/>
            <a:ext cx="10363200" cy="914400"/>
          </a:xfrm>
        </p:spPr>
        <p:txBody>
          <a:bodyPr anchor="ctr">
            <a:normAutofit/>
          </a:bodyPr>
          <a:lstStyle/>
          <a:p>
            <a:r>
              <a:rPr lang="en-US"/>
              <a:t>Approaches to gathering patient feedback</a:t>
            </a:r>
            <a:endParaRPr lang="en-US" dirty="0"/>
          </a:p>
        </p:txBody>
      </p:sp>
      <p:graphicFrame>
        <p:nvGraphicFramePr>
          <p:cNvPr id="5" name="Content Placeholder 2">
            <a:extLst>
              <a:ext uri="{FF2B5EF4-FFF2-40B4-BE49-F238E27FC236}">
                <a16:creationId xmlns:a16="http://schemas.microsoft.com/office/drawing/2014/main" id="{FE23F779-97B7-A5A0-B822-9D17C8BBFFC3}"/>
              </a:ext>
            </a:extLst>
          </p:cNvPr>
          <p:cNvGraphicFramePr>
            <a:graphicFrameLocks noGrp="1"/>
          </p:cNvGraphicFramePr>
          <p:nvPr>
            <p:ph idx="1"/>
          </p:nvPr>
        </p:nvGraphicFramePr>
        <p:xfrm>
          <a:off x="609600" y="1600200"/>
          <a:ext cx="10972800" cy="388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354497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ABC449-59E8-9E16-CF24-531DDE2B7820}"/>
              </a:ext>
            </a:extLst>
          </p:cNvPr>
          <p:cNvSpPr>
            <a:spLocks noGrp="1"/>
          </p:cNvSpPr>
          <p:nvPr>
            <p:ph type="title"/>
          </p:nvPr>
        </p:nvSpPr>
        <p:spPr>
          <a:xfrm>
            <a:off x="517302" y="232114"/>
            <a:ext cx="11446098" cy="1325563"/>
          </a:xfrm>
        </p:spPr>
        <p:txBody>
          <a:bodyPr/>
          <a:lstStyle/>
          <a:p>
            <a:r>
              <a:rPr lang="en-US" dirty="0"/>
              <a:t>Hospital Action Guide: How can it assist you gathering patient experience?</a:t>
            </a:r>
          </a:p>
        </p:txBody>
      </p:sp>
      <p:pic>
        <p:nvPicPr>
          <p:cNvPr id="5" name="Content Placeholder 3" descr="A close-up of two people&#10;&#10;Description automatically generated">
            <a:extLst>
              <a:ext uri="{FF2B5EF4-FFF2-40B4-BE49-F238E27FC236}">
                <a16:creationId xmlns:a16="http://schemas.microsoft.com/office/drawing/2014/main" id="{E342FD08-0A66-4B4E-5D70-8DAAFA58E4DA}"/>
              </a:ext>
            </a:extLst>
          </p:cNvPr>
          <p:cNvPicPr>
            <a:picLocks noGrp="1" noChangeAspect="1"/>
          </p:cNvPicPr>
          <p:nvPr>
            <p:ph idx="1"/>
          </p:nvPr>
        </p:nvPicPr>
        <p:blipFill rotWithShape="1">
          <a:blip r:embed="rId3"/>
          <a:srcRect l="9355"/>
          <a:stretch/>
        </p:blipFill>
        <p:spPr>
          <a:xfrm>
            <a:off x="620949" y="1752600"/>
            <a:ext cx="7780256" cy="4441825"/>
          </a:xfrm>
          <a:noFill/>
        </p:spPr>
      </p:pic>
      <p:sp>
        <p:nvSpPr>
          <p:cNvPr id="6" name="Text Placeholder 3">
            <a:extLst>
              <a:ext uri="{FF2B5EF4-FFF2-40B4-BE49-F238E27FC236}">
                <a16:creationId xmlns:a16="http://schemas.microsoft.com/office/drawing/2014/main" id="{5102F8F8-5F13-5AEC-7369-831911F140C7}"/>
              </a:ext>
            </a:extLst>
          </p:cNvPr>
          <p:cNvSpPr txBox="1">
            <a:spLocks/>
          </p:cNvSpPr>
          <p:nvPr/>
        </p:nvSpPr>
        <p:spPr>
          <a:xfrm>
            <a:off x="8686800" y="1752600"/>
            <a:ext cx="3041650" cy="3760788"/>
          </a:xfrm>
          <a:prstGeom prst="rect">
            <a:avLst/>
          </a:prstGeom>
          <a:solidFill>
            <a:srgbClr val="67AEC2"/>
          </a:solidFill>
        </p:spPr>
        <p:txBody>
          <a:bodyPr vert="horz" wrap="square" lIns="91440" tIns="45720" rIns="91440" bIns="45720" rtlCol="0" anchor="t">
            <a:normAutofit/>
          </a:bodyPr>
          <a:lstStyle>
            <a:defPPr>
              <a:defRPr lang="en-US"/>
            </a:defPPr>
            <a:lvl1pPr algn="l" rtl="0" eaLnBrk="0" fontAlgn="base" hangingPunct="0">
              <a:spcBef>
                <a:spcPct val="0"/>
              </a:spcBef>
              <a:spcAft>
                <a:spcPct val="0"/>
              </a:spcAft>
              <a:defRPr sz="1200" kern="1200">
                <a:solidFill>
                  <a:schemeClr val="tx1">
                    <a:tint val="75000"/>
                  </a:schemeClr>
                </a:solidFill>
                <a:latin typeface="Arial" charset="0"/>
                <a:ea typeface="ＭＳ Ｐゴシック" charset="-128"/>
                <a:cs typeface="+mn-cs"/>
              </a:defRPr>
            </a:lvl1pPr>
            <a:lvl2pPr marL="457200" algn="ctr" rtl="0" eaLnBrk="0" fontAlgn="base" hangingPunct="0">
              <a:spcBef>
                <a:spcPct val="0"/>
              </a:spcBef>
              <a:spcAft>
                <a:spcPct val="0"/>
              </a:spcAft>
              <a:defRPr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eaLnBrk="1" hangingPunct="1">
              <a:lnSpc>
                <a:spcPct val="90000"/>
              </a:lnSpc>
              <a:spcBef>
                <a:spcPts val="1000"/>
              </a:spcBef>
            </a:pPr>
            <a:r>
              <a:rPr lang="en-US" sz="2200" dirty="0">
                <a:solidFill>
                  <a:srgbClr val="10587D"/>
                </a:solidFill>
                <a:latin typeface="Roboto" panose="02000000000000000000" pitchFamily="2" charset="0"/>
                <a:ea typeface="Roboto" panose="02000000000000000000" pitchFamily="2" charset="0"/>
              </a:rPr>
              <a:t>Module 5: Learning Opportunity 4</a:t>
            </a:r>
          </a:p>
          <a:p>
            <a:pPr eaLnBrk="1" hangingPunct="1">
              <a:lnSpc>
                <a:spcPct val="90000"/>
              </a:lnSpc>
              <a:spcBef>
                <a:spcPts val="1000"/>
              </a:spcBef>
            </a:pPr>
            <a:endParaRPr lang="en-US" sz="2200" dirty="0">
              <a:solidFill>
                <a:srgbClr val="10587D"/>
              </a:solidFill>
              <a:latin typeface="Roboto" panose="02000000000000000000" pitchFamily="2" charset="0"/>
              <a:ea typeface="Roboto" panose="02000000000000000000" pitchFamily="2" charset="0"/>
            </a:endParaRPr>
          </a:p>
          <a:p>
            <a:pPr eaLnBrk="1" hangingPunct="1">
              <a:lnSpc>
                <a:spcPct val="90000"/>
              </a:lnSpc>
              <a:spcBef>
                <a:spcPts val="1000"/>
              </a:spcBef>
            </a:pPr>
            <a:r>
              <a:rPr lang="en-US" sz="2200" dirty="0">
                <a:solidFill>
                  <a:srgbClr val="10587D"/>
                </a:solidFill>
                <a:latin typeface="Roboto" panose="02000000000000000000" pitchFamily="2" charset="0"/>
                <a:ea typeface="Roboto" panose="02000000000000000000" pitchFamily="2" charset="0"/>
              </a:rPr>
              <a:t> "Comprehending the Linkage Between Patient Data and Improvements in Respectful Care In Order to Evaluate Progress"</a:t>
            </a:r>
          </a:p>
          <a:p>
            <a:pPr marL="457200" indent="-457200">
              <a:lnSpc>
                <a:spcPct val="90000"/>
              </a:lnSpc>
              <a:buFont typeface="Arial" charset="2"/>
              <a:buChar char="•"/>
            </a:pPr>
            <a:endParaRPr lang="en-US" sz="2200" dirty="0"/>
          </a:p>
        </p:txBody>
      </p:sp>
    </p:spTree>
    <p:extLst>
      <p:ext uri="{BB962C8B-B14F-4D97-AF65-F5344CB8AC3E}">
        <p14:creationId xmlns:p14="http://schemas.microsoft.com/office/powerpoint/2010/main" val="37344975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4" name="Title 1">
            <a:extLst>
              <a:ext uri="{FF2B5EF4-FFF2-40B4-BE49-F238E27FC236}">
                <a16:creationId xmlns:a16="http://schemas.microsoft.com/office/drawing/2014/main" id="{2F1944C5-828D-2911-27F5-731C0D83CC09}"/>
              </a:ext>
            </a:extLst>
          </p:cNvPr>
          <p:cNvSpPr txBox="1">
            <a:spLocks/>
          </p:cNvSpPr>
          <p:nvPr/>
        </p:nvSpPr>
        <p:spPr>
          <a:xfrm>
            <a:off x="481013" y="3752849"/>
            <a:ext cx="3290887" cy="24526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
                <a:ea typeface="+mj-ea"/>
                <a:cs typeface="+mj-cs"/>
              </a:defRPr>
            </a:lvl1pPr>
          </a:lstStyle>
          <a:p>
            <a:pPr>
              <a:spcAft>
                <a:spcPts val="600"/>
              </a:spcAft>
            </a:pPr>
            <a:r>
              <a:rPr lang="en-US" sz="3200" b="1" dirty="0">
                <a:latin typeface="Roboto" panose="02000000000000000000" pitchFamily="2" charset="0"/>
                <a:ea typeface="Roboto" panose="02000000000000000000" pitchFamily="2" charset="0"/>
              </a:rPr>
              <a:t>Childbirth Experience Survey (CBEX)</a:t>
            </a:r>
          </a:p>
        </p:txBody>
      </p:sp>
      <p:pic>
        <p:nvPicPr>
          <p:cNvPr id="3" name="Picture 2">
            <a:extLst>
              <a:ext uri="{FF2B5EF4-FFF2-40B4-BE49-F238E27FC236}">
                <a16:creationId xmlns:a16="http://schemas.microsoft.com/office/drawing/2014/main" id="{71BA3A71-854F-C71D-D6AB-A2F68F9E1F55}"/>
              </a:ext>
            </a:extLst>
          </p:cNvPr>
          <p:cNvPicPr>
            <a:picLocks noChangeAspect="1"/>
          </p:cNvPicPr>
          <p:nvPr/>
        </p:nvPicPr>
        <p:blipFill>
          <a:blip r:embed="rId3"/>
          <a:srcRect t="22870" b="22870"/>
          <a:stretch/>
        </p:blipFill>
        <p:spPr>
          <a:xfrm>
            <a:off x="20" y="9"/>
            <a:ext cx="12196738" cy="3712464"/>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blipFill>
            <a:blip r:embed="rId4"/>
            <a:stretch>
              <a:fillRect/>
            </a:stretch>
          </a:blipFill>
        </p:spPr>
      </p:pic>
      <p:sp>
        <p:nvSpPr>
          <p:cNvPr id="370" name="Google Shape;370;p1"/>
          <p:cNvSpPr txBox="1">
            <a:spLocks noGrp="1"/>
          </p:cNvSpPr>
          <p:nvPr>
            <p:ph type="subTitle" idx="1"/>
          </p:nvPr>
        </p:nvSpPr>
        <p:spPr>
          <a:xfrm>
            <a:off x="4026504" y="4343400"/>
            <a:ext cx="7684483" cy="2074788"/>
          </a:xfrm>
          <a:prstGeom prst="rect">
            <a:avLst/>
          </a:prstGeom>
        </p:spPr>
        <p:txBody>
          <a:bodyPr spcFirstLastPara="1" vert="horz" lIns="91440" tIns="45720" rIns="91440" bIns="45720" rtlCol="0" anchor="ctr" anchorCtr="0">
            <a:normAutofit fontScale="92500" lnSpcReduction="10000"/>
          </a:bodyPr>
          <a:lstStyle/>
          <a:p>
            <a:pPr lvl="0" algn="l">
              <a:spcBef>
                <a:spcPts val="0"/>
              </a:spcBef>
              <a:spcAft>
                <a:spcPts val="0"/>
              </a:spcAft>
              <a:buSzPts val="2400"/>
            </a:pPr>
            <a:r>
              <a:rPr lang="en-US" sz="2400" b="1" dirty="0">
                <a:latin typeface="Roboto" panose="02000000000000000000" pitchFamily="2" charset="0"/>
                <a:ea typeface="Roboto" panose="02000000000000000000" pitchFamily="2" charset="0"/>
              </a:rPr>
              <a:t>Kim Gregory</a:t>
            </a:r>
            <a:r>
              <a:rPr lang="en-US" sz="2400" dirty="0">
                <a:latin typeface="Roboto" panose="02000000000000000000" pitchFamily="2" charset="0"/>
                <a:ea typeface="Roboto" panose="02000000000000000000" pitchFamily="2" charset="0"/>
              </a:rPr>
              <a:t>, MD, MPH</a:t>
            </a:r>
            <a:br>
              <a:rPr lang="en-US" sz="2400" dirty="0">
                <a:latin typeface="Roboto" panose="02000000000000000000" pitchFamily="2" charset="0"/>
                <a:ea typeface="Roboto" panose="02000000000000000000" pitchFamily="2" charset="0"/>
              </a:rPr>
            </a:br>
            <a:r>
              <a:rPr lang="en-US" sz="2400" dirty="0">
                <a:latin typeface="Roboto" panose="02000000000000000000" pitchFamily="2" charset="0"/>
                <a:ea typeface="Roboto" panose="02000000000000000000" pitchFamily="2" charset="0"/>
              </a:rPr>
              <a:t>The Miriam Jacobs Chair in Maternal-Fetal Medicine and Vice Chair, Women's Healthcare Quality and Performance Improvement, Department of Obstetrics and Gynecology</a:t>
            </a:r>
            <a:br>
              <a:rPr lang="en-US" sz="2400" dirty="0">
                <a:latin typeface="Roboto" panose="02000000000000000000" pitchFamily="2" charset="0"/>
                <a:ea typeface="Roboto" panose="02000000000000000000" pitchFamily="2" charset="0"/>
              </a:rPr>
            </a:br>
            <a:r>
              <a:rPr lang="en-US" sz="2400" dirty="0">
                <a:latin typeface="Roboto" panose="02000000000000000000" pitchFamily="2" charset="0"/>
                <a:ea typeface="Roboto" panose="02000000000000000000" pitchFamily="2" charset="0"/>
              </a:rPr>
              <a:t>Cedars-Sinai Medical Center</a:t>
            </a:r>
            <a:br>
              <a:rPr lang="en-US" sz="2400" dirty="0">
                <a:latin typeface="Roboto" panose="02000000000000000000" pitchFamily="2" charset="0"/>
                <a:ea typeface="Roboto" panose="02000000000000000000" pitchFamily="2" charset="0"/>
              </a:rPr>
            </a:br>
            <a:endParaRPr lang="en-US" sz="2400" dirty="0">
              <a:latin typeface="Roboto" panose="02000000000000000000" pitchFamily="2" charset="0"/>
              <a:ea typeface="Roboto" panose="02000000000000000000" pitchFamily="2" charset="0"/>
            </a:endParaRPr>
          </a:p>
          <a:p>
            <a:pPr lvl="0" algn="l">
              <a:spcBef>
                <a:spcPts val="0"/>
              </a:spcBef>
              <a:spcAft>
                <a:spcPts val="0"/>
              </a:spcAft>
              <a:buSzPts val="2400"/>
            </a:pPr>
            <a:r>
              <a:rPr lang="en-US" sz="2400" dirty="0">
                <a:latin typeface="Roboto" panose="02000000000000000000" pitchFamily="2" charset="0"/>
                <a:ea typeface="Roboto" panose="02000000000000000000" pitchFamily="2" charset="0"/>
              </a:rPr>
              <a:t>Chair, CA-Pregnancy Associated Review Committee</a:t>
            </a:r>
            <a:endParaRPr lang="en-US" dirty="0"/>
          </a:p>
          <a:p>
            <a:pPr lvl="0" algn="l">
              <a:spcBef>
                <a:spcPts val="720"/>
              </a:spcBef>
              <a:spcAft>
                <a:spcPts val="0"/>
              </a:spcAft>
              <a:buSzPts val="2700"/>
            </a:pPr>
            <a:endParaRPr lang="en-US" sz="1800" dirty="0">
              <a:latin typeface="+mn-lt"/>
              <a:ea typeface="+mn-ea"/>
            </a:endParaRPr>
          </a:p>
        </p:txBody>
      </p:sp>
    </p:spTree>
    <p:extLst>
      <p:ext uri="{BB962C8B-B14F-4D97-AF65-F5344CB8AC3E}">
        <p14:creationId xmlns:p14="http://schemas.microsoft.com/office/powerpoint/2010/main" val="10195117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4" name="Title 1">
            <a:extLst>
              <a:ext uri="{FF2B5EF4-FFF2-40B4-BE49-F238E27FC236}">
                <a16:creationId xmlns:a16="http://schemas.microsoft.com/office/drawing/2014/main" id="{2F1944C5-828D-2911-27F5-731C0D83CC09}"/>
              </a:ext>
            </a:extLst>
          </p:cNvPr>
          <p:cNvSpPr txBox="1">
            <a:spLocks/>
          </p:cNvSpPr>
          <p:nvPr/>
        </p:nvSpPr>
        <p:spPr>
          <a:xfrm>
            <a:off x="481013" y="3752849"/>
            <a:ext cx="3290887" cy="24526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
                <a:ea typeface="+mj-ea"/>
                <a:cs typeface="+mj-cs"/>
              </a:defRPr>
            </a:lvl1pPr>
          </a:lstStyle>
          <a:p>
            <a:pPr>
              <a:spcAft>
                <a:spcPts val="600"/>
              </a:spcAft>
            </a:pPr>
            <a:r>
              <a:rPr lang="en-US" sz="3200" b="1" dirty="0">
                <a:latin typeface="Roboto" panose="02000000000000000000" pitchFamily="2" charset="0"/>
                <a:ea typeface="Roboto" panose="02000000000000000000" pitchFamily="2" charset="0"/>
              </a:rPr>
              <a:t>Patient Reported Experience Metrics Lived Experiences</a:t>
            </a:r>
          </a:p>
        </p:txBody>
      </p:sp>
      <p:pic>
        <p:nvPicPr>
          <p:cNvPr id="3" name="Picture 2">
            <a:extLst>
              <a:ext uri="{FF2B5EF4-FFF2-40B4-BE49-F238E27FC236}">
                <a16:creationId xmlns:a16="http://schemas.microsoft.com/office/drawing/2014/main" id="{71BA3A71-854F-C71D-D6AB-A2F68F9E1F55}"/>
              </a:ext>
            </a:extLst>
          </p:cNvPr>
          <p:cNvPicPr>
            <a:picLocks noChangeAspect="1"/>
          </p:cNvPicPr>
          <p:nvPr/>
        </p:nvPicPr>
        <p:blipFill>
          <a:blip r:embed="rId3"/>
          <a:srcRect t="27149" b="27149"/>
          <a:stretch/>
        </p:blipFill>
        <p:spPr>
          <a:xfrm>
            <a:off x="20" y="10"/>
            <a:ext cx="12190624"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blipFill>
            <a:blip r:embed="rId4"/>
            <a:stretch>
              <a:fillRect/>
            </a:stretch>
          </a:blipFill>
        </p:spPr>
      </p:pic>
      <p:sp>
        <p:nvSpPr>
          <p:cNvPr id="370" name="Google Shape;370;p1"/>
          <p:cNvSpPr txBox="1">
            <a:spLocks noGrp="1"/>
          </p:cNvSpPr>
          <p:nvPr>
            <p:ph type="subTitle" idx="1"/>
          </p:nvPr>
        </p:nvSpPr>
        <p:spPr>
          <a:xfrm>
            <a:off x="4267200" y="4191000"/>
            <a:ext cx="7684483" cy="2452687"/>
          </a:xfrm>
          <a:prstGeom prst="rect">
            <a:avLst/>
          </a:prstGeom>
        </p:spPr>
        <p:txBody>
          <a:bodyPr spcFirstLastPara="1" vert="horz" lIns="91440" tIns="45720" rIns="91440" bIns="45720" rtlCol="0" anchor="ctr" anchorCtr="0">
            <a:normAutofit/>
          </a:bodyPr>
          <a:lstStyle/>
          <a:p>
            <a:pPr lvl="0" algn="l">
              <a:spcBef>
                <a:spcPts val="0"/>
              </a:spcBef>
              <a:spcAft>
                <a:spcPts val="0"/>
              </a:spcAft>
              <a:buSzPts val="2400"/>
            </a:pPr>
            <a:r>
              <a:rPr lang="en-US" sz="2400" b="1" dirty="0">
                <a:latin typeface="Roboto" panose="02000000000000000000" pitchFamily="2" charset="0"/>
                <a:ea typeface="Roboto" panose="02000000000000000000" pitchFamily="2" charset="0"/>
              </a:rPr>
              <a:t>Shari Kelly, </a:t>
            </a:r>
            <a:r>
              <a:rPr lang="en-US" sz="2400" dirty="0">
                <a:latin typeface="Roboto" panose="02000000000000000000" pitchFamily="2" charset="0"/>
                <a:ea typeface="Roboto" panose="02000000000000000000" pitchFamily="2" charset="0"/>
              </a:rPr>
              <a:t>DNP, MSN/MSHA, RN, NE-BC, C-ONQS, RNC-OB</a:t>
            </a:r>
          </a:p>
          <a:p>
            <a:pPr lvl="0" algn="l">
              <a:spcBef>
                <a:spcPts val="0"/>
              </a:spcBef>
              <a:spcAft>
                <a:spcPts val="0"/>
              </a:spcAft>
              <a:buSzPts val="2400"/>
            </a:pPr>
            <a:r>
              <a:rPr lang="en-US" sz="2400" dirty="0">
                <a:latin typeface="Roboto" panose="02000000000000000000" pitchFamily="2" charset="0"/>
                <a:ea typeface="Roboto" panose="02000000000000000000" pitchFamily="2" charset="0"/>
              </a:rPr>
              <a:t>Executive Director, Perinatal Services</a:t>
            </a:r>
          </a:p>
          <a:p>
            <a:pPr lvl="0" algn="l">
              <a:spcBef>
                <a:spcPts val="0"/>
              </a:spcBef>
              <a:spcAft>
                <a:spcPts val="0"/>
              </a:spcAft>
              <a:buSzPts val="2400"/>
            </a:pPr>
            <a:r>
              <a:rPr lang="en-US" sz="2400" dirty="0" err="1">
                <a:latin typeface="Roboto" panose="02000000000000000000" pitchFamily="2" charset="0"/>
                <a:ea typeface="Roboto" panose="02000000000000000000" pitchFamily="2" charset="0"/>
              </a:rPr>
              <a:t>MemorialCare</a:t>
            </a:r>
            <a:r>
              <a:rPr lang="en-US" sz="2400" dirty="0">
                <a:latin typeface="Roboto" panose="02000000000000000000" pitchFamily="2" charset="0"/>
                <a:ea typeface="Roboto" panose="02000000000000000000" pitchFamily="2" charset="0"/>
              </a:rPr>
              <a:t> Miller </a:t>
            </a:r>
            <a:br>
              <a:rPr lang="en-US" sz="2400" dirty="0">
                <a:latin typeface="Roboto" panose="02000000000000000000" pitchFamily="2" charset="0"/>
                <a:ea typeface="Roboto" panose="02000000000000000000" pitchFamily="2" charset="0"/>
              </a:rPr>
            </a:br>
            <a:r>
              <a:rPr lang="en-US" sz="2400" dirty="0">
                <a:latin typeface="Roboto" panose="02000000000000000000" pitchFamily="2" charset="0"/>
                <a:ea typeface="Roboto" panose="02000000000000000000" pitchFamily="2" charset="0"/>
              </a:rPr>
              <a:t>Children’s &amp; Women’s Hospital</a:t>
            </a:r>
            <a:endParaRPr lang="en-US" sz="2400" b="1" dirty="0">
              <a:latin typeface="Roboto" panose="02000000000000000000" pitchFamily="2" charset="0"/>
              <a:ea typeface="Roboto" panose="02000000000000000000" pitchFamily="2" charset="0"/>
            </a:endParaRPr>
          </a:p>
          <a:p>
            <a:pPr lvl="0" algn="l">
              <a:spcBef>
                <a:spcPts val="0"/>
              </a:spcBef>
              <a:spcAft>
                <a:spcPts val="0"/>
              </a:spcAft>
              <a:buSzPts val="2400"/>
            </a:pPr>
            <a:endParaRPr lang="en-US" dirty="0"/>
          </a:p>
          <a:p>
            <a:pPr lvl="0" algn="l">
              <a:spcBef>
                <a:spcPts val="720"/>
              </a:spcBef>
              <a:spcAft>
                <a:spcPts val="0"/>
              </a:spcAft>
              <a:buSzPts val="2700"/>
            </a:pPr>
            <a:endParaRPr lang="en-US" sz="1800" dirty="0">
              <a:latin typeface="+mn-lt"/>
              <a:ea typeface="+mn-ea"/>
            </a:endParaRPr>
          </a:p>
        </p:txBody>
      </p:sp>
    </p:spTree>
    <p:extLst>
      <p:ext uri="{BB962C8B-B14F-4D97-AF65-F5344CB8AC3E}">
        <p14:creationId xmlns:p14="http://schemas.microsoft.com/office/powerpoint/2010/main" val="25427390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B4FA34-FDD4-8C45-A598-97D93875C223}"/>
              </a:ext>
            </a:extLst>
          </p:cNvPr>
          <p:cNvPicPr>
            <a:picLocks noChangeAspect="1"/>
          </p:cNvPicPr>
          <p:nvPr/>
        </p:nvPicPr>
        <p:blipFill>
          <a:blip r:embed="rId2"/>
          <a:stretch>
            <a:fillRect/>
          </a:stretch>
        </p:blipFill>
        <p:spPr>
          <a:xfrm>
            <a:off x="10668000" y="185854"/>
            <a:ext cx="1261946" cy="1261946"/>
          </a:xfrm>
          <a:prstGeom prst="rect">
            <a:avLst/>
          </a:prstGeom>
        </p:spPr>
      </p:pic>
      <p:sp>
        <p:nvSpPr>
          <p:cNvPr id="2" name="Title 1">
            <a:extLst>
              <a:ext uri="{FF2B5EF4-FFF2-40B4-BE49-F238E27FC236}">
                <a16:creationId xmlns:a16="http://schemas.microsoft.com/office/drawing/2014/main" id="{910B9A73-4C5D-C745-998C-DD0BC13AD2C0}"/>
              </a:ext>
            </a:extLst>
          </p:cNvPr>
          <p:cNvSpPr>
            <a:spLocks noGrp="1"/>
          </p:cNvSpPr>
          <p:nvPr>
            <p:ph type="ctrTitle"/>
          </p:nvPr>
        </p:nvSpPr>
        <p:spPr>
          <a:xfrm>
            <a:off x="1523999" y="1122363"/>
            <a:ext cx="9472863" cy="2387600"/>
          </a:xfrm>
        </p:spPr>
        <p:txBody>
          <a:bodyPr>
            <a:normAutofit/>
          </a:bodyPr>
          <a:lstStyle/>
          <a:p>
            <a:r>
              <a:rPr lang="en-US" sz="4800" b="1" dirty="0">
                <a:solidFill>
                  <a:schemeClr val="bg1"/>
                </a:solidFill>
                <a:latin typeface="+mn-lt"/>
              </a:rPr>
              <a:t>Patient Reported Experience Metrics (PREM) Lived Experiences</a:t>
            </a:r>
          </a:p>
        </p:txBody>
      </p:sp>
      <p:sp>
        <p:nvSpPr>
          <p:cNvPr id="5" name="TextBox 4">
            <a:extLst>
              <a:ext uri="{FF2B5EF4-FFF2-40B4-BE49-F238E27FC236}">
                <a16:creationId xmlns:a16="http://schemas.microsoft.com/office/drawing/2014/main" id="{8E7F181B-4189-48E8-0570-9C4433F8152A}"/>
              </a:ext>
            </a:extLst>
          </p:cNvPr>
          <p:cNvSpPr txBox="1"/>
          <p:nvPr/>
        </p:nvSpPr>
        <p:spPr>
          <a:xfrm>
            <a:off x="5959642" y="4651756"/>
            <a:ext cx="609600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Shari Kelly, DNP, MSN/MSHA, RN, NE-BC, C-ONQS, RNC-OB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Executive Director, Perinatal Services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CMQCC Perinatal Equity Webinar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November 15, 2023</a:t>
            </a:r>
          </a:p>
        </p:txBody>
      </p:sp>
    </p:spTree>
    <p:extLst>
      <p:ext uri="{BB962C8B-B14F-4D97-AF65-F5344CB8AC3E}">
        <p14:creationId xmlns:p14="http://schemas.microsoft.com/office/powerpoint/2010/main" val="3721624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C86EA4-BA47-BE4B-A568-793ACE1DEFBB}"/>
              </a:ext>
            </a:extLst>
          </p:cNvPr>
          <p:cNvSpPr>
            <a:spLocks noGrp="1"/>
          </p:cNvSpPr>
          <p:nvPr>
            <p:ph sz="quarter" idx="13"/>
          </p:nvPr>
        </p:nvSpPr>
        <p:spPr>
          <a:xfrm>
            <a:off x="838200" y="989507"/>
            <a:ext cx="10515600" cy="4052515"/>
          </a:xfrm>
        </p:spPr>
        <p:txBody>
          <a:bodyPr/>
          <a:lstStyle/>
          <a:p>
            <a:r>
              <a:rPr lang="en-US" sz="2000" dirty="0"/>
              <a:t>As part of the CMQCC Birth Equity (BE) Collaborative, our BE team was tasked with selecting questions from a large list that we felt would best provide information about how they perceived their care and birth experience. Data collected included some demographic information which included race/ethnicity, and whether this was their first birth experience.</a:t>
            </a:r>
          </a:p>
          <a:p>
            <a:pPr marL="0" indent="0">
              <a:buNone/>
            </a:pPr>
            <a:endParaRPr lang="en-US" dirty="0"/>
          </a:p>
          <a:p>
            <a:pPr marL="0" indent="0">
              <a:buNone/>
            </a:pPr>
            <a:endParaRPr lang="en-US" dirty="0"/>
          </a:p>
        </p:txBody>
      </p:sp>
      <p:sp>
        <p:nvSpPr>
          <p:cNvPr id="3" name="Title 2">
            <a:extLst>
              <a:ext uri="{FF2B5EF4-FFF2-40B4-BE49-F238E27FC236}">
                <a16:creationId xmlns:a16="http://schemas.microsoft.com/office/drawing/2014/main" id="{0DCB9609-B43F-7547-9DEE-B5CCD13CADEE}"/>
              </a:ext>
            </a:extLst>
          </p:cNvPr>
          <p:cNvSpPr>
            <a:spLocks noGrp="1"/>
          </p:cNvSpPr>
          <p:nvPr>
            <p:ph type="title"/>
          </p:nvPr>
        </p:nvSpPr>
        <p:spPr>
          <a:xfrm>
            <a:off x="838200" y="365126"/>
            <a:ext cx="10515600" cy="589032"/>
          </a:xfrm>
        </p:spPr>
        <p:txBody>
          <a:bodyPr/>
          <a:lstStyle/>
          <a:p>
            <a:r>
              <a:rPr lang="en-US" dirty="0"/>
              <a:t>Patient Reported Experience Metric</a:t>
            </a:r>
          </a:p>
        </p:txBody>
      </p:sp>
      <p:pic>
        <p:nvPicPr>
          <p:cNvPr id="4" name="Content Placeholder 4">
            <a:extLst>
              <a:ext uri="{FF2B5EF4-FFF2-40B4-BE49-F238E27FC236}">
                <a16:creationId xmlns:a16="http://schemas.microsoft.com/office/drawing/2014/main" id="{4E3944D9-66B2-484A-A51D-7D1FA975A967}"/>
              </a:ext>
            </a:extLst>
          </p:cNvPr>
          <p:cNvPicPr>
            <a:picLocks noChangeAspect="1"/>
          </p:cNvPicPr>
          <p:nvPr/>
        </p:nvPicPr>
        <p:blipFill>
          <a:blip r:embed="rId2"/>
          <a:stretch>
            <a:fillRect/>
          </a:stretch>
        </p:blipFill>
        <p:spPr>
          <a:xfrm>
            <a:off x="11176722" y="175811"/>
            <a:ext cx="607651" cy="607651"/>
          </a:xfrm>
          <a:prstGeom prst="rect">
            <a:avLst/>
          </a:prstGeom>
        </p:spPr>
      </p:pic>
      <p:graphicFrame>
        <p:nvGraphicFramePr>
          <p:cNvPr id="5" name="Table 4">
            <a:extLst>
              <a:ext uri="{FF2B5EF4-FFF2-40B4-BE49-F238E27FC236}">
                <a16:creationId xmlns:a16="http://schemas.microsoft.com/office/drawing/2014/main" id="{2767588E-2230-4CC8-93D1-2AFDFEF0EE0E}"/>
              </a:ext>
            </a:extLst>
          </p:cNvPr>
          <p:cNvGraphicFramePr>
            <a:graphicFrameLocks noGrp="1"/>
          </p:cNvGraphicFramePr>
          <p:nvPr/>
        </p:nvGraphicFramePr>
        <p:xfrm>
          <a:off x="262102" y="2341837"/>
          <a:ext cx="2014110" cy="1074420"/>
        </p:xfrm>
        <a:graphic>
          <a:graphicData uri="http://schemas.openxmlformats.org/drawingml/2006/table">
            <a:tbl>
              <a:tblPr>
                <a:tableStyleId>{5C22544A-7EE6-4342-B048-85BDC9FD1C3A}</a:tableStyleId>
              </a:tblPr>
              <a:tblGrid>
                <a:gridCol w="2014110">
                  <a:extLst>
                    <a:ext uri="{9D8B030D-6E8A-4147-A177-3AD203B41FA5}">
                      <a16:colId xmlns:a16="http://schemas.microsoft.com/office/drawing/2014/main" val="779537602"/>
                    </a:ext>
                  </a:extLst>
                </a:gridCol>
              </a:tblGrid>
              <a:tr h="937957">
                <a:tc>
                  <a:txBody>
                    <a:bodyPr/>
                    <a:lstStyle/>
                    <a:p>
                      <a:pPr algn="ctr" fontAlgn="ctr"/>
                      <a:r>
                        <a:rPr lang="en-US" sz="1400" u="none" strike="noStrike" dirty="0">
                          <a:solidFill>
                            <a:schemeClr val="bg1"/>
                          </a:solidFill>
                          <a:effectLst/>
                        </a:rPr>
                        <a:t>Doctors, nurses or other staff at the hospital asked my permission before carrying out procedures and examinations</a:t>
                      </a:r>
                      <a:endParaRPr lang="en-US" sz="1400" b="0" i="0" u="none" strike="noStrike" dirty="0">
                        <a:solidFill>
                          <a:schemeClr val="bg1"/>
                        </a:solidFill>
                        <a:effectLst/>
                        <a:latin typeface="Calibri" panose="020F0502020204030204" pitchFamily="34" charset="0"/>
                      </a:endParaRPr>
                    </a:p>
                  </a:txBody>
                  <a:tcPr marL="7620" marR="7620" marT="7620" marB="0" anchor="ctr">
                    <a:solidFill>
                      <a:srgbClr val="7030A0"/>
                    </a:solidFill>
                  </a:tcPr>
                </a:tc>
                <a:extLst>
                  <a:ext uri="{0D108BD9-81ED-4DB2-BD59-A6C34878D82A}">
                    <a16:rowId xmlns:a16="http://schemas.microsoft.com/office/drawing/2014/main" val="1198329184"/>
                  </a:ext>
                </a:extLst>
              </a:tr>
            </a:tbl>
          </a:graphicData>
        </a:graphic>
      </p:graphicFrame>
      <p:graphicFrame>
        <p:nvGraphicFramePr>
          <p:cNvPr id="6" name="Table 5">
            <a:extLst>
              <a:ext uri="{FF2B5EF4-FFF2-40B4-BE49-F238E27FC236}">
                <a16:creationId xmlns:a16="http://schemas.microsoft.com/office/drawing/2014/main" id="{9A37E605-E5C5-4DAC-AC63-171286F27782}"/>
              </a:ext>
            </a:extLst>
          </p:cNvPr>
          <p:cNvGraphicFramePr>
            <a:graphicFrameLocks noGrp="1"/>
          </p:cNvGraphicFramePr>
          <p:nvPr/>
        </p:nvGraphicFramePr>
        <p:xfrm>
          <a:off x="2831970" y="2155381"/>
          <a:ext cx="2258279" cy="846739"/>
        </p:xfrm>
        <a:graphic>
          <a:graphicData uri="http://schemas.openxmlformats.org/drawingml/2006/table">
            <a:tbl>
              <a:tblPr>
                <a:tableStyleId>{5C22544A-7EE6-4342-B048-85BDC9FD1C3A}</a:tableStyleId>
              </a:tblPr>
              <a:tblGrid>
                <a:gridCol w="2258279">
                  <a:extLst>
                    <a:ext uri="{9D8B030D-6E8A-4147-A177-3AD203B41FA5}">
                      <a16:colId xmlns:a16="http://schemas.microsoft.com/office/drawing/2014/main" val="220269582"/>
                    </a:ext>
                  </a:extLst>
                </a:gridCol>
              </a:tblGrid>
              <a:tr h="846739">
                <a:tc>
                  <a:txBody>
                    <a:bodyPr/>
                    <a:lstStyle/>
                    <a:p>
                      <a:pPr algn="ctr" fontAlgn="ctr"/>
                      <a:r>
                        <a:rPr lang="en-US" sz="1600" u="none" strike="noStrike" dirty="0">
                          <a:effectLst/>
                        </a:rPr>
                        <a:t>The doctors, nurses, and midwives listened to and respected my wishes</a:t>
                      </a:r>
                      <a:endParaRPr lang="en-US" sz="1600" b="0" i="0" u="none" strike="noStrike" dirty="0">
                        <a:solidFill>
                          <a:srgbClr val="FFFFFF"/>
                        </a:solidFill>
                        <a:effectLst/>
                        <a:latin typeface="Calibri" panose="020F0502020204030204" pitchFamily="34" charset="0"/>
                      </a:endParaRPr>
                    </a:p>
                  </a:txBody>
                  <a:tcPr marL="7620" marR="7620" marT="7620" marB="0" anchor="ctr">
                    <a:solidFill>
                      <a:srgbClr val="00B0F0"/>
                    </a:solidFill>
                  </a:tcPr>
                </a:tc>
                <a:extLst>
                  <a:ext uri="{0D108BD9-81ED-4DB2-BD59-A6C34878D82A}">
                    <a16:rowId xmlns:a16="http://schemas.microsoft.com/office/drawing/2014/main" val="1830585276"/>
                  </a:ext>
                </a:extLst>
              </a:tr>
            </a:tbl>
          </a:graphicData>
        </a:graphic>
      </p:graphicFrame>
      <p:graphicFrame>
        <p:nvGraphicFramePr>
          <p:cNvPr id="7" name="Table 6">
            <a:extLst>
              <a:ext uri="{FF2B5EF4-FFF2-40B4-BE49-F238E27FC236}">
                <a16:creationId xmlns:a16="http://schemas.microsoft.com/office/drawing/2014/main" id="{558090E0-CC8B-4382-A187-8BC01C830B49}"/>
              </a:ext>
            </a:extLst>
          </p:cNvPr>
          <p:cNvGraphicFramePr>
            <a:graphicFrameLocks noGrp="1"/>
          </p:cNvGraphicFramePr>
          <p:nvPr/>
        </p:nvGraphicFramePr>
        <p:xfrm>
          <a:off x="9164099" y="3318979"/>
          <a:ext cx="2227345" cy="848377"/>
        </p:xfrm>
        <a:graphic>
          <a:graphicData uri="http://schemas.openxmlformats.org/drawingml/2006/table">
            <a:tbl>
              <a:tblPr>
                <a:tableStyleId>{5C22544A-7EE6-4342-B048-85BDC9FD1C3A}</a:tableStyleId>
              </a:tblPr>
              <a:tblGrid>
                <a:gridCol w="2227345">
                  <a:extLst>
                    <a:ext uri="{9D8B030D-6E8A-4147-A177-3AD203B41FA5}">
                      <a16:colId xmlns:a16="http://schemas.microsoft.com/office/drawing/2014/main" val="533336977"/>
                    </a:ext>
                  </a:extLst>
                </a:gridCol>
              </a:tblGrid>
              <a:tr h="848377">
                <a:tc>
                  <a:txBody>
                    <a:bodyPr/>
                    <a:lstStyle/>
                    <a:p>
                      <a:pPr algn="ctr" fontAlgn="ctr"/>
                      <a:r>
                        <a:rPr lang="en-US" sz="1400" u="none" strike="noStrike" dirty="0">
                          <a:effectLst/>
                        </a:rPr>
                        <a:t>When the health care team could </a:t>
                      </a:r>
                      <a:r>
                        <a:rPr lang="en-US" sz="1600" u="none" strike="noStrike" dirty="0">
                          <a:effectLst/>
                        </a:rPr>
                        <a:t>not</a:t>
                      </a:r>
                      <a:r>
                        <a:rPr lang="en-US" sz="1400" u="none" strike="noStrike" dirty="0">
                          <a:effectLst/>
                        </a:rPr>
                        <a:t> meet my wishes, they explained why</a:t>
                      </a:r>
                      <a:endParaRPr lang="en-US" sz="1400" b="0" i="0" u="none" strike="noStrike" dirty="0">
                        <a:solidFill>
                          <a:srgbClr val="FFFFFF"/>
                        </a:solidFill>
                        <a:effectLst/>
                        <a:latin typeface="Calibri" panose="020F0502020204030204" pitchFamily="34" charset="0"/>
                      </a:endParaRPr>
                    </a:p>
                  </a:txBody>
                  <a:tcPr marL="7620" marR="7620" marT="7620" marB="0" anchor="ctr">
                    <a:solidFill>
                      <a:srgbClr val="00B0F0"/>
                    </a:solidFill>
                  </a:tcPr>
                </a:tc>
                <a:extLst>
                  <a:ext uri="{0D108BD9-81ED-4DB2-BD59-A6C34878D82A}">
                    <a16:rowId xmlns:a16="http://schemas.microsoft.com/office/drawing/2014/main" val="3464984302"/>
                  </a:ext>
                </a:extLst>
              </a:tr>
            </a:tbl>
          </a:graphicData>
        </a:graphic>
      </p:graphicFrame>
      <p:graphicFrame>
        <p:nvGraphicFramePr>
          <p:cNvPr id="8" name="Table 7">
            <a:extLst>
              <a:ext uri="{FF2B5EF4-FFF2-40B4-BE49-F238E27FC236}">
                <a16:creationId xmlns:a16="http://schemas.microsoft.com/office/drawing/2014/main" id="{800B214F-D570-42B0-BC30-57068BE31151}"/>
              </a:ext>
            </a:extLst>
          </p:cNvPr>
          <p:cNvGraphicFramePr>
            <a:graphicFrameLocks noGrp="1"/>
          </p:cNvGraphicFramePr>
          <p:nvPr/>
        </p:nvGraphicFramePr>
        <p:xfrm>
          <a:off x="5565350" y="2259388"/>
          <a:ext cx="2212846" cy="978164"/>
        </p:xfrm>
        <a:graphic>
          <a:graphicData uri="http://schemas.openxmlformats.org/drawingml/2006/table">
            <a:tbl>
              <a:tblPr>
                <a:tableStyleId>{5C22544A-7EE6-4342-B048-85BDC9FD1C3A}</a:tableStyleId>
              </a:tblPr>
              <a:tblGrid>
                <a:gridCol w="2212846">
                  <a:extLst>
                    <a:ext uri="{9D8B030D-6E8A-4147-A177-3AD203B41FA5}">
                      <a16:colId xmlns:a16="http://schemas.microsoft.com/office/drawing/2014/main" val="2112045008"/>
                    </a:ext>
                  </a:extLst>
                </a:gridCol>
              </a:tblGrid>
              <a:tr h="978164">
                <a:tc>
                  <a:txBody>
                    <a:bodyPr/>
                    <a:lstStyle/>
                    <a:p>
                      <a:pPr algn="ctr" fontAlgn="ctr"/>
                      <a:r>
                        <a:rPr lang="en-US" sz="1400" u="none" strike="noStrike" dirty="0">
                          <a:effectLst/>
                        </a:rPr>
                        <a:t>I trusted my doctors, nurses and other staff at the hospital to take the best care of me.</a:t>
                      </a:r>
                      <a:endParaRPr lang="en-US" sz="1400" b="0" i="0" u="none" strike="noStrike" dirty="0">
                        <a:solidFill>
                          <a:srgbClr val="FFFFFF"/>
                        </a:solidFill>
                        <a:effectLst/>
                        <a:latin typeface="Calibri" panose="020F0502020204030204" pitchFamily="34" charset="0"/>
                      </a:endParaRPr>
                    </a:p>
                  </a:txBody>
                  <a:tcPr marL="7620" marR="7620" marT="7620" marB="0" anchor="ctr">
                    <a:solidFill>
                      <a:srgbClr val="92D050"/>
                    </a:solidFill>
                  </a:tcPr>
                </a:tc>
                <a:extLst>
                  <a:ext uri="{0D108BD9-81ED-4DB2-BD59-A6C34878D82A}">
                    <a16:rowId xmlns:a16="http://schemas.microsoft.com/office/drawing/2014/main" val="3087431411"/>
                  </a:ext>
                </a:extLst>
              </a:tr>
            </a:tbl>
          </a:graphicData>
        </a:graphic>
      </p:graphicFrame>
      <p:graphicFrame>
        <p:nvGraphicFramePr>
          <p:cNvPr id="9" name="Table 8">
            <a:extLst>
              <a:ext uri="{FF2B5EF4-FFF2-40B4-BE49-F238E27FC236}">
                <a16:creationId xmlns:a16="http://schemas.microsoft.com/office/drawing/2014/main" id="{00537EEE-0C2B-4899-ACFD-36BD514B0936}"/>
              </a:ext>
            </a:extLst>
          </p:cNvPr>
          <p:cNvGraphicFramePr>
            <a:graphicFrameLocks noGrp="1"/>
          </p:cNvGraphicFramePr>
          <p:nvPr/>
        </p:nvGraphicFramePr>
        <p:xfrm>
          <a:off x="6275091" y="3392229"/>
          <a:ext cx="1955800" cy="739140"/>
        </p:xfrm>
        <a:graphic>
          <a:graphicData uri="http://schemas.openxmlformats.org/drawingml/2006/table">
            <a:tbl>
              <a:tblPr>
                <a:tableStyleId>{5C22544A-7EE6-4342-B048-85BDC9FD1C3A}</a:tableStyleId>
              </a:tblPr>
              <a:tblGrid>
                <a:gridCol w="1955800">
                  <a:extLst>
                    <a:ext uri="{9D8B030D-6E8A-4147-A177-3AD203B41FA5}">
                      <a16:colId xmlns:a16="http://schemas.microsoft.com/office/drawing/2014/main" val="560213976"/>
                    </a:ext>
                  </a:extLst>
                </a:gridCol>
              </a:tblGrid>
              <a:tr h="0">
                <a:tc>
                  <a:txBody>
                    <a:bodyPr/>
                    <a:lstStyle/>
                    <a:p>
                      <a:pPr algn="ctr" fontAlgn="ctr"/>
                      <a:r>
                        <a:rPr lang="en-US" sz="1600" u="none" strike="noStrike" dirty="0">
                          <a:effectLst/>
                        </a:rPr>
                        <a:t>The staff made me feel cared for as an individual</a:t>
                      </a:r>
                      <a:endParaRPr lang="en-US" sz="1600" b="0" i="0" u="none" strike="noStrike" dirty="0">
                        <a:solidFill>
                          <a:srgbClr val="FFFFFF"/>
                        </a:solidFill>
                        <a:effectLst/>
                        <a:latin typeface="Calibri" panose="020F0502020204030204" pitchFamily="34" charset="0"/>
                      </a:endParaRPr>
                    </a:p>
                  </a:txBody>
                  <a:tcPr marL="7620" marR="7620" marT="7620" marB="0" anchor="ctr">
                    <a:solidFill>
                      <a:srgbClr val="FF6600"/>
                    </a:solidFill>
                  </a:tcPr>
                </a:tc>
                <a:extLst>
                  <a:ext uri="{0D108BD9-81ED-4DB2-BD59-A6C34878D82A}">
                    <a16:rowId xmlns:a16="http://schemas.microsoft.com/office/drawing/2014/main" val="3666384022"/>
                  </a:ext>
                </a:extLst>
              </a:tr>
            </a:tbl>
          </a:graphicData>
        </a:graphic>
      </p:graphicFrame>
      <p:graphicFrame>
        <p:nvGraphicFramePr>
          <p:cNvPr id="10" name="Table 9">
            <a:extLst>
              <a:ext uri="{FF2B5EF4-FFF2-40B4-BE49-F238E27FC236}">
                <a16:creationId xmlns:a16="http://schemas.microsoft.com/office/drawing/2014/main" id="{6BBD3962-D364-4CF9-9914-8A4E0779B5B7}"/>
              </a:ext>
            </a:extLst>
          </p:cNvPr>
          <p:cNvGraphicFramePr>
            <a:graphicFrameLocks noGrp="1"/>
          </p:cNvGraphicFramePr>
          <p:nvPr/>
        </p:nvGraphicFramePr>
        <p:xfrm>
          <a:off x="8230891" y="2198539"/>
          <a:ext cx="2551596" cy="1032922"/>
        </p:xfrm>
        <a:graphic>
          <a:graphicData uri="http://schemas.openxmlformats.org/drawingml/2006/table">
            <a:tbl>
              <a:tblPr>
                <a:tableStyleId>{5C22544A-7EE6-4342-B048-85BDC9FD1C3A}</a:tableStyleId>
              </a:tblPr>
              <a:tblGrid>
                <a:gridCol w="2551596">
                  <a:extLst>
                    <a:ext uri="{9D8B030D-6E8A-4147-A177-3AD203B41FA5}">
                      <a16:colId xmlns:a16="http://schemas.microsoft.com/office/drawing/2014/main" val="1490589357"/>
                    </a:ext>
                  </a:extLst>
                </a:gridCol>
              </a:tblGrid>
              <a:tr h="1032922">
                <a:tc>
                  <a:txBody>
                    <a:bodyPr/>
                    <a:lstStyle/>
                    <a:p>
                      <a:pPr algn="ctr" fontAlgn="ctr"/>
                      <a:r>
                        <a:rPr lang="en-US" sz="1600" u="none" strike="noStrike" dirty="0">
                          <a:solidFill>
                            <a:schemeClr val="bg1"/>
                          </a:solidFill>
                          <a:effectLst/>
                        </a:rPr>
                        <a:t>The health care team helped create a comfortable, caring environment</a:t>
                      </a:r>
                      <a:endParaRPr lang="en-US" sz="1600" b="0" i="0" u="none" strike="noStrike" dirty="0">
                        <a:solidFill>
                          <a:schemeClr val="bg1"/>
                        </a:solidFill>
                        <a:effectLst/>
                        <a:latin typeface="Calibri" panose="020F0502020204030204" pitchFamily="34" charset="0"/>
                      </a:endParaRPr>
                    </a:p>
                  </a:txBody>
                  <a:tcPr marL="7620" marR="7620" marT="7620" marB="0" anchor="ctr">
                    <a:solidFill>
                      <a:srgbClr val="7030A0"/>
                    </a:solidFill>
                  </a:tcPr>
                </a:tc>
                <a:extLst>
                  <a:ext uri="{0D108BD9-81ED-4DB2-BD59-A6C34878D82A}">
                    <a16:rowId xmlns:a16="http://schemas.microsoft.com/office/drawing/2014/main" val="2096376246"/>
                  </a:ext>
                </a:extLst>
              </a:tr>
            </a:tbl>
          </a:graphicData>
        </a:graphic>
      </p:graphicFrame>
      <p:graphicFrame>
        <p:nvGraphicFramePr>
          <p:cNvPr id="11" name="Table 10">
            <a:extLst>
              <a:ext uri="{FF2B5EF4-FFF2-40B4-BE49-F238E27FC236}">
                <a16:creationId xmlns:a16="http://schemas.microsoft.com/office/drawing/2014/main" id="{7D0D2819-DFDD-4874-BF91-CC8B3CBD2ECC}"/>
              </a:ext>
            </a:extLst>
          </p:cNvPr>
          <p:cNvGraphicFramePr>
            <a:graphicFrameLocks noGrp="1"/>
          </p:cNvGraphicFramePr>
          <p:nvPr/>
        </p:nvGraphicFramePr>
        <p:xfrm>
          <a:off x="363099" y="4337544"/>
          <a:ext cx="2238059" cy="1138707"/>
        </p:xfrm>
        <a:graphic>
          <a:graphicData uri="http://schemas.openxmlformats.org/drawingml/2006/table">
            <a:tbl>
              <a:tblPr>
                <a:tableStyleId>{5C22544A-7EE6-4342-B048-85BDC9FD1C3A}</a:tableStyleId>
              </a:tblPr>
              <a:tblGrid>
                <a:gridCol w="2238059">
                  <a:extLst>
                    <a:ext uri="{9D8B030D-6E8A-4147-A177-3AD203B41FA5}">
                      <a16:colId xmlns:a16="http://schemas.microsoft.com/office/drawing/2014/main" val="618377007"/>
                    </a:ext>
                  </a:extLst>
                </a:gridCol>
              </a:tblGrid>
              <a:tr h="1138707">
                <a:tc>
                  <a:txBody>
                    <a:bodyPr/>
                    <a:lstStyle/>
                    <a:p>
                      <a:pPr algn="ctr" fontAlgn="ctr"/>
                      <a:r>
                        <a:rPr lang="en-US" sz="1600" u="none" strike="noStrike" dirty="0">
                          <a:effectLst/>
                        </a:rPr>
                        <a:t>Overall, during my labor and birth I felt my personal preferences were respected.</a:t>
                      </a:r>
                      <a:endParaRPr lang="en-US" sz="1600" b="0" i="0" u="none" strike="noStrike" dirty="0">
                        <a:solidFill>
                          <a:srgbClr val="FFFFFF"/>
                        </a:solidFill>
                        <a:effectLst/>
                        <a:latin typeface="Calibri" panose="020F0502020204030204" pitchFamily="34" charset="0"/>
                      </a:endParaRPr>
                    </a:p>
                  </a:txBody>
                  <a:tcPr marL="7620" marR="7620" marT="7620" marB="0" anchor="ctr">
                    <a:solidFill>
                      <a:srgbClr val="FF6600"/>
                    </a:solidFill>
                  </a:tcPr>
                </a:tc>
                <a:extLst>
                  <a:ext uri="{0D108BD9-81ED-4DB2-BD59-A6C34878D82A}">
                    <a16:rowId xmlns:a16="http://schemas.microsoft.com/office/drawing/2014/main" val="811322032"/>
                  </a:ext>
                </a:extLst>
              </a:tr>
            </a:tbl>
          </a:graphicData>
        </a:graphic>
      </p:graphicFrame>
      <p:graphicFrame>
        <p:nvGraphicFramePr>
          <p:cNvPr id="12" name="Table 11">
            <a:extLst>
              <a:ext uri="{FF2B5EF4-FFF2-40B4-BE49-F238E27FC236}">
                <a16:creationId xmlns:a16="http://schemas.microsoft.com/office/drawing/2014/main" id="{9BF1D5E8-14CE-4512-AFA4-517A3BC34BA3}"/>
              </a:ext>
            </a:extLst>
          </p:cNvPr>
          <p:cNvGraphicFramePr>
            <a:graphicFrameLocks noGrp="1"/>
          </p:cNvGraphicFramePr>
          <p:nvPr/>
        </p:nvGraphicFramePr>
        <p:xfrm>
          <a:off x="2650122" y="3400342"/>
          <a:ext cx="2258279" cy="785008"/>
        </p:xfrm>
        <a:graphic>
          <a:graphicData uri="http://schemas.openxmlformats.org/drawingml/2006/table">
            <a:tbl>
              <a:tblPr>
                <a:tableStyleId>{5C22544A-7EE6-4342-B048-85BDC9FD1C3A}</a:tableStyleId>
              </a:tblPr>
              <a:tblGrid>
                <a:gridCol w="2258279">
                  <a:extLst>
                    <a:ext uri="{9D8B030D-6E8A-4147-A177-3AD203B41FA5}">
                      <a16:colId xmlns:a16="http://schemas.microsoft.com/office/drawing/2014/main" val="1589153337"/>
                    </a:ext>
                  </a:extLst>
                </a:gridCol>
              </a:tblGrid>
              <a:tr h="785008">
                <a:tc>
                  <a:txBody>
                    <a:bodyPr/>
                    <a:lstStyle/>
                    <a:p>
                      <a:pPr algn="ctr" fontAlgn="ctr"/>
                      <a:r>
                        <a:rPr lang="en-US" sz="1400" b="0" i="0" u="none" strike="noStrike" dirty="0">
                          <a:solidFill>
                            <a:schemeClr val="tx1"/>
                          </a:solidFill>
                          <a:effectLst/>
                          <a:latin typeface="Calibri" panose="020F0502020204030204" pitchFamily="34" charset="0"/>
                        </a:rPr>
                        <a:t>The healthcare team supported my cultural or family traditions</a:t>
                      </a:r>
                    </a:p>
                  </a:txBody>
                  <a:tcPr marL="7620" marR="7620" marT="7620" marB="0" anchor="ctr">
                    <a:solidFill>
                      <a:srgbClr val="92D050"/>
                    </a:solidFill>
                  </a:tcPr>
                </a:tc>
                <a:extLst>
                  <a:ext uri="{0D108BD9-81ED-4DB2-BD59-A6C34878D82A}">
                    <a16:rowId xmlns:a16="http://schemas.microsoft.com/office/drawing/2014/main" val="2011921297"/>
                  </a:ext>
                </a:extLst>
              </a:tr>
            </a:tbl>
          </a:graphicData>
        </a:graphic>
      </p:graphicFrame>
      <p:pic>
        <p:nvPicPr>
          <p:cNvPr id="15" name="Picture 14">
            <a:extLst>
              <a:ext uri="{FF2B5EF4-FFF2-40B4-BE49-F238E27FC236}">
                <a16:creationId xmlns:a16="http://schemas.microsoft.com/office/drawing/2014/main" id="{E9F3173B-F7BB-40A4-A933-7CC3E3E7C3DB}"/>
              </a:ext>
            </a:extLst>
          </p:cNvPr>
          <p:cNvPicPr>
            <a:picLocks noChangeAspect="1"/>
          </p:cNvPicPr>
          <p:nvPr/>
        </p:nvPicPr>
        <p:blipFill>
          <a:blip r:embed="rId3"/>
          <a:stretch>
            <a:fillRect/>
          </a:stretch>
        </p:blipFill>
        <p:spPr>
          <a:xfrm>
            <a:off x="4850495" y="4203343"/>
            <a:ext cx="7341273" cy="2654657"/>
          </a:xfrm>
          <a:prstGeom prst="rect">
            <a:avLst/>
          </a:prstGeom>
        </p:spPr>
      </p:pic>
    </p:spTree>
    <p:extLst>
      <p:ext uri="{BB962C8B-B14F-4D97-AF65-F5344CB8AC3E}">
        <p14:creationId xmlns:p14="http://schemas.microsoft.com/office/powerpoint/2010/main" val="17627350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2B8EC1-6F45-9F41-A99F-DC91EFBF19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itle 3"/>
          <p:cNvSpPr>
            <a:spLocks noGrp="1"/>
          </p:cNvSpPr>
          <p:nvPr>
            <p:ph type="title"/>
          </p:nvPr>
        </p:nvSpPr>
        <p:spPr>
          <a:xfrm>
            <a:off x="349727" y="65298"/>
            <a:ext cx="10515600" cy="1325563"/>
          </a:xfrm>
        </p:spPr>
        <p:txBody>
          <a:bodyPr>
            <a:normAutofit/>
          </a:bodyPr>
          <a:lstStyle/>
          <a:p>
            <a:r>
              <a:rPr lang="en-US" b="1" dirty="0">
                <a:solidFill>
                  <a:srgbClr val="452D88"/>
                </a:solidFill>
                <a:latin typeface="+mn-lt"/>
              </a:rPr>
              <a:t>PREM SURVEY</a:t>
            </a:r>
          </a:p>
        </p:txBody>
      </p:sp>
      <p:sp>
        <p:nvSpPr>
          <p:cNvPr id="5" name="Text Placeholder 4"/>
          <p:cNvSpPr>
            <a:spLocks noGrp="1"/>
          </p:cNvSpPr>
          <p:nvPr>
            <p:ph type="body" sz="quarter" idx="12"/>
          </p:nvPr>
        </p:nvSpPr>
        <p:spPr>
          <a:xfrm>
            <a:off x="349727" y="1256133"/>
            <a:ext cx="5807171" cy="4545758"/>
          </a:xfrm>
        </p:spPr>
        <p:txBody>
          <a:bodyPr>
            <a:normAutofit lnSpcReduction="10000"/>
          </a:bodyPr>
          <a:lstStyle/>
          <a:p>
            <a:r>
              <a:rPr lang="en-US" sz="2600" dirty="0"/>
              <a:t>Birth Certificate Clerks presented the survey flyer to the patient using a standard script to mitigate any perceptions of coercion or intimidation to participate</a:t>
            </a:r>
          </a:p>
          <a:p>
            <a:r>
              <a:rPr lang="en-US" sz="2600" dirty="0"/>
              <a:t>The QR code enabled the patient to scan the survey link into their smartphone or a hospital-provided device.</a:t>
            </a:r>
          </a:p>
          <a:p>
            <a:r>
              <a:rPr lang="en-US" sz="2600" dirty="0"/>
              <a:t>Data collection began during the summer of 2020. To date, we have received 982 responses</a:t>
            </a:r>
          </a:p>
          <a:p>
            <a:pPr marL="0" indent="0">
              <a:buNone/>
            </a:pPr>
            <a:endParaRPr lang="en-US" sz="3200" dirty="0">
              <a:solidFill>
                <a:schemeClr val="tx1"/>
              </a:solidFill>
              <a:latin typeface="Calibri" panose="020F0502020204030204" pitchFamily="34" charset="0"/>
            </a:endParaRPr>
          </a:p>
          <a:p>
            <a:pPr marL="342900" indent="-342900">
              <a:buFont typeface="Arial" panose="020B0604020202020204" pitchFamily="34" charset="0"/>
              <a:buChar char="•"/>
            </a:pPr>
            <a:endParaRPr lang="en-US" sz="3200" b="0" dirty="0">
              <a:solidFill>
                <a:schemeClr val="tx1"/>
              </a:solidFill>
              <a:latin typeface="Calibri" panose="020F050202020403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553" y="5531281"/>
            <a:ext cx="2483547" cy="1281831"/>
          </a:xfrm>
          <a:prstGeom prst="rect">
            <a:avLst/>
          </a:prstGeom>
        </p:spPr>
      </p:pic>
      <p:pic>
        <p:nvPicPr>
          <p:cNvPr id="7" name="Picture 6">
            <a:extLst>
              <a:ext uri="{FF2B5EF4-FFF2-40B4-BE49-F238E27FC236}">
                <a16:creationId xmlns:a16="http://schemas.microsoft.com/office/drawing/2014/main" id="{E848C86A-2A9F-44CB-A057-72325D3B2558}"/>
              </a:ext>
            </a:extLst>
          </p:cNvPr>
          <p:cNvPicPr>
            <a:picLocks noChangeAspect="1"/>
          </p:cNvPicPr>
          <p:nvPr/>
        </p:nvPicPr>
        <p:blipFill>
          <a:blip r:embed="rId3"/>
          <a:stretch>
            <a:fillRect/>
          </a:stretch>
        </p:blipFill>
        <p:spPr>
          <a:xfrm>
            <a:off x="6096000" y="200025"/>
            <a:ext cx="6096000" cy="6657975"/>
          </a:xfrm>
          <a:prstGeom prst="rect">
            <a:avLst/>
          </a:prstGeom>
        </p:spPr>
      </p:pic>
    </p:spTree>
    <p:extLst>
      <p:ext uri="{BB962C8B-B14F-4D97-AF65-F5344CB8AC3E}">
        <p14:creationId xmlns:p14="http://schemas.microsoft.com/office/powerpoint/2010/main" val="2165717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descr="A black and white logo&#10;&#10;Description automatically generated with low confidence">
            <a:extLst>
              <a:ext uri="{FF2B5EF4-FFF2-40B4-BE49-F238E27FC236}">
                <a16:creationId xmlns:a16="http://schemas.microsoft.com/office/drawing/2014/main" id="{8E8AC25D-563E-AA7E-9F74-08BAD937FAC9}"/>
              </a:ext>
            </a:extLst>
          </p:cNvPr>
          <p:cNvPicPr>
            <a:picLocks noGrp="1" noChangeAspect="1"/>
          </p:cNvPicPr>
          <p:nvPr>
            <p:ph idx="1"/>
          </p:nvPr>
        </p:nvPicPr>
        <p:blipFill>
          <a:blip r:embed="rId2"/>
          <a:stretch>
            <a:fillRect/>
          </a:stretch>
        </p:blipFill>
        <p:spPr>
          <a:xfrm>
            <a:off x="436179" y="6345130"/>
            <a:ext cx="1854367" cy="357352"/>
          </a:xfrm>
        </p:spPr>
      </p:pic>
      <p:sp>
        <p:nvSpPr>
          <p:cNvPr id="2" name="Title 1">
            <a:extLst>
              <a:ext uri="{FF2B5EF4-FFF2-40B4-BE49-F238E27FC236}">
                <a16:creationId xmlns:a16="http://schemas.microsoft.com/office/drawing/2014/main" id="{D6057B75-04DE-3A39-F3CB-F19575469305}"/>
              </a:ext>
            </a:extLst>
          </p:cNvPr>
          <p:cNvSpPr>
            <a:spLocks noGrp="1"/>
          </p:cNvSpPr>
          <p:nvPr>
            <p:ph type="title"/>
          </p:nvPr>
        </p:nvSpPr>
        <p:spPr>
          <a:xfrm>
            <a:off x="531840" y="155518"/>
            <a:ext cx="2840947" cy="1325563"/>
          </a:xfrm>
        </p:spPr>
        <p:txBody>
          <a:bodyPr>
            <a:noAutofit/>
          </a:bodyPr>
          <a:lstStyle/>
          <a:p>
            <a:r>
              <a:rPr lang="en-US" sz="3600" b="1" dirty="0">
                <a:latin typeface="Roboto" panose="02000000000000000000" pitchFamily="2" charset="0"/>
                <a:ea typeface="Roboto" panose="02000000000000000000" pitchFamily="2" charset="0"/>
              </a:rPr>
              <a:t>Logistics &amp; Slide Deck</a:t>
            </a:r>
          </a:p>
        </p:txBody>
      </p:sp>
      <p:sp>
        <p:nvSpPr>
          <p:cNvPr id="3" name="Rectangle 2">
            <a:extLst>
              <a:ext uri="{FF2B5EF4-FFF2-40B4-BE49-F238E27FC236}">
                <a16:creationId xmlns:a16="http://schemas.microsoft.com/office/drawing/2014/main" id="{9EB1B677-45DE-8FA6-15DD-62D7B581840D}"/>
              </a:ext>
            </a:extLst>
          </p:cNvPr>
          <p:cNvSpPr/>
          <p:nvPr/>
        </p:nvSpPr>
        <p:spPr>
          <a:xfrm>
            <a:off x="0" y="0"/>
            <a:ext cx="381000" cy="6858000"/>
          </a:xfrm>
          <a:prstGeom prst="rect">
            <a:avLst/>
          </a:prstGeom>
          <a:gradFill flip="none" rotWithShape="1">
            <a:gsLst>
              <a:gs pos="8000">
                <a:srgbClr val="F8DCD5"/>
              </a:gs>
              <a:gs pos="38000">
                <a:srgbClr val="FFA7B6"/>
              </a:gs>
              <a:gs pos="95000">
                <a:srgbClr val="D96128"/>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2" name="Content Placeholder 2">
            <a:extLst>
              <a:ext uri="{FF2B5EF4-FFF2-40B4-BE49-F238E27FC236}">
                <a16:creationId xmlns:a16="http://schemas.microsoft.com/office/drawing/2014/main" id="{76233FF9-8FDF-AD39-D7EF-C7682FEF3C3C}"/>
              </a:ext>
            </a:extLst>
          </p:cNvPr>
          <p:cNvGraphicFramePr/>
          <p:nvPr>
            <p:extLst>
              <p:ext uri="{D42A27DB-BD31-4B8C-83A1-F6EECF244321}">
                <p14:modId xmlns:p14="http://schemas.microsoft.com/office/powerpoint/2010/main" val="4063537746"/>
              </p:ext>
            </p:extLst>
          </p:nvPr>
        </p:nvGraphicFramePr>
        <p:xfrm>
          <a:off x="3176525" y="381000"/>
          <a:ext cx="8454452" cy="52185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6658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EEF50-27BD-7248-88D6-0FFA9B1C609D}"/>
              </a:ext>
            </a:extLst>
          </p:cNvPr>
          <p:cNvSpPr>
            <a:spLocks noGrp="1"/>
          </p:cNvSpPr>
          <p:nvPr>
            <p:ph type="title" idx="4294967295"/>
          </p:nvPr>
        </p:nvSpPr>
        <p:spPr>
          <a:xfrm>
            <a:off x="678425" y="41327"/>
            <a:ext cx="2791606" cy="1059886"/>
          </a:xfrm>
        </p:spPr>
        <p:txBody>
          <a:bodyPr>
            <a:normAutofit fontScale="90000"/>
          </a:bodyPr>
          <a:lstStyle/>
          <a:p>
            <a:r>
              <a:rPr lang="en-US" sz="4000" b="1" dirty="0"/>
              <a:t>What we do:</a:t>
            </a:r>
            <a:endParaRPr lang="en-US" sz="7200" b="1" dirty="0"/>
          </a:p>
        </p:txBody>
      </p:sp>
      <p:sp>
        <p:nvSpPr>
          <p:cNvPr id="3" name="TextBox 2">
            <a:extLst>
              <a:ext uri="{FF2B5EF4-FFF2-40B4-BE49-F238E27FC236}">
                <a16:creationId xmlns:a16="http://schemas.microsoft.com/office/drawing/2014/main" id="{D42E2944-CA34-4DEE-995A-4F689F28A9BB}"/>
              </a:ext>
            </a:extLst>
          </p:cNvPr>
          <p:cNvSpPr txBox="1"/>
          <p:nvPr/>
        </p:nvSpPr>
        <p:spPr>
          <a:xfrm>
            <a:off x="6252337" y="263090"/>
            <a:ext cx="5416152" cy="24314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Light" panose="020F0302020204030204"/>
                <a:ea typeface="+mn-ea"/>
                <a:cs typeface="+mn-cs"/>
              </a:rPr>
              <a:t>How we do 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t>Commitment for Safe and Equitable Birth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We promise to ask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permission before carrying out procedures and examinations, and always protect your personal boundaries.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YOUR BODY, YOUR RULES</a:t>
            </a:r>
          </a:p>
        </p:txBody>
      </p:sp>
      <p:sp>
        <p:nvSpPr>
          <p:cNvPr id="7" name="TextBox 6">
            <a:extLst>
              <a:ext uri="{FF2B5EF4-FFF2-40B4-BE49-F238E27FC236}">
                <a16:creationId xmlns:a16="http://schemas.microsoft.com/office/drawing/2014/main" id="{06B718A4-BB96-4612-9477-3AB32C1CE106}"/>
              </a:ext>
            </a:extLst>
          </p:cNvPr>
          <p:cNvSpPr txBox="1"/>
          <p:nvPr/>
        </p:nvSpPr>
        <p:spPr>
          <a:xfrm>
            <a:off x="6320274" y="2503011"/>
            <a:ext cx="4467224"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7030A0"/>
                </a:solidFill>
                <a:effectLst/>
                <a:uLnTx/>
                <a:uFillTx/>
                <a:latin typeface="Calibri" panose="020F0502020204030204"/>
                <a:ea typeface="+mn-ea"/>
                <a:cs typeface="+mn-cs"/>
              </a:rPr>
              <a:t>MemorialCare</a:t>
            </a:r>
            <a:r>
              <a:rPr kumimoji="0" lang="en-US" sz="2400" b="1" i="0" u="none" strike="noStrike" kern="1200" cap="none" spc="0" normalizeH="0" baseline="0" noProof="0" dirty="0">
                <a:ln>
                  <a:noFill/>
                </a:ln>
                <a:solidFill>
                  <a:srgbClr val="7030A0"/>
                </a:solidFill>
                <a:effectLst/>
                <a:uLnTx/>
                <a:uFillTx/>
                <a:latin typeface="Calibri" panose="020F0502020204030204"/>
                <a:ea typeface="+mn-ea"/>
                <a:cs typeface="+mn-cs"/>
              </a:rPr>
              <a:t> Values: </a:t>
            </a:r>
            <a:r>
              <a:rPr kumimoji="0" lang="en-US" sz="2400" b="1" i="0" u="none" strike="noStrike" kern="1200" cap="none" spc="0" normalizeH="0" baseline="0" noProof="0" dirty="0" err="1">
                <a:ln>
                  <a:noFill/>
                </a:ln>
                <a:solidFill>
                  <a:srgbClr val="7030A0"/>
                </a:solidFill>
                <a:effectLst/>
                <a:uLnTx/>
                <a:uFillTx/>
                <a:latin typeface="Calibri" panose="020F0502020204030204"/>
                <a:ea typeface="+mn-ea"/>
                <a:cs typeface="+mn-cs"/>
              </a:rPr>
              <a:t>iABCs</a:t>
            </a:r>
            <a:endParaRPr kumimoji="0" lang="en-US" sz="2400" b="1" i="0" u="none" strike="noStrike" kern="1200" cap="none" spc="0" normalizeH="0" baseline="0" noProof="0" dirty="0">
              <a:ln>
                <a:noFill/>
              </a:ln>
              <a:solidFill>
                <a:srgbClr val="7030A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Integrity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Accountability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7030A0"/>
                </a:solidFill>
                <a:effectLst/>
                <a:uLnTx/>
                <a:uFillTx/>
                <a:latin typeface="Calibri" panose="020F0502020204030204"/>
                <a:ea typeface="+mn-ea"/>
                <a:cs typeface="+mn-cs"/>
              </a:rPr>
              <a:t>Best Practices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7030A0"/>
                </a:solidFill>
                <a:effectLst/>
                <a:uLnTx/>
                <a:uFillTx/>
                <a:latin typeface="Calibri" panose="020F0502020204030204"/>
                <a:ea typeface="+mn-ea"/>
                <a:cs typeface="+mn-cs"/>
              </a:rPr>
              <a:t>Compassion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Synergy</a:t>
            </a:r>
          </a:p>
        </p:txBody>
      </p:sp>
      <p:pic>
        <p:nvPicPr>
          <p:cNvPr id="8" name="Picture 7">
            <a:extLst>
              <a:ext uri="{FF2B5EF4-FFF2-40B4-BE49-F238E27FC236}">
                <a16:creationId xmlns:a16="http://schemas.microsoft.com/office/drawing/2014/main" id="{53F90383-5E4A-4385-ACE2-E1EBC44C5725}"/>
              </a:ext>
            </a:extLst>
          </p:cNvPr>
          <p:cNvPicPr/>
          <p:nvPr/>
        </p:nvPicPr>
        <p:blipFill>
          <a:blip r:embed="rId2"/>
          <a:stretch>
            <a:fillRect/>
          </a:stretch>
        </p:blipFill>
        <p:spPr>
          <a:xfrm>
            <a:off x="6391374" y="4756628"/>
            <a:ext cx="5800626" cy="2101372"/>
          </a:xfrm>
          <a:prstGeom prst="rect">
            <a:avLst/>
          </a:prstGeom>
        </p:spPr>
      </p:pic>
      <p:graphicFrame>
        <p:nvGraphicFramePr>
          <p:cNvPr id="4" name="Chart 3">
            <a:extLst>
              <a:ext uri="{FF2B5EF4-FFF2-40B4-BE49-F238E27FC236}">
                <a16:creationId xmlns:a16="http://schemas.microsoft.com/office/drawing/2014/main" id="{9AAA3487-9838-3A48-DE1F-E92EA4E84175}"/>
              </a:ext>
            </a:extLst>
          </p:cNvPr>
          <p:cNvGraphicFramePr/>
          <p:nvPr/>
        </p:nvGraphicFramePr>
        <p:xfrm>
          <a:off x="295275" y="838201"/>
          <a:ext cx="6024999" cy="44005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188212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EEF50-27BD-7248-88D6-0FFA9B1C609D}"/>
              </a:ext>
            </a:extLst>
          </p:cNvPr>
          <p:cNvSpPr>
            <a:spLocks noGrp="1"/>
          </p:cNvSpPr>
          <p:nvPr>
            <p:ph type="title" idx="4294967295"/>
          </p:nvPr>
        </p:nvSpPr>
        <p:spPr>
          <a:xfrm>
            <a:off x="148492" y="41327"/>
            <a:ext cx="11045533" cy="1059886"/>
          </a:xfrm>
        </p:spPr>
        <p:txBody>
          <a:bodyPr>
            <a:normAutofit/>
          </a:bodyPr>
          <a:lstStyle/>
          <a:p>
            <a:r>
              <a:rPr lang="en-US" sz="4000" b="1" dirty="0"/>
              <a:t>What we do:</a:t>
            </a:r>
          </a:p>
        </p:txBody>
      </p:sp>
      <p:sp>
        <p:nvSpPr>
          <p:cNvPr id="3" name="TextBox 2">
            <a:extLst>
              <a:ext uri="{FF2B5EF4-FFF2-40B4-BE49-F238E27FC236}">
                <a16:creationId xmlns:a16="http://schemas.microsoft.com/office/drawing/2014/main" id="{D42E2944-CA34-4DEE-995A-4F689F28A9BB}"/>
              </a:ext>
            </a:extLst>
          </p:cNvPr>
          <p:cNvSpPr txBox="1"/>
          <p:nvPr/>
        </p:nvSpPr>
        <p:spPr>
          <a:xfrm>
            <a:off x="6337883" y="222313"/>
            <a:ext cx="5416152" cy="2308324"/>
          </a:xfrm>
          <a:prstGeom prst="rect">
            <a:avLst/>
          </a:prstGeom>
          <a:noFill/>
        </p:spPr>
        <p:txBody>
          <a:bodyPr wrap="square" rtlCol="0">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Light" panose="020F0302020204030204"/>
                <a:ea typeface="+mn-ea"/>
                <a:cs typeface="+mn-cs"/>
              </a:rPr>
              <a:t>How we do 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t>Commitment for Safe and Equitable Birth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We promise to partner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with you to understand any social and emotional concerns you may have and assist you with community resources you may find helpful.</a:t>
            </a:r>
            <a:endPar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6B718A4-BB96-4612-9477-3AB32C1CE106}"/>
              </a:ext>
            </a:extLst>
          </p:cNvPr>
          <p:cNvSpPr txBox="1"/>
          <p:nvPr/>
        </p:nvSpPr>
        <p:spPr>
          <a:xfrm>
            <a:off x="6337491" y="2413095"/>
            <a:ext cx="519421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7030A0"/>
                </a:solidFill>
                <a:effectLst/>
                <a:uLnTx/>
                <a:uFillTx/>
                <a:latin typeface="Calibri" panose="020F0502020204030204"/>
                <a:ea typeface="+mn-ea"/>
                <a:cs typeface="+mn-cs"/>
              </a:rPr>
              <a:t>MemorialCare</a:t>
            </a:r>
            <a:r>
              <a:rPr kumimoji="0" lang="en-US" sz="2400" b="1" i="0" u="none" strike="noStrike" kern="1200" cap="none" spc="0" normalizeH="0" baseline="0" noProof="0" dirty="0">
                <a:ln>
                  <a:noFill/>
                </a:ln>
                <a:solidFill>
                  <a:srgbClr val="7030A0"/>
                </a:solidFill>
                <a:effectLst/>
                <a:uLnTx/>
                <a:uFillTx/>
                <a:latin typeface="Calibri" panose="020F0502020204030204"/>
                <a:ea typeface="+mn-ea"/>
                <a:cs typeface="+mn-cs"/>
              </a:rPr>
              <a:t> Values: </a:t>
            </a:r>
            <a:r>
              <a:rPr kumimoji="0" lang="en-US" sz="2400" b="1" i="0" u="none" strike="noStrike" kern="1200" cap="none" spc="0" normalizeH="0" baseline="0" noProof="0" dirty="0" err="1">
                <a:ln>
                  <a:noFill/>
                </a:ln>
                <a:solidFill>
                  <a:srgbClr val="7030A0"/>
                </a:solidFill>
                <a:effectLst/>
                <a:uLnTx/>
                <a:uFillTx/>
                <a:latin typeface="Calibri" panose="020F0502020204030204"/>
                <a:ea typeface="+mn-ea"/>
                <a:cs typeface="+mn-cs"/>
              </a:rPr>
              <a:t>iABCs</a:t>
            </a:r>
            <a:endParaRPr kumimoji="0" lang="en-US" sz="2400" b="1" i="0" u="none" strike="noStrike" kern="1200" cap="none" spc="0" normalizeH="0" baseline="0" noProof="0" dirty="0">
              <a:ln>
                <a:noFill/>
              </a:ln>
              <a:solidFill>
                <a:srgbClr val="7030A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Integrity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Accountability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7030A0"/>
                </a:solidFill>
                <a:effectLst/>
                <a:uLnTx/>
                <a:uFillTx/>
                <a:latin typeface="Calibri" panose="020F0502020204030204"/>
                <a:ea typeface="+mn-ea"/>
                <a:cs typeface="+mn-cs"/>
              </a:rPr>
              <a:t>Best Practices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Compassion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7030A0"/>
                </a:solidFill>
                <a:effectLst/>
                <a:uLnTx/>
                <a:uFillTx/>
                <a:latin typeface="Calibri" panose="020F0502020204030204"/>
                <a:ea typeface="+mn-ea"/>
                <a:cs typeface="+mn-cs"/>
              </a:rPr>
              <a:t>Synergy</a:t>
            </a:r>
          </a:p>
        </p:txBody>
      </p:sp>
      <p:pic>
        <p:nvPicPr>
          <p:cNvPr id="8" name="Picture 2" descr="Doula: A Witness to Beauty - New Moms">
            <a:extLst>
              <a:ext uri="{FF2B5EF4-FFF2-40B4-BE49-F238E27FC236}">
                <a16:creationId xmlns:a16="http://schemas.microsoft.com/office/drawing/2014/main" id="{1B3F0F93-1F1C-4C3C-B41B-D7001C0BB7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3632" y="3958458"/>
            <a:ext cx="4041060" cy="289954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Chart 3">
            <a:extLst>
              <a:ext uri="{FF2B5EF4-FFF2-40B4-BE49-F238E27FC236}">
                <a16:creationId xmlns:a16="http://schemas.microsoft.com/office/drawing/2014/main" id="{421EE544-BB23-38A9-2928-BC64EF0FFF26}"/>
              </a:ext>
            </a:extLst>
          </p:cNvPr>
          <p:cNvGraphicFramePr/>
          <p:nvPr/>
        </p:nvGraphicFramePr>
        <p:xfrm>
          <a:off x="198099" y="809625"/>
          <a:ext cx="6139391" cy="4495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26036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EEF50-27BD-7248-88D6-0FFA9B1C609D}"/>
              </a:ext>
            </a:extLst>
          </p:cNvPr>
          <p:cNvSpPr>
            <a:spLocks noGrp="1"/>
          </p:cNvSpPr>
          <p:nvPr>
            <p:ph type="title" idx="4294967295"/>
          </p:nvPr>
        </p:nvSpPr>
        <p:spPr>
          <a:xfrm>
            <a:off x="265723" y="41327"/>
            <a:ext cx="10928302" cy="1059886"/>
          </a:xfrm>
        </p:spPr>
        <p:txBody>
          <a:bodyPr>
            <a:normAutofit/>
          </a:bodyPr>
          <a:lstStyle/>
          <a:p>
            <a:r>
              <a:rPr lang="en-US" sz="4000" b="1" dirty="0">
                <a:solidFill>
                  <a:prstClr val="black"/>
                </a:solidFill>
              </a:rPr>
              <a:t>What we do:</a:t>
            </a:r>
            <a:endParaRPr lang="en-US" sz="7200" b="1" dirty="0"/>
          </a:p>
        </p:txBody>
      </p:sp>
      <p:sp>
        <p:nvSpPr>
          <p:cNvPr id="3" name="TextBox 2">
            <a:extLst>
              <a:ext uri="{FF2B5EF4-FFF2-40B4-BE49-F238E27FC236}">
                <a16:creationId xmlns:a16="http://schemas.microsoft.com/office/drawing/2014/main" id="{D42E2944-CA34-4DEE-995A-4F689F28A9BB}"/>
              </a:ext>
            </a:extLst>
          </p:cNvPr>
          <p:cNvSpPr txBox="1"/>
          <p:nvPr/>
        </p:nvSpPr>
        <p:spPr>
          <a:xfrm>
            <a:off x="6095999" y="211015"/>
            <a:ext cx="5572369" cy="1938992"/>
          </a:xfrm>
          <a:prstGeom prst="rect">
            <a:avLst/>
          </a:prstGeom>
          <a:noFill/>
        </p:spPr>
        <p:txBody>
          <a:bodyPr wrap="square" rtlCol="0">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Light" panose="020F0302020204030204"/>
                <a:ea typeface="+mn-ea"/>
                <a:cs typeface="+mn-cs"/>
              </a:rPr>
              <a:t>How we do 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t>Commitment for Safe and Equitable Birth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We promise to provide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explanations and information in the language of your choice so we can make an informed decision that is right for you</a:t>
            </a:r>
            <a:endPar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6B718A4-BB96-4612-9477-3AB32C1CE106}"/>
              </a:ext>
            </a:extLst>
          </p:cNvPr>
          <p:cNvSpPr txBox="1"/>
          <p:nvPr/>
        </p:nvSpPr>
        <p:spPr>
          <a:xfrm>
            <a:off x="6088824" y="2240072"/>
            <a:ext cx="5419224"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7030A0"/>
                </a:solidFill>
                <a:effectLst/>
                <a:uLnTx/>
                <a:uFillTx/>
                <a:latin typeface="Calibri" panose="020F0502020204030204"/>
                <a:ea typeface="+mn-ea"/>
                <a:cs typeface="+mn-cs"/>
              </a:rPr>
              <a:t>MemorialCare</a:t>
            </a:r>
            <a:r>
              <a:rPr kumimoji="0" lang="en-US" sz="2400" b="1" i="0" u="none" strike="noStrike" kern="1200" cap="none" spc="0" normalizeH="0" baseline="0" noProof="0" dirty="0">
                <a:ln>
                  <a:noFill/>
                </a:ln>
                <a:solidFill>
                  <a:srgbClr val="7030A0"/>
                </a:solidFill>
                <a:effectLst/>
                <a:uLnTx/>
                <a:uFillTx/>
                <a:latin typeface="Calibri" panose="020F0502020204030204"/>
                <a:ea typeface="+mn-ea"/>
                <a:cs typeface="+mn-cs"/>
              </a:rPr>
              <a:t> Values: </a:t>
            </a:r>
            <a:r>
              <a:rPr kumimoji="0" lang="en-US" sz="2400" b="1" i="0" u="none" strike="noStrike" kern="1200" cap="none" spc="0" normalizeH="0" baseline="0" noProof="0" dirty="0" err="1">
                <a:ln>
                  <a:noFill/>
                </a:ln>
                <a:solidFill>
                  <a:srgbClr val="7030A0"/>
                </a:solidFill>
                <a:effectLst/>
                <a:uLnTx/>
                <a:uFillTx/>
                <a:latin typeface="Calibri" panose="020F0502020204030204"/>
                <a:ea typeface="+mn-ea"/>
                <a:cs typeface="+mn-cs"/>
              </a:rPr>
              <a:t>iABCs</a:t>
            </a:r>
            <a:endParaRPr kumimoji="0" lang="en-US" sz="2400" b="1" i="0" u="none" strike="noStrike" kern="1200" cap="none" spc="0" normalizeH="0" baseline="0" noProof="0" dirty="0">
              <a:ln>
                <a:noFill/>
              </a:ln>
              <a:solidFill>
                <a:srgbClr val="7030A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7030A0"/>
                </a:solidFill>
                <a:effectLst/>
                <a:uLnTx/>
                <a:uFillTx/>
                <a:latin typeface="Calibri" panose="020F0502020204030204"/>
                <a:ea typeface="+mn-ea"/>
                <a:cs typeface="+mn-cs"/>
              </a:rPr>
              <a:t>Integrity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7030A0"/>
                </a:solidFill>
                <a:effectLst/>
                <a:uLnTx/>
                <a:uFillTx/>
                <a:latin typeface="Calibri" panose="020F0502020204030204"/>
                <a:ea typeface="+mn-ea"/>
                <a:cs typeface="+mn-cs"/>
              </a:rPr>
              <a:t>Accountability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7030A0"/>
                </a:solidFill>
                <a:effectLst/>
                <a:uLnTx/>
                <a:uFillTx/>
                <a:latin typeface="Calibri" panose="020F0502020204030204"/>
                <a:ea typeface="+mn-ea"/>
                <a:cs typeface="+mn-cs"/>
              </a:rPr>
              <a:t>Best Practices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Compassion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Synergy</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52" name="Picture 4" descr="Improved maternity care practices decrease racial gaps in breastfeeding in  the US South | EurekAlert! Science News">
            <a:extLst>
              <a:ext uri="{FF2B5EF4-FFF2-40B4-BE49-F238E27FC236}">
                <a16:creationId xmlns:a16="http://schemas.microsoft.com/office/drawing/2014/main" id="{B9983C12-A118-4041-837B-99E9F7F6D3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9170" y="2782278"/>
            <a:ext cx="4281704" cy="407572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Chart 3">
            <a:extLst>
              <a:ext uri="{FF2B5EF4-FFF2-40B4-BE49-F238E27FC236}">
                <a16:creationId xmlns:a16="http://schemas.microsoft.com/office/drawing/2014/main" id="{72FD2023-9A57-780E-3BBA-C1F9E2EDFF91}"/>
              </a:ext>
            </a:extLst>
          </p:cNvPr>
          <p:cNvGraphicFramePr/>
          <p:nvPr/>
        </p:nvGraphicFramePr>
        <p:xfrm>
          <a:off x="361949" y="847724"/>
          <a:ext cx="5734049" cy="44291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492436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EEF50-27BD-7248-88D6-0FFA9B1C609D}"/>
              </a:ext>
            </a:extLst>
          </p:cNvPr>
          <p:cNvSpPr>
            <a:spLocks noGrp="1"/>
          </p:cNvSpPr>
          <p:nvPr>
            <p:ph type="title" idx="4294967295"/>
          </p:nvPr>
        </p:nvSpPr>
        <p:spPr>
          <a:xfrm>
            <a:off x="257908" y="41327"/>
            <a:ext cx="10936117" cy="1059886"/>
          </a:xfrm>
        </p:spPr>
        <p:txBody>
          <a:bodyPr>
            <a:normAutofit/>
          </a:bodyPr>
          <a:lstStyle/>
          <a:p>
            <a:r>
              <a:rPr lang="en-US" sz="4000" b="1" dirty="0">
                <a:solidFill>
                  <a:prstClr val="black"/>
                </a:solidFill>
              </a:rPr>
              <a:t>What we do:</a:t>
            </a:r>
            <a:endParaRPr lang="en-US" sz="4000" b="1" dirty="0"/>
          </a:p>
        </p:txBody>
      </p:sp>
      <p:sp>
        <p:nvSpPr>
          <p:cNvPr id="3" name="TextBox 2">
            <a:extLst>
              <a:ext uri="{FF2B5EF4-FFF2-40B4-BE49-F238E27FC236}">
                <a16:creationId xmlns:a16="http://schemas.microsoft.com/office/drawing/2014/main" id="{D42E2944-CA34-4DEE-995A-4F689F28A9BB}"/>
              </a:ext>
            </a:extLst>
          </p:cNvPr>
          <p:cNvSpPr txBox="1"/>
          <p:nvPr/>
        </p:nvSpPr>
        <p:spPr>
          <a:xfrm>
            <a:off x="6488957" y="311514"/>
            <a:ext cx="5416152" cy="1938992"/>
          </a:xfrm>
          <a:prstGeom prst="rect">
            <a:avLst/>
          </a:prstGeom>
          <a:noFill/>
        </p:spPr>
        <p:txBody>
          <a:bodyPr wrap="square" rtlCol="0">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Light" panose="020F0302020204030204"/>
                <a:ea typeface="+mn-ea"/>
                <a:cs typeface="+mn-cs"/>
              </a:rPr>
              <a:t>How we do 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t>Commitment for Safe and Equitable Birth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We promise to care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for you with dignity and respect and provide you safe and equitable care, in a non-discriminatory way</a:t>
            </a:r>
            <a:endPar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6B718A4-BB96-4612-9477-3AB32C1CE106}"/>
              </a:ext>
            </a:extLst>
          </p:cNvPr>
          <p:cNvSpPr txBox="1"/>
          <p:nvPr/>
        </p:nvSpPr>
        <p:spPr>
          <a:xfrm>
            <a:off x="6544320" y="2170046"/>
            <a:ext cx="5194210" cy="20005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7030A0"/>
                </a:solidFill>
                <a:effectLst/>
                <a:uLnTx/>
                <a:uFillTx/>
                <a:latin typeface="Calibri" panose="020F0502020204030204"/>
                <a:ea typeface="+mn-ea"/>
                <a:cs typeface="+mn-cs"/>
              </a:rPr>
              <a:t>MemorialCare</a:t>
            </a:r>
            <a:r>
              <a:rPr kumimoji="0" lang="en-US" sz="2400" b="1" i="0" u="none" strike="noStrike" kern="1200" cap="none" spc="0" normalizeH="0" baseline="0" noProof="0" dirty="0">
                <a:ln>
                  <a:noFill/>
                </a:ln>
                <a:solidFill>
                  <a:srgbClr val="7030A0"/>
                </a:solidFill>
                <a:effectLst/>
                <a:uLnTx/>
                <a:uFillTx/>
                <a:latin typeface="Calibri" panose="020F0502020204030204"/>
                <a:ea typeface="+mn-ea"/>
                <a:cs typeface="+mn-cs"/>
              </a:rPr>
              <a:t> Values: </a:t>
            </a:r>
            <a:r>
              <a:rPr kumimoji="0" lang="en-US" sz="2400" b="1" i="0" u="none" strike="noStrike" kern="1200" cap="none" spc="0" normalizeH="0" baseline="0" noProof="0" dirty="0" err="1">
                <a:ln>
                  <a:noFill/>
                </a:ln>
                <a:solidFill>
                  <a:srgbClr val="7030A0"/>
                </a:solidFill>
                <a:effectLst/>
                <a:uLnTx/>
                <a:uFillTx/>
                <a:latin typeface="Calibri" panose="020F0502020204030204"/>
                <a:ea typeface="+mn-ea"/>
                <a:cs typeface="+mn-cs"/>
              </a:rPr>
              <a:t>iABCs</a:t>
            </a:r>
            <a:endParaRPr kumimoji="0" lang="en-US" sz="2400" b="1" i="0" u="none" strike="noStrike" kern="1200" cap="none" spc="0" normalizeH="0" baseline="0" noProof="0" dirty="0">
              <a:ln>
                <a:noFill/>
              </a:ln>
              <a:solidFill>
                <a:srgbClr val="7030A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7030A0"/>
                </a:solidFill>
                <a:effectLst/>
                <a:uLnTx/>
                <a:uFillTx/>
                <a:latin typeface="Calibri" panose="020F0502020204030204"/>
                <a:ea typeface="+mn-ea"/>
                <a:cs typeface="+mn-cs"/>
              </a:rPr>
              <a:t>Integrity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7030A0"/>
                </a:solidFill>
                <a:effectLst/>
                <a:uLnTx/>
                <a:uFillTx/>
                <a:latin typeface="Calibri" panose="020F0502020204030204"/>
                <a:ea typeface="+mn-ea"/>
                <a:cs typeface="+mn-cs"/>
              </a:rPr>
              <a:t>Accountability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7030A0"/>
                </a:solidFill>
                <a:effectLst/>
                <a:uLnTx/>
                <a:uFillTx/>
                <a:latin typeface="Calibri" panose="020F0502020204030204"/>
                <a:ea typeface="+mn-ea"/>
                <a:cs typeface="+mn-cs"/>
              </a:rPr>
              <a:t>Best Practices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7030A0"/>
                </a:solidFill>
                <a:effectLst/>
                <a:uLnTx/>
                <a:uFillTx/>
                <a:latin typeface="Calibri" panose="020F0502020204030204"/>
                <a:ea typeface="+mn-ea"/>
                <a:cs typeface="+mn-cs"/>
              </a:rPr>
              <a:t>Compassion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7030A0"/>
                </a:solidFill>
                <a:effectLst/>
                <a:uLnTx/>
                <a:uFillTx/>
                <a:latin typeface="Calibri" panose="020F0502020204030204"/>
                <a:ea typeface="+mn-ea"/>
                <a:cs typeface="+mn-cs"/>
              </a:rPr>
              <a:t>Synergy</a:t>
            </a:r>
            <a:endParaRPr kumimoji="0" lang="en-US" sz="1800" b="1" i="0" u="sng" strike="noStrike" kern="1200" cap="none" spc="0" normalizeH="0" baseline="0" noProof="0" dirty="0">
              <a:ln>
                <a:noFill/>
              </a:ln>
              <a:solidFill>
                <a:srgbClr val="7030A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9C8FD3B-A3AB-4E12-98CB-3B97CA46C152}"/>
              </a:ext>
            </a:extLst>
          </p:cNvPr>
          <p:cNvPicPr>
            <a:picLocks noChangeAspect="1"/>
          </p:cNvPicPr>
          <p:nvPr/>
        </p:nvPicPr>
        <p:blipFill>
          <a:blip r:embed="rId2"/>
          <a:stretch>
            <a:fillRect/>
          </a:stretch>
        </p:blipFill>
        <p:spPr>
          <a:xfrm>
            <a:off x="7946739" y="3923323"/>
            <a:ext cx="4245262" cy="2921051"/>
          </a:xfrm>
          <a:prstGeom prst="rect">
            <a:avLst/>
          </a:prstGeom>
        </p:spPr>
      </p:pic>
      <p:graphicFrame>
        <p:nvGraphicFramePr>
          <p:cNvPr id="6" name="Chart 5">
            <a:extLst>
              <a:ext uri="{FF2B5EF4-FFF2-40B4-BE49-F238E27FC236}">
                <a16:creationId xmlns:a16="http://schemas.microsoft.com/office/drawing/2014/main" id="{80D6BB10-8E21-D94B-9A06-CEE3AD01A1F9}"/>
              </a:ext>
            </a:extLst>
          </p:cNvPr>
          <p:cNvGraphicFramePr/>
          <p:nvPr/>
        </p:nvGraphicFramePr>
        <p:xfrm>
          <a:off x="239565" y="895350"/>
          <a:ext cx="6249391" cy="446557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948509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EEF50-27BD-7248-88D6-0FFA9B1C609D}"/>
              </a:ext>
            </a:extLst>
          </p:cNvPr>
          <p:cNvSpPr>
            <a:spLocks noGrp="1"/>
          </p:cNvSpPr>
          <p:nvPr>
            <p:ph type="title" idx="4294967295"/>
          </p:nvPr>
        </p:nvSpPr>
        <p:spPr>
          <a:xfrm>
            <a:off x="234462" y="41327"/>
            <a:ext cx="10959563" cy="1059886"/>
          </a:xfrm>
        </p:spPr>
        <p:txBody>
          <a:bodyPr>
            <a:normAutofit/>
          </a:bodyPr>
          <a:lstStyle/>
          <a:p>
            <a:r>
              <a:rPr lang="en-US" sz="4000" b="1" dirty="0">
                <a:solidFill>
                  <a:prstClr val="black"/>
                </a:solidFill>
              </a:rPr>
              <a:t>What we do:</a:t>
            </a:r>
            <a:endParaRPr lang="en-US" sz="4000" b="1" dirty="0"/>
          </a:p>
        </p:txBody>
      </p:sp>
      <p:sp>
        <p:nvSpPr>
          <p:cNvPr id="3" name="TextBox 2">
            <a:extLst>
              <a:ext uri="{FF2B5EF4-FFF2-40B4-BE49-F238E27FC236}">
                <a16:creationId xmlns:a16="http://schemas.microsoft.com/office/drawing/2014/main" id="{D42E2944-CA34-4DEE-995A-4F689F28A9BB}"/>
              </a:ext>
            </a:extLst>
          </p:cNvPr>
          <p:cNvSpPr txBox="1"/>
          <p:nvPr/>
        </p:nvSpPr>
        <p:spPr>
          <a:xfrm>
            <a:off x="6274553" y="1049756"/>
            <a:ext cx="5416152" cy="23698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       Anti-bias Strategy: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Practice perspective-taking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FF6600"/>
                </a:solidFill>
                <a:effectLst/>
                <a:uLnTx/>
                <a:uFillTx/>
                <a:latin typeface="Calibri" panose="020F0502020204030204"/>
                <a:ea typeface="+mn-ea"/>
                <a:cs typeface="+mn-cs"/>
              </a:rPr>
              <a:t>“I am wondering how I might see it if I were looking through your eyes…”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FF6600"/>
                </a:solidFill>
                <a:effectLst/>
                <a:uLnTx/>
                <a:uFillTx/>
                <a:latin typeface="Calibri" panose="020F0502020204030204"/>
                <a:ea typeface="+mn-ea"/>
                <a:cs typeface="+mn-cs"/>
              </a:rPr>
              <a:t>“I was imagining being in your shoes, and it occurred to me that I would feel this way..”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FF6600"/>
                </a:solidFill>
                <a:effectLst/>
                <a:uLnTx/>
                <a:uFillTx/>
                <a:latin typeface="Calibri" panose="020F0502020204030204"/>
                <a:ea typeface="+mn-ea"/>
                <a:cs typeface="+mn-cs"/>
              </a:rPr>
              <a:t>Check your accuracy by asking the patient.</a:t>
            </a:r>
            <a:endParaRPr kumimoji="0" lang="en-US" sz="1800" b="1" i="1" u="none" strike="noStrike" kern="1200" cap="none" spc="0" normalizeH="0" baseline="0" noProof="0" dirty="0">
              <a:ln>
                <a:noFill/>
              </a:ln>
              <a:solidFill>
                <a:srgbClr val="FF6600"/>
              </a:solidFill>
              <a:effectLst/>
              <a:uLnTx/>
              <a:uFillTx/>
              <a:latin typeface="Calibri" panose="020F0502020204030204"/>
              <a:ea typeface="+mn-ea"/>
              <a:cs typeface="+mn-cs"/>
            </a:endParaRPr>
          </a:p>
        </p:txBody>
      </p:sp>
      <p:pic>
        <p:nvPicPr>
          <p:cNvPr id="7174" name="Picture 6" descr="The role of empathy in communication - Communication in Occupational Therapy">
            <a:extLst>
              <a:ext uri="{FF2B5EF4-FFF2-40B4-BE49-F238E27FC236}">
                <a16:creationId xmlns:a16="http://schemas.microsoft.com/office/drawing/2014/main" id="{59299457-3E7E-4C1F-87BE-223A06E54D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4553" y="3438365"/>
            <a:ext cx="5111261" cy="34793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icon&#10;&#10;Description automatically generated">
            <a:extLst>
              <a:ext uri="{FF2B5EF4-FFF2-40B4-BE49-F238E27FC236}">
                <a16:creationId xmlns:a16="http://schemas.microsoft.com/office/drawing/2014/main" id="{A6A870C6-6FF7-4C99-9FBE-98158AA85FE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235574" y="961293"/>
            <a:ext cx="660345" cy="619358"/>
          </a:xfrm>
          <a:prstGeom prst="rect">
            <a:avLst/>
          </a:prstGeom>
        </p:spPr>
      </p:pic>
      <p:sp>
        <p:nvSpPr>
          <p:cNvPr id="4" name="Rectangle 3">
            <a:extLst>
              <a:ext uri="{FF2B5EF4-FFF2-40B4-BE49-F238E27FC236}">
                <a16:creationId xmlns:a16="http://schemas.microsoft.com/office/drawing/2014/main" id="{BF698535-5252-40F4-9128-C8FA348F026A}"/>
              </a:ext>
            </a:extLst>
          </p:cNvPr>
          <p:cNvSpPr/>
          <p:nvPr/>
        </p:nvSpPr>
        <p:spPr>
          <a:xfrm>
            <a:off x="6210150" y="300112"/>
            <a:ext cx="2976008" cy="646331"/>
          </a:xfrm>
          <a:prstGeom prst="rect">
            <a:avLst/>
          </a:prstGeom>
        </p:spPr>
        <p:txBody>
          <a:bodyPr wrap="non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Light" panose="020F0302020204030204"/>
                <a:ea typeface="+mn-ea"/>
                <a:cs typeface="+mn-cs"/>
              </a:rPr>
              <a:t>How we do it:</a:t>
            </a:r>
          </a:p>
        </p:txBody>
      </p:sp>
      <p:graphicFrame>
        <p:nvGraphicFramePr>
          <p:cNvPr id="6" name="Chart 5">
            <a:extLst>
              <a:ext uri="{FF2B5EF4-FFF2-40B4-BE49-F238E27FC236}">
                <a16:creationId xmlns:a16="http://schemas.microsoft.com/office/drawing/2014/main" id="{D37EC6D6-1962-F66B-4B35-CAF1E95444F9}"/>
              </a:ext>
            </a:extLst>
          </p:cNvPr>
          <p:cNvGraphicFramePr/>
          <p:nvPr/>
        </p:nvGraphicFramePr>
        <p:xfrm>
          <a:off x="470027" y="961294"/>
          <a:ext cx="5486400" cy="433460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5283667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EEF50-27BD-7248-88D6-0FFA9B1C609D}"/>
              </a:ext>
            </a:extLst>
          </p:cNvPr>
          <p:cNvSpPr>
            <a:spLocks noGrp="1"/>
          </p:cNvSpPr>
          <p:nvPr>
            <p:ph type="title" idx="4294967295"/>
          </p:nvPr>
        </p:nvSpPr>
        <p:spPr>
          <a:xfrm>
            <a:off x="273538" y="41327"/>
            <a:ext cx="10920487" cy="1059886"/>
          </a:xfrm>
        </p:spPr>
        <p:txBody>
          <a:bodyPr>
            <a:normAutofit/>
          </a:bodyPr>
          <a:lstStyle/>
          <a:p>
            <a:r>
              <a:rPr lang="en-US" sz="4000" b="1" dirty="0">
                <a:solidFill>
                  <a:prstClr val="black"/>
                </a:solidFill>
              </a:rPr>
              <a:t>What we do:</a:t>
            </a:r>
            <a:endParaRPr lang="en-US" sz="7200" b="1" dirty="0"/>
          </a:p>
        </p:txBody>
      </p:sp>
      <p:sp>
        <p:nvSpPr>
          <p:cNvPr id="3" name="TextBox 2">
            <a:extLst>
              <a:ext uri="{FF2B5EF4-FFF2-40B4-BE49-F238E27FC236}">
                <a16:creationId xmlns:a16="http://schemas.microsoft.com/office/drawing/2014/main" id="{D42E2944-CA34-4DEE-995A-4F689F28A9BB}"/>
              </a:ext>
            </a:extLst>
          </p:cNvPr>
          <p:cNvSpPr txBox="1"/>
          <p:nvPr/>
        </p:nvSpPr>
        <p:spPr>
          <a:xfrm>
            <a:off x="6394108" y="224050"/>
            <a:ext cx="5416152" cy="1938992"/>
          </a:xfrm>
          <a:prstGeom prst="rect">
            <a:avLst/>
          </a:prstGeom>
          <a:noFill/>
        </p:spPr>
        <p:txBody>
          <a:bodyPr wrap="square" rtlCol="0">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Light" panose="020F0302020204030204"/>
                <a:ea typeface="+mn-ea"/>
                <a:cs typeface="+mn-cs"/>
              </a:rPr>
              <a:t>How we do 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t>Commitment for Safe and Equitable Birth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We promise to recognize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importance of your support persons and value their role in your birth experience</a:t>
            </a:r>
            <a:endParaRPr kumimoji="0" lang="en-US" sz="20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6B718A4-BB96-4612-9477-3AB32C1CE106}"/>
              </a:ext>
            </a:extLst>
          </p:cNvPr>
          <p:cNvSpPr txBox="1"/>
          <p:nvPr/>
        </p:nvSpPr>
        <p:spPr>
          <a:xfrm>
            <a:off x="6418261" y="2208260"/>
            <a:ext cx="5194210" cy="20005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7030A0"/>
                </a:solidFill>
                <a:effectLst/>
                <a:uLnTx/>
                <a:uFillTx/>
                <a:latin typeface="Calibri" panose="020F0502020204030204"/>
                <a:ea typeface="+mn-ea"/>
                <a:cs typeface="+mn-cs"/>
              </a:rPr>
              <a:t>MemorialCare</a:t>
            </a:r>
            <a:r>
              <a:rPr kumimoji="0" lang="en-US" sz="2400" b="1" i="0" u="none" strike="noStrike" kern="1200" cap="none" spc="0" normalizeH="0" baseline="0" noProof="0" dirty="0">
                <a:ln>
                  <a:noFill/>
                </a:ln>
                <a:solidFill>
                  <a:srgbClr val="7030A0"/>
                </a:solidFill>
                <a:effectLst/>
                <a:uLnTx/>
                <a:uFillTx/>
                <a:latin typeface="Calibri" panose="020F0502020204030204"/>
                <a:ea typeface="+mn-ea"/>
                <a:cs typeface="+mn-cs"/>
              </a:rPr>
              <a:t> Values: </a:t>
            </a:r>
            <a:r>
              <a:rPr kumimoji="0" lang="en-US" sz="2400" b="1" i="0" u="none" strike="noStrike" kern="1200" cap="none" spc="0" normalizeH="0" baseline="0" noProof="0" dirty="0" err="1">
                <a:ln>
                  <a:noFill/>
                </a:ln>
                <a:solidFill>
                  <a:srgbClr val="7030A0"/>
                </a:solidFill>
                <a:effectLst/>
                <a:uLnTx/>
                <a:uFillTx/>
                <a:latin typeface="Calibri" panose="020F0502020204030204"/>
                <a:ea typeface="+mn-ea"/>
                <a:cs typeface="+mn-cs"/>
              </a:rPr>
              <a:t>iABCs</a:t>
            </a:r>
            <a:endParaRPr kumimoji="0" lang="en-US" sz="2400" b="1" i="0" u="none" strike="noStrike" kern="1200" cap="none" spc="0" normalizeH="0" baseline="0" noProof="0" dirty="0">
              <a:ln>
                <a:noFill/>
              </a:ln>
              <a:solidFill>
                <a:srgbClr val="7030A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Integrity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Accountability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7030A0"/>
                </a:solidFill>
                <a:effectLst/>
                <a:uLnTx/>
                <a:uFillTx/>
                <a:latin typeface="Calibri" panose="020F0502020204030204"/>
                <a:ea typeface="+mn-ea"/>
                <a:cs typeface="+mn-cs"/>
              </a:rPr>
              <a:t>Best Practices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7030A0"/>
                </a:solidFill>
                <a:effectLst/>
                <a:uLnTx/>
                <a:uFillTx/>
                <a:latin typeface="Calibri" panose="020F0502020204030204"/>
                <a:ea typeface="+mn-ea"/>
                <a:cs typeface="+mn-cs"/>
              </a:rPr>
              <a:t>Compassion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Synergy</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194" name="Picture 2" descr="Make Patient Support Social—Online and Off | PM360">
            <a:extLst>
              <a:ext uri="{FF2B5EF4-FFF2-40B4-BE49-F238E27FC236}">
                <a16:creationId xmlns:a16="http://schemas.microsoft.com/office/drawing/2014/main" id="{7B9DE333-9C2E-4794-BD1C-7BED1EC9A0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7662" y="2969846"/>
            <a:ext cx="4134338" cy="388815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Chart 3">
            <a:extLst>
              <a:ext uri="{FF2B5EF4-FFF2-40B4-BE49-F238E27FC236}">
                <a16:creationId xmlns:a16="http://schemas.microsoft.com/office/drawing/2014/main" id="{3133E680-0808-70A4-323F-3F20DE6A084C}"/>
              </a:ext>
            </a:extLst>
          </p:cNvPr>
          <p:cNvGraphicFramePr/>
          <p:nvPr/>
        </p:nvGraphicFramePr>
        <p:xfrm>
          <a:off x="381740" y="960782"/>
          <a:ext cx="6012368" cy="4373217"/>
        </p:xfrm>
        <a:graphic>
          <a:graphicData uri="http://schemas.openxmlformats.org/drawingml/2006/chart">
            <c:chart xmlns:c="http://schemas.openxmlformats.org/drawingml/2006/chart" xmlns:r="http://schemas.openxmlformats.org/officeDocument/2006/relationships" r:id="rId3"/>
          </a:graphicData>
        </a:graphic>
      </p:graphicFrame>
      <p:pic>
        <p:nvPicPr>
          <p:cNvPr id="1032" name="Picture 8" descr="Frontline Doulas">
            <a:extLst>
              <a:ext uri="{FF2B5EF4-FFF2-40B4-BE49-F238E27FC236}">
                <a16:creationId xmlns:a16="http://schemas.microsoft.com/office/drawing/2014/main" id="{C33B3280-A8E1-6609-269D-61DB40B9F8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8261" y="4756107"/>
            <a:ext cx="1709944" cy="1709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70550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EEF50-27BD-7248-88D6-0FFA9B1C609D}"/>
              </a:ext>
            </a:extLst>
          </p:cNvPr>
          <p:cNvSpPr>
            <a:spLocks noGrp="1"/>
          </p:cNvSpPr>
          <p:nvPr>
            <p:ph type="title" idx="4294967295"/>
          </p:nvPr>
        </p:nvSpPr>
        <p:spPr>
          <a:xfrm>
            <a:off x="132862" y="41327"/>
            <a:ext cx="11061163" cy="1059886"/>
          </a:xfrm>
        </p:spPr>
        <p:txBody>
          <a:bodyPr>
            <a:normAutofit/>
          </a:bodyPr>
          <a:lstStyle/>
          <a:p>
            <a:r>
              <a:rPr lang="en-US" sz="4000" b="1" dirty="0">
                <a:solidFill>
                  <a:prstClr val="black"/>
                </a:solidFill>
              </a:rPr>
              <a:t>What we do:</a:t>
            </a:r>
            <a:endParaRPr lang="en-US" sz="7200" b="1" dirty="0"/>
          </a:p>
        </p:txBody>
      </p:sp>
      <p:pic>
        <p:nvPicPr>
          <p:cNvPr id="4" name="Picture 3">
            <a:extLst>
              <a:ext uri="{FF2B5EF4-FFF2-40B4-BE49-F238E27FC236}">
                <a16:creationId xmlns:a16="http://schemas.microsoft.com/office/drawing/2014/main" id="{9759E557-5FD4-4359-A496-A11068A996E5}"/>
              </a:ext>
            </a:extLst>
          </p:cNvPr>
          <p:cNvPicPr>
            <a:picLocks noChangeAspect="1"/>
          </p:cNvPicPr>
          <p:nvPr/>
        </p:nvPicPr>
        <p:blipFill>
          <a:blip r:embed="rId2"/>
          <a:stretch>
            <a:fillRect/>
          </a:stretch>
        </p:blipFill>
        <p:spPr>
          <a:xfrm>
            <a:off x="6453717" y="3909079"/>
            <a:ext cx="5423877" cy="2882230"/>
          </a:xfrm>
          <a:prstGeom prst="rect">
            <a:avLst/>
          </a:prstGeom>
        </p:spPr>
      </p:pic>
      <p:sp>
        <p:nvSpPr>
          <p:cNvPr id="8" name="Rectangle 7">
            <a:extLst>
              <a:ext uri="{FF2B5EF4-FFF2-40B4-BE49-F238E27FC236}">
                <a16:creationId xmlns:a16="http://schemas.microsoft.com/office/drawing/2014/main" id="{E656DA0B-BE8B-4AD8-8AE0-4F70622B88E1}"/>
              </a:ext>
            </a:extLst>
          </p:cNvPr>
          <p:cNvSpPr/>
          <p:nvPr/>
        </p:nvSpPr>
        <p:spPr>
          <a:xfrm>
            <a:off x="6142892" y="923646"/>
            <a:ext cx="4859025" cy="298543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        Anti-bias Strategy: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6600"/>
                </a:solidFill>
                <a:effectLst/>
                <a:uLnTx/>
                <a:uFillTx/>
                <a:latin typeface="Calibri" panose="020F0502020204030204"/>
                <a:ea typeface="+mn-ea"/>
                <a:cs typeface="+mn-cs"/>
              </a:rPr>
              <a:t>Do NOT think about whether you are biased during the encounter.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6600"/>
                </a:solidFill>
                <a:effectLst/>
                <a:uLnTx/>
                <a:uFillTx/>
                <a:latin typeface="Calibri" panose="020F0502020204030204"/>
                <a:ea typeface="+mn-ea"/>
                <a:cs typeface="+mn-cs"/>
              </a:rPr>
              <a:t>Instead: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srgbClr val="FF6600"/>
                </a:solidFill>
                <a:effectLst/>
                <a:uLnTx/>
                <a:uFillTx/>
                <a:latin typeface="Calibri" panose="020F0502020204030204"/>
                <a:ea typeface="+mn-ea"/>
                <a:cs typeface="+mn-cs"/>
              </a:rPr>
              <a:t>Focus on the person and </a:t>
            </a:r>
            <a:r>
              <a:rPr kumimoji="0" lang="en-US" sz="2000" b="1" i="1" u="none" strike="noStrike" kern="1200" cap="none" spc="0" normalizeH="0" baseline="0" noProof="0" dirty="0">
                <a:ln>
                  <a:noFill/>
                </a:ln>
                <a:solidFill>
                  <a:srgbClr val="FF6600"/>
                </a:solidFill>
                <a:effectLst/>
                <a:uLnTx/>
                <a:uFillTx/>
                <a:latin typeface="Calibri" panose="020F0502020204030204"/>
                <a:ea typeface="+mn-ea"/>
                <a:cs typeface="+mn-cs"/>
              </a:rPr>
              <a:t>take a moment to understand their perspective.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1" u="none" strike="noStrike" kern="1200" cap="none" spc="0" normalizeH="0" baseline="0" noProof="0" dirty="0">
                <a:ln>
                  <a:noFill/>
                </a:ln>
                <a:solidFill>
                  <a:srgbClr val="FF6600"/>
                </a:solidFill>
                <a:effectLst/>
                <a:uLnTx/>
                <a:uFillTx/>
                <a:latin typeface="Calibri" panose="020F0502020204030204"/>
                <a:ea typeface="+mn-ea"/>
                <a:cs typeface="+mn-cs"/>
              </a:rPr>
              <a:t>Think of yourself as on the same team as this person </a:t>
            </a:r>
            <a:r>
              <a:rPr kumimoji="0" lang="en-US" sz="2000" b="0" i="1" u="none" strike="noStrike" kern="1200" cap="none" spc="0" normalizeH="0" baseline="0" noProof="0" dirty="0">
                <a:ln>
                  <a:noFill/>
                </a:ln>
                <a:solidFill>
                  <a:srgbClr val="FF6600"/>
                </a:solidFill>
                <a:effectLst/>
                <a:uLnTx/>
                <a:uFillTx/>
                <a:latin typeface="Calibri" panose="020F0502020204030204"/>
                <a:ea typeface="+mn-ea"/>
                <a:cs typeface="+mn-cs"/>
              </a:rPr>
              <a:t>and try to communicate that sense to them.  </a:t>
            </a:r>
          </a:p>
        </p:txBody>
      </p:sp>
      <p:pic>
        <p:nvPicPr>
          <p:cNvPr id="9" name="Picture 8">
            <a:extLst>
              <a:ext uri="{FF2B5EF4-FFF2-40B4-BE49-F238E27FC236}">
                <a16:creationId xmlns:a16="http://schemas.microsoft.com/office/drawing/2014/main" id="{EEA48279-CE74-49F2-8284-1F46B04C6044}"/>
              </a:ext>
            </a:extLst>
          </p:cNvPr>
          <p:cNvPicPr>
            <a:picLocks noChangeAspect="1"/>
          </p:cNvPicPr>
          <p:nvPr/>
        </p:nvPicPr>
        <p:blipFill>
          <a:blip r:embed="rId3"/>
          <a:stretch>
            <a:fillRect/>
          </a:stretch>
        </p:blipFill>
        <p:spPr>
          <a:xfrm>
            <a:off x="6190615" y="765591"/>
            <a:ext cx="658425" cy="652329"/>
          </a:xfrm>
          <a:prstGeom prst="rect">
            <a:avLst/>
          </a:prstGeom>
        </p:spPr>
      </p:pic>
      <p:sp>
        <p:nvSpPr>
          <p:cNvPr id="3" name="Rectangle 2">
            <a:extLst>
              <a:ext uri="{FF2B5EF4-FFF2-40B4-BE49-F238E27FC236}">
                <a16:creationId xmlns:a16="http://schemas.microsoft.com/office/drawing/2014/main" id="{2F970B46-A9B4-4A65-A54B-65AE0D8759EE}"/>
              </a:ext>
            </a:extLst>
          </p:cNvPr>
          <p:cNvSpPr/>
          <p:nvPr/>
        </p:nvSpPr>
        <p:spPr>
          <a:xfrm>
            <a:off x="6116366" y="182882"/>
            <a:ext cx="2976008" cy="646331"/>
          </a:xfrm>
          <a:prstGeom prst="rect">
            <a:avLst/>
          </a:prstGeom>
        </p:spPr>
        <p:txBody>
          <a:bodyPr wrap="non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Light" panose="020F0302020204030204"/>
                <a:ea typeface="+mn-ea"/>
                <a:cs typeface="+mn-cs"/>
              </a:rPr>
              <a:t>How we do it:</a:t>
            </a:r>
          </a:p>
        </p:txBody>
      </p:sp>
      <p:graphicFrame>
        <p:nvGraphicFramePr>
          <p:cNvPr id="5" name="Chart 4">
            <a:extLst>
              <a:ext uri="{FF2B5EF4-FFF2-40B4-BE49-F238E27FC236}">
                <a16:creationId xmlns:a16="http://schemas.microsoft.com/office/drawing/2014/main" id="{17987076-4DA8-1A31-7B04-5D7566C46000}"/>
              </a:ext>
            </a:extLst>
          </p:cNvPr>
          <p:cNvGraphicFramePr/>
          <p:nvPr/>
        </p:nvGraphicFramePr>
        <p:xfrm>
          <a:off x="370816" y="829213"/>
          <a:ext cx="5772076" cy="449526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356552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EEF50-27BD-7248-88D6-0FFA9B1C609D}"/>
              </a:ext>
            </a:extLst>
          </p:cNvPr>
          <p:cNvSpPr>
            <a:spLocks noGrp="1"/>
          </p:cNvSpPr>
          <p:nvPr>
            <p:ph type="title" idx="4294967295"/>
          </p:nvPr>
        </p:nvSpPr>
        <p:spPr>
          <a:xfrm>
            <a:off x="62523" y="41327"/>
            <a:ext cx="11131502" cy="1059886"/>
          </a:xfrm>
        </p:spPr>
        <p:txBody>
          <a:bodyPr>
            <a:normAutofit/>
          </a:bodyPr>
          <a:lstStyle/>
          <a:p>
            <a:r>
              <a:rPr lang="en-US" sz="4000" b="1" dirty="0">
                <a:solidFill>
                  <a:prstClr val="black"/>
                </a:solidFill>
              </a:rPr>
              <a:t>What we do:</a:t>
            </a:r>
            <a:endParaRPr lang="en-US" sz="7200" b="1" dirty="0"/>
          </a:p>
        </p:txBody>
      </p:sp>
      <p:sp>
        <p:nvSpPr>
          <p:cNvPr id="6" name="TextBox 5">
            <a:extLst>
              <a:ext uri="{FF2B5EF4-FFF2-40B4-BE49-F238E27FC236}">
                <a16:creationId xmlns:a16="http://schemas.microsoft.com/office/drawing/2014/main" id="{FD58F375-4AEA-4FDC-B383-CB452324BF3B}"/>
              </a:ext>
            </a:extLst>
          </p:cNvPr>
          <p:cNvSpPr txBox="1"/>
          <p:nvPr/>
        </p:nvSpPr>
        <p:spPr>
          <a:xfrm>
            <a:off x="6124586" y="851668"/>
            <a:ext cx="5713888" cy="36009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       Anti-bias Strategy: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Listen for and interrupt/Replace biased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FF6600"/>
                </a:solidFill>
                <a:effectLst/>
                <a:uLnTx/>
                <a:uFillTx/>
                <a:latin typeface="Calibri" panose="020F0502020204030204"/>
                <a:ea typeface="+mn-ea"/>
                <a:cs typeface="+mn-cs"/>
              </a:rPr>
              <a:t>We tell ourselves stories about other people </a:t>
            </a:r>
            <a:r>
              <a:rPr kumimoji="0" lang="en-US" sz="2000" b="0" i="1" u="none" strike="noStrike" kern="1200" cap="none" spc="0" normalizeH="0" baseline="0" noProof="0" dirty="0">
                <a:ln>
                  <a:noFill/>
                </a:ln>
                <a:solidFill>
                  <a:srgbClr val="FF6600"/>
                </a:solidFill>
                <a:effectLst/>
                <a:uLnTx/>
                <a:uFillTx/>
                <a:latin typeface="Calibri" panose="020F0502020204030204"/>
                <a:ea typeface="+mn-ea"/>
                <a:cs typeface="+mn-cs"/>
              </a:rPr>
              <a:t>which can lead to explanations that blame the patient – our brains want to make sense of others’ behavior.  These </a:t>
            </a:r>
            <a:r>
              <a:rPr kumimoji="0" lang="en-US" sz="2000" b="1" i="1" u="none" strike="noStrike" kern="1200" cap="none" spc="0" normalizeH="0" baseline="0" noProof="0" dirty="0">
                <a:ln>
                  <a:noFill/>
                </a:ln>
                <a:solidFill>
                  <a:srgbClr val="FF6600"/>
                </a:solidFill>
                <a:effectLst/>
                <a:uLnTx/>
                <a:uFillTx/>
                <a:latin typeface="Calibri" panose="020F0502020204030204"/>
                <a:ea typeface="+mn-ea"/>
                <a:cs typeface="+mn-cs"/>
              </a:rPr>
              <a:t>blame narratives take time to unlearn </a:t>
            </a:r>
            <a:r>
              <a:rPr kumimoji="0" lang="en-US" sz="2000" b="0" i="1" u="none" strike="noStrike" kern="1200" cap="none" spc="0" normalizeH="0" baseline="0" noProof="0" dirty="0">
                <a:ln>
                  <a:noFill/>
                </a:ln>
                <a:solidFill>
                  <a:srgbClr val="FF6600"/>
                </a:solidFill>
                <a:effectLst/>
                <a:uLnTx/>
                <a:uFillTx/>
                <a:latin typeface="Calibri" panose="020F0502020204030204"/>
                <a:ea typeface="+mn-ea"/>
                <a:cs typeface="+mn-cs"/>
              </a:rPr>
              <a:t>– listen for them in yourself and notice them in the way others talk about patients. Since you now know this is harmful to patients, you can recognize your responsibility to </a:t>
            </a:r>
            <a:r>
              <a:rPr kumimoji="0" lang="en-US" sz="2000" b="1" i="1" u="none" strike="noStrike" kern="1200" cap="none" spc="0" normalizeH="0" baseline="0" noProof="0" dirty="0">
                <a:ln>
                  <a:noFill/>
                </a:ln>
                <a:solidFill>
                  <a:srgbClr val="FF6600"/>
                </a:solidFill>
                <a:effectLst/>
                <a:uLnTx/>
                <a:uFillTx/>
                <a:latin typeface="Calibri" panose="020F0502020204030204"/>
                <a:ea typeface="+mn-ea"/>
                <a:cs typeface="+mn-cs"/>
              </a:rPr>
              <a:t>gently point out automatic assumptions and offer alternatives</a:t>
            </a:r>
          </a:p>
        </p:txBody>
      </p:sp>
      <p:pic>
        <p:nvPicPr>
          <p:cNvPr id="3" name="Picture 2">
            <a:extLst>
              <a:ext uri="{FF2B5EF4-FFF2-40B4-BE49-F238E27FC236}">
                <a16:creationId xmlns:a16="http://schemas.microsoft.com/office/drawing/2014/main" id="{5D36434C-7199-4F59-B7AB-F4A07E6AC075}"/>
              </a:ext>
            </a:extLst>
          </p:cNvPr>
          <p:cNvPicPr>
            <a:picLocks noChangeAspect="1"/>
          </p:cNvPicPr>
          <p:nvPr/>
        </p:nvPicPr>
        <p:blipFill>
          <a:blip r:embed="rId2"/>
          <a:stretch>
            <a:fillRect/>
          </a:stretch>
        </p:blipFill>
        <p:spPr>
          <a:xfrm>
            <a:off x="6086671" y="738359"/>
            <a:ext cx="658425" cy="652329"/>
          </a:xfrm>
          <a:prstGeom prst="rect">
            <a:avLst/>
          </a:prstGeom>
        </p:spPr>
      </p:pic>
      <p:pic>
        <p:nvPicPr>
          <p:cNvPr id="11" name="Content Placeholder 3">
            <a:extLst>
              <a:ext uri="{FF2B5EF4-FFF2-40B4-BE49-F238E27FC236}">
                <a16:creationId xmlns:a16="http://schemas.microsoft.com/office/drawing/2014/main" id="{BC7DEA4E-F8D8-4FD7-B76F-F2E5D893A4CC}"/>
              </a:ext>
            </a:extLst>
          </p:cNvPr>
          <p:cNvPicPr>
            <a:picLocks noChangeAspect="1"/>
          </p:cNvPicPr>
          <p:nvPr/>
        </p:nvPicPr>
        <p:blipFill>
          <a:blip r:embed="rId3"/>
          <a:stretch>
            <a:fillRect/>
          </a:stretch>
        </p:blipFill>
        <p:spPr>
          <a:xfrm>
            <a:off x="8948615" y="4438102"/>
            <a:ext cx="3243385" cy="2419898"/>
          </a:xfrm>
          <a:prstGeom prst="rect">
            <a:avLst/>
          </a:prstGeom>
        </p:spPr>
      </p:pic>
      <p:sp>
        <p:nvSpPr>
          <p:cNvPr id="4" name="Rectangle 3">
            <a:extLst>
              <a:ext uri="{FF2B5EF4-FFF2-40B4-BE49-F238E27FC236}">
                <a16:creationId xmlns:a16="http://schemas.microsoft.com/office/drawing/2014/main" id="{CE7F071E-D8D8-43DD-99FA-50B6CC200A97}"/>
              </a:ext>
            </a:extLst>
          </p:cNvPr>
          <p:cNvSpPr/>
          <p:nvPr/>
        </p:nvSpPr>
        <p:spPr>
          <a:xfrm>
            <a:off x="5999135" y="245405"/>
            <a:ext cx="2976008" cy="646331"/>
          </a:xfrm>
          <a:prstGeom prst="rect">
            <a:avLst/>
          </a:prstGeom>
        </p:spPr>
        <p:txBody>
          <a:bodyPr wrap="non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Light" panose="020F0302020204030204"/>
                <a:ea typeface="+mn-ea"/>
                <a:cs typeface="+mn-cs"/>
              </a:rPr>
              <a:t>How we do it:</a:t>
            </a:r>
          </a:p>
        </p:txBody>
      </p:sp>
      <p:graphicFrame>
        <p:nvGraphicFramePr>
          <p:cNvPr id="7" name="Chart 6">
            <a:extLst>
              <a:ext uri="{FF2B5EF4-FFF2-40B4-BE49-F238E27FC236}">
                <a16:creationId xmlns:a16="http://schemas.microsoft.com/office/drawing/2014/main" id="{45E96963-DC24-74AA-FEB6-F588A428897A}"/>
              </a:ext>
            </a:extLst>
          </p:cNvPr>
          <p:cNvGraphicFramePr/>
          <p:nvPr/>
        </p:nvGraphicFramePr>
        <p:xfrm>
          <a:off x="209549" y="891735"/>
          <a:ext cx="5713887" cy="443273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734671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1EAC1F-7AA2-4004-80F7-37DAA2E11CD4}"/>
              </a:ext>
            </a:extLst>
          </p:cNvPr>
          <p:cNvSpPr>
            <a:spLocks noGrp="1"/>
          </p:cNvSpPr>
          <p:nvPr>
            <p:ph type="title"/>
          </p:nvPr>
        </p:nvSpPr>
        <p:spPr/>
        <p:txBody>
          <a:bodyPr>
            <a:normAutofit fontScale="90000"/>
          </a:bodyPr>
          <a:lstStyle/>
          <a:p>
            <a:r>
              <a:rPr lang="en-US" dirty="0"/>
              <a:t>We value your opinion, If you have comments about your birthing experience you would like to share with us, please add it below:</a:t>
            </a:r>
          </a:p>
        </p:txBody>
      </p:sp>
      <p:pic>
        <p:nvPicPr>
          <p:cNvPr id="7" name="Content Placeholder 6">
            <a:extLst>
              <a:ext uri="{FF2B5EF4-FFF2-40B4-BE49-F238E27FC236}">
                <a16:creationId xmlns:a16="http://schemas.microsoft.com/office/drawing/2014/main" id="{208F0FDE-82C5-4283-8447-2E9333B8B82E}"/>
              </a:ext>
            </a:extLst>
          </p:cNvPr>
          <p:cNvPicPr>
            <a:picLocks noGrp="1" noChangeAspect="1"/>
          </p:cNvPicPr>
          <p:nvPr>
            <p:ph sz="quarter" idx="13"/>
          </p:nvPr>
        </p:nvPicPr>
        <p:blipFill>
          <a:blip r:embed="rId2"/>
          <a:stretch>
            <a:fillRect/>
          </a:stretch>
        </p:blipFill>
        <p:spPr>
          <a:xfrm>
            <a:off x="3927944" y="1520577"/>
            <a:ext cx="5179569" cy="5079396"/>
          </a:xfrm>
          <a:prstGeom prst="rect">
            <a:avLst/>
          </a:prstGeom>
        </p:spPr>
      </p:pic>
      <p:sp>
        <p:nvSpPr>
          <p:cNvPr id="9" name="TextBox 8">
            <a:extLst>
              <a:ext uri="{FF2B5EF4-FFF2-40B4-BE49-F238E27FC236}">
                <a16:creationId xmlns:a16="http://schemas.microsoft.com/office/drawing/2014/main" id="{5B284EEB-4123-467C-8948-842775B6812D}"/>
              </a:ext>
            </a:extLst>
          </p:cNvPr>
          <p:cNvSpPr txBox="1"/>
          <p:nvPr/>
        </p:nvSpPr>
        <p:spPr>
          <a:xfrm>
            <a:off x="477079" y="1690689"/>
            <a:ext cx="2512612"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6600"/>
                </a:solidFill>
                <a:effectLst/>
                <a:uLnTx/>
                <a:uFillTx/>
                <a:latin typeface="Calibri" panose="020F0502020204030204"/>
                <a:ea typeface="+mn-ea"/>
                <a:cs typeface="+mn-cs"/>
              </a:rPr>
              <a:t>Here are some of the words our patients used to describe the care you provided to them</a:t>
            </a:r>
          </a:p>
        </p:txBody>
      </p:sp>
      <p:pic>
        <p:nvPicPr>
          <p:cNvPr id="11" name="Graphic 10" descr="Line arrow Slight curve">
            <a:extLst>
              <a:ext uri="{FF2B5EF4-FFF2-40B4-BE49-F238E27FC236}">
                <a16:creationId xmlns:a16="http://schemas.microsoft.com/office/drawing/2014/main" id="{4DE54A7F-FBD9-4625-ACF3-36C58C5847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38965" y="2820997"/>
            <a:ext cx="2190195" cy="2190195"/>
          </a:xfrm>
          <a:prstGeom prst="rect">
            <a:avLst/>
          </a:prstGeom>
        </p:spPr>
      </p:pic>
      <p:pic>
        <p:nvPicPr>
          <p:cNvPr id="15" name="Picture 14">
            <a:extLst>
              <a:ext uri="{FF2B5EF4-FFF2-40B4-BE49-F238E27FC236}">
                <a16:creationId xmlns:a16="http://schemas.microsoft.com/office/drawing/2014/main" id="{5991D1A8-0482-47DE-8BE6-DD2D7C11B6DC}"/>
              </a:ext>
            </a:extLst>
          </p:cNvPr>
          <p:cNvPicPr>
            <a:picLocks noChangeAspect="1"/>
          </p:cNvPicPr>
          <p:nvPr/>
        </p:nvPicPr>
        <p:blipFill>
          <a:blip r:embed="rId5"/>
          <a:stretch>
            <a:fillRect/>
          </a:stretch>
        </p:blipFill>
        <p:spPr>
          <a:xfrm>
            <a:off x="9224586" y="1690688"/>
            <a:ext cx="2226559" cy="1816872"/>
          </a:xfrm>
          <a:prstGeom prst="rect">
            <a:avLst/>
          </a:prstGeom>
        </p:spPr>
      </p:pic>
      <p:pic>
        <p:nvPicPr>
          <p:cNvPr id="16" name="Picture 15">
            <a:extLst>
              <a:ext uri="{FF2B5EF4-FFF2-40B4-BE49-F238E27FC236}">
                <a16:creationId xmlns:a16="http://schemas.microsoft.com/office/drawing/2014/main" id="{67806BED-882A-485B-A844-559F2A2A65FC}"/>
              </a:ext>
            </a:extLst>
          </p:cNvPr>
          <p:cNvPicPr>
            <a:picLocks noChangeAspect="1"/>
          </p:cNvPicPr>
          <p:nvPr/>
        </p:nvPicPr>
        <p:blipFill rotWithShape="1">
          <a:blip r:embed="rId6"/>
          <a:srcRect b="9871"/>
          <a:stretch/>
        </p:blipFill>
        <p:spPr>
          <a:xfrm>
            <a:off x="838200" y="4067424"/>
            <a:ext cx="1705944" cy="1633662"/>
          </a:xfrm>
          <a:prstGeom prst="rect">
            <a:avLst/>
          </a:prstGeom>
        </p:spPr>
      </p:pic>
    </p:spTree>
    <p:extLst>
      <p:ext uri="{BB962C8B-B14F-4D97-AF65-F5344CB8AC3E}">
        <p14:creationId xmlns:p14="http://schemas.microsoft.com/office/powerpoint/2010/main" val="25417011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CC91DC88-CA0B-4305-8C3B-FC41888A2FF0}"/>
              </a:ext>
            </a:extLst>
          </p:cNvPr>
          <p:cNvSpPr>
            <a:spLocks noGrp="1"/>
          </p:cNvSpPr>
          <p:nvPr>
            <p:ph type="title"/>
          </p:nvPr>
        </p:nvSpPr>
        <p:spPr>
          <a:xfrm>
            <a:off x="210767" y="589856"/>
            <a:ext cx="2829211" cy="2774977"/>
          </a:xfrm>
        </p:spPr>
        <p:txBody>
          <a:bodyPr vert="horz" lIns="91440" tIns="45720" rIns="91440" bIns="45720" rtlCol="0" anchor="ctr">
            <a:normAutofit fontScale="90000"/>
          </a:bodyPr>
          <a:lstStyle/>
          <a:p>
            <a:r>
              <a:rPr lang="en-US" sz="2400" kern="1200" dirty="0">
                <a:solidFill>
                  <a:srgbClr val="FFFFFF"/>
                </a:solidFill>
                <a:latin typeface="+mj-lt"/>
                <a:ea typeface="+mj-ea"/>
                <a:cs typeface="+mj-cs"/>
              </a:rPr>
              <a:t>Our baseline data and current data demonstrates our care teams’ commitment to Birth Equity</a:t>
            </a:r>
            <a:r>
              <a:rPr lang="en-US" sz="2400" dirty="0">
                <a:solidFill>
                  <a:srgbClr val="FFFFFF"/>
                </a:solidFill>
                <a:latin typeface="+mj-lt"/>
              </a:rPr>
              <a:t>.  </a:t>
            </a:r>
            <a:br>
              <a:rPr lang="en-US" sz="2400" dirty="0">
                <a:solidFill>
                  <a:srgbClr val="FFFFFF"/>
                </a:solidFill>
                <a:latin typeface="+mj-lt"/>
              </a:rPr>
            </a:br>
            <a:r>
              <a:rPr lang="en-US" sz="2400" dirty="0">
                <a:solidFill>
                  <a:srgbClr val="FFFFFF"/>
                </a:solidFill>
                <a:latin typeface="+mj-lt"/>
              </a:rPr>
              <a:t>A</a:t>
            </a:r>
            <a:r>
              <a:rPr lang="en-US" sz="2400" kern="1200" dirty="0">
                <a:solidFill>
                  <a:srgbClr val="FFFFFF"/>
                </a:solidFill>
                <a:latin typeface="+mj-lt"/>
                <a:ea typeface="+mj-ea"/>
                <a:cs typeface="+mj-cs"/>
              </a:rPr>
              <a:t>re </a:t>
            </a:r>
            <a:r>
              <a:rPr lang="en-US" sz="2400" u="sng" kern="1200" dirty="0">
                <a:solidFill>
                  <a:srgbClr val="FFFFFF"/>
                </a:solidFill>
                <a:latin typeface="+mj-lt"/>
                <a:ea typeface="+mj-ea"/>
                <a:cs typeface="+mj-cs"/>
              </a:rPr>
              <a:t>we</a:t>
            </a:r>
            <a:r>
              <a:rPr lang="en-US" sz="2400" kern="1200" dirty="0">
                <a:solidFill>
                  <a:srgbClr val="FFFFFF"/>
                </a:solidFill>
                <a:latin typeface="+mj-lt"/>
                <a:ea typeface="+mj-ea"/>
                <a:cs typeface="+mj-cs"/>
              </a:rPr>
              <a:t> </a:t>
            </a:r>
            <a:r>
              <a:rPr lang="en-US" sz="2400" u="sng" kern="1200" dirty="0">
                <a:solidFill>
                  <a:srgbClr val="FFFFFF"/>
                </a:solidFill>
                <a:latin typeface="+mj-lt"/>
                <a:ea typeface="+mj-ea"/>
                <a:cs typeface="+mj-cs"/>
              </a:rPr>
              <a:t>ready</a:t>
            </a:r>
            <a:r>
              <a:rPr lang="en-US" sz="2400" kern="1200" dirty="0">
                <a:solidFill>
                  <a:srgbClr val="FFFFFF"/>
                </a:solidFill>
                <a:latin typeface="+mj-lt"/>
                <a:ea typeface="+mj-ea"/>
                <a:cs typeface="+mj-cs"/>
              </a:rPr>
              <a:t> to declare and display our promise to our patients and families?</a:t>
            </a:r>
            <a:br>
              <a:rPr lang="en-US" sz="2400" kern="1200" dirty="0">
                <a:solidFill>
                  <a:srgbClr val="FFFFFF"/>
                </a:solidFill>
                <a:latin typeface="+mj-lt"/>
                <a:ea typeface="+mj-ea"/>
                <a:cs typeface="+mj-cs"/>
              </a:rPr>
            </a:br>
            <a:endParaRPr lang="en-US" sz="2400" kern="1200" dirty="0">
              <a:solidFill>
                <a:srgbClr val="FFFFFF"/>
              </a:solidFill>
              <a:latin typeface="+mj-lt"/>
              <a:ea typeface="+mj-ea"/>
              <a:cs typeface="+mj-cs"/>
            </a:endParaRPr>
          </a:p>
        </p:txBody>
      </p:sp>
      <p:sp>
        <p:nvSpPr>
          <p:cNvPr id="35" name="Arc 3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Content Placeholder 1">
            <a:extLst>
              <a:ext uri="{FF2B5EF4-FFF2-40B4-BE49-F238E27FC236}">
                <a16:creationId xmlns:a16="http://schemas.microsoft.com/office/drawing/2014/main" id="{4C1D0580-4FE9-43A0-8F77-F237DCC25BFF}"/>
              </a:ext>
            </a:extLst>
          </p:cNvPr>
          <p:cNvSpPr>
            <a:spLocks noGrp="1"/>
          </p:cNvSpPr>
          <p:nvPr>
            <p:ph sz="quarter" idx="13"/>
          </p:nvPr>
        </p:nvSpPr>
        <p:spPr>
          <a:xfrm>
            <a:off x="4366518" y="233972"/>
            <a:ext cx="7138648" cy="6390056"/>
          </a:xfrm>
        </p:spPr>
        <p:txBody>
          <a:bodyPr vert="horz" lIns="91440" tIns="45720" rIns="91440" bIns="45720" rtlCol="0" anchor="ctr">
            <a:normAutofit/>
          </a:bodyPr>
          <a:lstStyle/>
          <a:p>
            <a:pPr marL="0" indent="0" algn="ctr">
              <a:buNone/>
            </a:pPr>
            <a:r>
              <a:rPr lang="en-US" sz="2400" b="1" dirty="0"/>
              <a:t>MCWH BIRTHCARE CENTER </a:t>
            </a:r>
          </a:p>
          <a:p>
            <a:pPr marL="0" indent="0" algn="ctr">
              <a:buNone/>
            </a:pPr>
            <a:r>
              <a:rPr lang="en-US" sz="2400" b="1" dirty="0"/>
              <a:t>Commitment for Safe and Equitable Birth</a:t>
            </a:r>
          </a:p>
          <a:p>
            <a:pPr marL="0" indent="0">
              <a:buNone/>
            </a:pPr>
            <a:r>
              <a:rPr lang="en-US" sz="2000" b="1" dirty="0">
                <a:solidFill>
                  <a:schemeClr val="tx1"/>
                </a:solidFill>
              </a:rPr>
              <a:t>We Promise; </a:t>
            </a:r>
          </a:p>
          <a:p>
            <a:pPr lvl="1"/>
            <a:r>
              <a:rPr lang="en-US" sz="2000" b="1" dirty="0">
                <a:solidFill>
                  <a:schemeClr val="tx1"/>
                </a:solidFill>
              </a:rPr>
              <a:t>To care </a:t>
            </a:r>
            <a:r>
              <a:rPr lang="en-US" sz="2000" dirty="0">
                <a:solidFill>
                  <a:schemeClr val="tx1"/>
                </a:solidFill>
              </a:rPr>
              <a:t>for you with dignity and respect and provide you safe and equitable care, in a non-discriminatory way;</a:t>
            </a:r>
          </a:p>
          <a:p>
            <a:pPr lvl="1"/>
            <a:r>
              <a:rPr lang="en-US" sz="2000" b="1" dirty="0">
                <a:solidFill>
                  <a:schemeClr val="tx1"/>
                </a:solidFill>
              </a:rPr>
              <a:t>To partner </a:t>
            </a:r>
            <a:r>
              <a:rPr lang="en-US" sz="2000" dirty="0">
                <a:solidFill>
                  <a:schemeClr val="tx1"/>
                </a:solidFill>
              </a:rPr>
              <a:t>with you to understand any social and emotional concerns you may have, and assist you with community resources you may find helpful;</a:t>
            </a:r>
          </a:p>
          <a:p>
            <a:pPr lvl="1"/>
            <a:r>
              <a:rPr lang="en-US" sz="2000" b="1" dirty="0">
                <a:solidFill>
                  <a:schemeClr val="tx1"/>
                </a:solidFill>
              </a:rPr>
              <a:t>To provide </a:t>
            </a:r>
            <a:r>
              <a:rPr lang="en-US" sz="2000" dirty="0">
                <a:solidFill>
                  <a:schemeClr val="tx1"/>
                </a:solidFill>
              </a:rPr>
              <a:t>explanations and information in the language of your choice so we can make an informed decision that is right for you;</a:t>
            </a:r>
          </a:p>
          <a:p>
            <a:pPr lvl="1"/>
            <a:r>
              <a:rPr lang="en-US" sz="2000" b="1" dirty="0">
                <a:solidFill>
                  <a:schemeClr val="tx1"/>
                </a:solidFill>
              </a:rPr>
              <a:t>To ask permission </a:t>
            </a:r>
            <a:r>
              <a:rPr lang="en-US" sz="2000" dirty="0">
                <a:solidFill>
                  <a:schemeClr val="tx1"/>
                </a:solidFill>
              </a:rPr>
              <a:t>before carrying out procedures and examinations, and always protect your personal boundaries; </a:t>
            </a:r>
          </a:p>
          <a:p>
            <a:pPr lvl="1"/>
            <a:r>
              <a:rPr lang="en-US" sz="2000" b="1" dirty="0">
                <a:solidFill>
                  <a:schemeClr val="tx1"/>
                </a:solidFill>
              </a:rPr>
              <a:t>To recognize </a:t>
            </a:r>
            <a:r>
              <a:rPr lang="en-US" sz="2000" dirty="0">
                <a:solidFill>
                  <a:schemeClr val="tx1"/>
                </a:solidFill>
              </a:rPr>
              <a:t>the importance of your support persons and value their role in your birth experience. </a:t>
            </a:r>
            <a:endParaRPr lang="en-US" sz="2000" i="1" dirty="0">
              <a:solidFill>
                <a:schemeClr val="tx1"/>
              </a:solidFill>
            </a:endParaRPr>
          </a:p>
          <a:p>
            <a:pPr marL="0" indent="0">
              <a:buNone/>
            </a:pPr>
            <a:r>
              <a:rPr lang="en-US" sz="2000" i="1" dirty="0">
                <a:solidFill>
                  <a:schemeClr val="tx1"/>
                </a:solidFill>
              </a:rPr>
              <a:t>If at any time we fall short of our promise, please contact Patient Relations at (562) 933-9315</a:t>
            </a:r>
            <a:endParaRPr lang="en-US" dirty="0">
              <a:solidFill>
                <a:schemeClr val="tx1"/>
              </a:solidFill>
            </a:endParaRPr>
          </a:p>
        </p:txBody>
      </p:sp>
      <p:pic>
        <p:nvPicPr>
          <p:cNvPr id="5" name="Picture 4">
            <a:extLst>
              <a:ext uri="{FF2B5EF4-FFF2-40B4-BE49-F238E27FC236}">
                <a16:creationId xmlns:a16="http://schemas.microsoft.com/office/drawing/2014/main" id="{106B7D21-A7FB-FB38-D783-246B392445E2}"/>
              </a:ext>
            </a:extLst>
          </p:cNvPr>
          <p:cNvPicPr>
            <a:picLocks noChangeAspect="1"/>
          </p:cNvPicPr>
          <p:nvPr/>
        </p:nvPicPr>
        <p:blipFill>
          <a:blip r:embed="rId2"/>
          <a:stretch>
            <a:fillRect/>
          </a:stretch>
        </p:blipFill>
        <p:spPr>
          <a:xfrm>
            <a:off x="844431" y="3195028"/>
            <a:ext cx="2680559" cy="3429000"/>
          </a:xfrm>
          <a:prstGeom prst="rect">
            <a:avLst/>
          </a:prstGeom>
        </p:spPr>
      </p:pic>
    </p:spTree>
    <p:extLst>
      <p:ext uri="{BB962C8B-B14F-4D97-AF65-F5344CB8AC3E}">
        <p14:creationId xmlns:p14="http://schemas.microsoft.com/office/powerpoint/2010/main" val="2300081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70" name="Google Shape;370;p1"/>
          <p:cNvSpPr txBox="1">
            <a:spLocks noGrp="1"/>
          </p:cNvSpPr>
          <p:nvPr>
            <p:ph type="subTitle" idx="1"/>
          </p:nvPr>
        </p:nvSpPr>
        <p:spPr>
          <a:xfrm>
            <a:off x="327920" y="1370985"/>
            <a:ext cx="11797630" cy="11370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2400"/>
              <a:buNone/>
            </a:pPr>
            <a:r>
              <a:rPr lang="en-US" sz="2000" dirty="0"/>
              <a:t>Currently recognized identifiers such as </a:t>
            </a:r>
            <a:r>
              <a:rPr lang="en-US" sz="2000" b="1" dirty="0"/>
              <a:t>“birthing people,” “mother</a:t>
            </a:r>
            <a:r>
              <a:rPr lang="en-US" sz="2000" dirty="0"/>
              <a:t>,” </a:t>
            </a:r>
            <a:r>
              <a:rPr lang="en-US" sz="2000" b="1" dirty="0"/>
              <a:t>“maternal,” “they,” “them,</a:t>
            </a:r>
            <a:r>
              <a:rPr lang="en-US" sz="2000" dirty="0"/>
              <a:t>” </a:t>
            </a:r>
            <a:r>
              <a:rPr lang="en-US" sz="2000" b="1" dirty="0"/>
              <a:t>“she,</a:t>
            </a:r>
            <a:r>
              <a:rPr lang="en-US" sz="2000" dirty="0"/>
              <a:t>” </a:t>
            </a:r>
            <a:r>
              <a:rPr lang="en-US" sz="2000" b="1" dirty="0"/>
              <a:t>“her.” </a:t>
            </a:r>
            <a:r>
              <a:rPr lang="en-US" sz="2000" dirty="0"/>
              <a:t>and </a:t>
            </a:r>
            <a:r>
              <a:rPr lang="en-US" sz="2000" b="1" dirty="0"/>
              <a:t>“pregnancy-capable person” </a:t>
            </a:r>
            <a:r>
              <a:rPr lang="en-US" sz="2000" dirty="0"/>
              <a:t>are used in reference to a person who is pregnant or has given birth. </a:t>
            </a:r>
          </a:p>
          <a:p>
            <a:pPr marL="0" lvl="0" indent="0" algn="ctr" rtl="0">
              <a:lnSpc>
                <a:spcPct val="100000"/>
              </a:lnSpc>
              <a:spcBef>
                <a:spcPts val="0"/>
              </a:spcBef>
              <a:spcAft>
                <a:spcPts val="0"/>
              </a:spcAft>
              <a:buSzPts val="2400"/>
              <a:buNone/>
            </a:pPr>
            <a:r>
              <a:rPr lang="en-US" sz="2000" dirty="0"/>
              <a:t>We recognize not all people who become pregnant and give birth identify as mothers or women and will use the above-recognized terms interchangeably to represent all those present in this space receiving care for pregnancy services. All persons are equally deserving of respectful patient-centered care that helps them attain their full potential and live authentic, healthy lives. The healthcare team should respect individual patient preferences regarding gendered language throughout the course of their care.</a:t>
            </a:r>
          </a:p>
          <a:p>
            <a:pPr marL="0" lvl="0" indent="0" algn="ctr" rtl="0">
              <a:lnSpc>
                <a:spcPct val="100000"/>
              </a:lnSpc>
              <a:spcBef>
                <a:spcPts val="0"/>
              </a:spcBef>
              <a:spcAft>
                <a:spcPts val="0"/>
              </a:spcAft>
              <a:buSzPts val="2400"/>
              <a:buNone/>
            </a:pPr>
            <a:endParaRPr lang="en-US" sz="2000" dirty="0"/>
          </a:p>
          <a:p>
            <a:pPr marL="0" lvl="0" indent="0" algn="ctr" rtl="0">
              <a:lnSpc>
                <a:spcPct val="100000"/>
              </a:lnSpc>
              <a:spcBef>
                <a:spcPts val="0"/>
              </a:spcBef>
              <a:spcAft>
                <a:spcPts val="0"/>
              </a:spcAft>
              <a:buSzPts val="2400"/>
              <a:buNone/>
            </a:pPr>
            <a:r>
              <a:rPr lang="en-US" sz="2000" dirty="0"/>
              <a:t>The term </a:t>
            </a:r>
            <a:r>
              <a:rPr lang="en-US" sz="2000" b="1" dirty="0"/>
              <a:t>“family” </a:t>
            </a:r>
            <a:r>
              <a:rPr lang="en-US" sz="2000" dirty="0"/>
              <a:t>is used to refer to any persons the pregnant or postpartum patient designates as such (alternatives: partners, husbands, wives, support persons, loved ones). </a:t>
            </a:r>
          </a:p>
          <a:p>
            <a:pPr marL="0" lvl="0" indent="0" algn="ctr" rtl="0">
              <a:lnSpc>
                <a:spcPct val="100000"/>
              </a:lnSpc>
              <a:spcBef>
                <a:spcPts val="0"/>
              </a:spcBef>
              <a:spcAft>
                <a:spcPts val="0"/>
              </a:spcAft>
              <a:buSzPts val="2400"/>
              <a:buNone/>
            </a:pPr>
            <a:endParaRPr lang="en-US" sz="2000" dirty="0"/>
          </a:p>
          <a:p>
            <a:pPr marL="0" lvl="0" indent="0" algn="ctr" rtl="0">
              <a:lnSpc>
                <a:spcPct val="100000"/>
              </a:lnSpc>
              <a:spcBef>
                <a:spcPts val="0"/>
              </a:spcBef>
              <a:spcAft>
                <a:spcPts val="0"/>
              </a:spcAft>
              <a:buSzPts val="2400"/>
              <a:buNone/>
            </a:pPr>
            <a:r>
              <a:rPr lang="en-US" sz="2000" dirty="0"/>
              <a:t>The term </a:t>
            </a:r>
            <a:r>
              <a:rPr lang="en-US" sz="2000" b="1" dirty="0"/>
              <a:t>“clinician” </a:t>
            </a:r>
            <a:r>
              <a:rPr lang="en-US" sz="2000" dirty="0"/>
              <a:t>is used to denote nursing and medical staff, whereas the term </a:t>
            </a:r>
            <a:r>
              <a:rPr lang="en-US" sz="2000" b="1" dirty="0"/>
              <a:t>“provider” </a:t>
            </a:r>
            <a:r>
              <a:rPr lang="en-US" sz="2000" dirty="0"/>
              <a:t>refers to a clinician with diagnosing and prescribing authority.</a:t>
            </a:r>
          </a:p>
          <a:p>
            <a:pPr marL="0" lvl="0" indent="0" algn="ctr" rtl="0">
              <a:lnSpc>
                <a:spcPct val="100000"/>
              </a:lnSpc>
              <a:spcBef>
                <a:spcPts val="0"/>
              </a:spcBef>
              <a:spcAft>
                <a:spcPts val="0"/>
              </a:spcAft>
              <a:buSzPts val="2400"/>
              <a:buNone/>
            </a:pPr>
            <a:endParaRPr lang="en-US" sz="2000" dirty="0"/>
          </a:p>
          <a:p>
            <a:pPr marL="0" lvl="0" indent="0" algn="ctr" rtl="0">
              <a:lnSpc>
                <a:spcPct val="100000"/>
              </a:lnSpc>
              <a:spcBef>
                <a:spcPts val="720"/>
              </a:spcBef>
              <a:spcAft>
                <a:spcPts val="0"/>
              </a:spcAft>
              <a:buSzPts val="2700"/>
              <a:buNone/>
            </a:pPr>
            <a:endParaRPr sz="3600" dirty="0"/>
          </a:p>
        </p:txBody>
      </p:sp>
      <p:sp>
        <p:nvSpPr>
          <p:cNvPr id="4" name="Title 1">
            <a:extLst>
              <a:ext uri="{FF2B5EF4-FFF2-40B4-BE49-F238E27FC236}">
                <a16:creationId xmlns:a16="http://schemas.microsoft.com/office/drawing/2014/main" id="{2F1944C5-828D-2911-27F5-731C0D83CC09}"/>
              </a:ext>
            </a:extLst>
          </p:cNvPr>
          <p:cNvSpPr txBox="1">
            <a:spLocks/>
          </p:cNvSpPr>
          <p:nvPr/>
        </p:nvSpPr>
        <p:spPr>
          <a:xfrm>
            <a:off x="327920" y="322981"/>
            <a:ext cx="115293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
                <a:ea typeface="+mj-ea"/>
                <a:cs typeface="+mj-cs"/>
              </a:rPr>
              <a:t>Inclusive Language Notice</a:t>
            </a:r>
            <a:br>
              <a:rPr kumimoji="0" lang="en-US" sz="4400" b="1" i="0" u="none" strike="noStrike" kern="1200" cap="none" spc="0" normalizeH="0" baseline="0" noProof="0" dirty="0">
                <a:ln>
                  <a:noFill/>
                </a:ln>
                <a:solidFill>
                  <a:prstClr val="black"/>
                </a:solidFill>
                <a:effectLst/>
                <a:uLnTx/>
                <a:uFillTx/>
                <a:latin typeface=""/>
                <a:ea typeface="+mj-ea"/>
                <a:cs typeface="+mj-cs"/>
              </a:rPr>
            </a:br>
            <a:endParaRPr kumimoji="0" lang="en-US" sz="4400" b="1" i="0" u="none" strike="noStrike" kern="1200" cap="none" spc="0" normalizeH="0" baseline="0" noProof="0" dirty="0">
              <a:ln>
                <a:noFill/>
              </a:ln>
              <a:solidFill>
                <a:prstClr val="black"/>
              </a:solidFill>
              <a:effectLst/>
              <a:uLnTx/>
              <a:uFillTx/>
              <a:latin typeface=""/>
              <a:ea typeface="+mj-ea"/>
              <a:cs typeface="+mj-cs"/>
            </a:endParaRPr>
          </a:p>
        </p:txBody>
      </p:sp>
    </p:spTree>
    <p:extLst>
      <p:ext uri="{BB962C8B-B14F-4D97-AF65-F5344CB8AC3E}">
        <p14:creationId xmlns:p14="http://schemas.microsoft.com/office/powerpoint/2010/main" val="1727147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C92D8D4-CDAB-05F5-3117-28D93529B67C}"/>
              </a:ext>
            </a:extLst>
          </p:cNvPr>
          <p:cNvPicPr>
            <a:picLocks noGrp="1" noChangeAspect="1"/>
          </p:cNvPicPr>
          <p:nvPr>
            <p:ph sz="quarter" idx="13"/>
          </p:nvPr>
        </p:nvPicPr>
        <p:blipFill>
          <a:blip r:embed="rId2"/>
          <a:stretch>
            <a:fillRect/>
          </a:stretch>
        </p:blipFill>
        <p:spPr>
          <a:xfrm>
            <a:off x="928232" y="1567448"/>
            <a:ext cx="3597852" cy="3517900"/>
          </a:xfrm>
        </p:spPr>
      </p:pic>
      <p:sp>
        <p:nvSpPr>
          <p:cNvPr id="3" name="Title 2">
            <a:extLst>
              <a:ext uri="{FF2B5EF4-FFF2-40B4-BE49-F238E27FC236}">
                <a16:creationId xmlns:a16="http://schemas.microsoft.com/office/drawing/2014/main" id="{D8292D84-3756-6FAF-9E26-D44A7CC91180}"/>
              </a:ext>
            </a:extLst>
          </p:cNvPr>
          <p:cNvSpPr>
            <a:spLocks noGrp="1"/>
          </p:cNvSpPr>
          <p:nvPr>
            <p:ph type="title"/>
          </p:nvPr>
        </p:nvSpPr>
        <p:spPr/>
        <p:txBody>
          <a:bodyPr/>
          <a:lstStyle/>
          <a:p>
            <a:r>
              <a:rPr lang="en-US" dirty="0"/>
              <a:t>Next steps</a:t>
            </a:r>
          </a:p>
        </p:txBody>
      </p:sp>
      <p:pic>
        <p:nvPicPr>
          <p:cNvPr id="7" name="Picture 6">
            <a:extLst>
              <a:ext uri="{FF2B5EF4-FFF2-40B4-BE49-F238E27FC236}">
                <a16:creationId xmlns:a16="http://schemas.microsoft.com/office/drawing/2014/main" id="{0F5EF9DA-F2E8-57D5-21D9-0FFC39F8FFEA}"/>
              </a:ext>
            </a:extLst>
          </p:cNvPr>
          <p:cNvPicPr>
            <a:picLocks noChangeAspect="1"/>
          </p:cNvPicPr>
          <p:nvPr/>
        </p:nvPicPr>
        <p:blipFill>
          <a:blip r:embed="rId3"/>
          <a:stretch>
            <a:fillRect/>
          </a:stretch>
        </p:blipFill>
        <p:spPr>
          <a:xfrm>
            <a:off x="4526084" y="1567448"/>
            <a:ext cx="5922948" cy="2186405"/>
          </a:xfrm>
          <a:prstGeom prst="rect">
            <a:avLst/>
          </a:prstGeom>
        </p:spPr>
      </p:pic>
      <p:pic>
        <p:nvPicPr>
          <p:cNvPr id="15" name="Picture 14">
            <a:extLst>
              <a:ext uri="{FF2B5EF4-FFF2-40B4-BE49-F238E27FC236}">
                <a16:creationId xmlns:a16="http://schemas.microsoft.com/office/drawing/2014/main" id="{36D5E5D5-6D19-9742-2D65-603345B1C9D6}"/>
              </a:ext>
            </a:extLst>
          </p:cNvPr>
          <p:cNvPicPr>
            <a:picLocks noChangeAspect="1"/>
          </p:cNvPicPr>
          <p:nvPr/>
        </p:nvPicPr>
        <p:blipFill>
          <a:blip r:embed="rId4"/>
          <a:stretch>
            <a:fillRect/>
          </a:stretch>
        </p:blipFill>
        <p:spPr>
          <a:xfrm>
            <a:off x="6023307" y="3753852"/>
            <a:ext cx="1452893" cy="2887580"/>
          </a:xfrm>
          <a:prstGeom prst="rect">
            <a:avLst/>
          </a:prstGeom>
        </p:spPr>
      </p:pic>
      <p:pic>
        <p:nvPicPr>
          <p:cNvPr id="17" name="Picture 16">
            <a:extLst>
              <a:ext uri="{FF2B5EF4-FFF2-40B4-BE49-F238E27FC236}">
                <a16:creationId xmlns:a16="http://schemas.microsoft.com/office/drawing/2014/main" id="{700B1879-9924-6342-8871-11F45DF456F2}"/>
              </a:ext>
            </a:extLst>
          </p:cNvPr>
          <p:cNvPicPr>
            <a:picLocks noChangeAspect="1"/>
          </p:cNvPicPr>
          <p:nvPr/>
        </p:nvPicPr>
        <p:blipFill>
          <a:blip r:embed="rId5"/>
          <a:stretch>
            <a:fillRect/>
          </a:stretch>
        </p:blipFill>
        <p:spPr>
          <a:xfrm>
            <a:off x="4512711" y="3753854"/>
            <a:ext cx="1530152" cy="2887578"/>
          </a:xfrm>
          <a:prstGeom prst="rect">
            <a:avLst/>
          </a:prstGeom>
        </p:spPr>
      </p:pic>
      <p:pic>
        <p:nvPicPr>
          <p:cNvPr id="19" name="Picture 18">
            <a:extLst>
              <a:ext uri="{FF2B5EF4-FFF2-40B4-BE49-F238E27FC236}">
                <a16:creationId xmlns:a16="http://schemas.microsoft.com/office/drawing/2014/main" id="{F03ED60B-66C7-4592-046D-B05214605C3D}"/>
              </a:ext>
            </a:extLst>
          </p:cNvPr>
          <p:cNvPicPr>
            <a:picLocks noChangeAspect="1"/>
          </p:cNvPicPr>
          <p:nvPr/>
        </p:nvPicPr>
        <p:blipFill>
          <a:blip r:embed="rId6"/>
          <a:stretch>
            <a:fillRect/>
          </a:stretch>
        </p:blipFill>
        <p:spPr>
          <a:xfrm>
            <a:off x="7481418" y="3738478"/>
            <a:ext cx="1429596" cy="2902954"/>
          </a:xfrm>
          <a:prstGeom prst="rect">
            <a:avLst/>
          </a:prstGeom>
        </p:spPr>
      </p:pic>
      <p:pic>
        <p:nvPicPr>
          <p:cNvPr id="21" name="Picture 20">
            <a:extLst>
              <a:ext uri="{FF2B5EF4-FFF2-40B4-BE49-F238E27FC236}">
                <a16:creationId xmlns:a16="http://schemas.microsoft.com/office/drawing/2014/main" id="{E9AA125C-1F9C-F473-C1C3-2503284D1BFD}"/>
              </a:ext>
            </a:extLst>
          </p:cNvPr>
          <p:cNvPicPr>
            <a:picLocks noChangeAspect="1"/>
          </p:cNvPicPr>
          <p:nvPr/>
        </p:nvPicPr>
        <p:blipFill>
          <a:blip r:embed="rId7"/>
          <a:stretch>
            <a:fillRect/>
          </a:stretch>
        </p:blipFill>
        <p:spPr>
          <a:xfrm>
            <a:off x="8911014" y="3707151"/>
            <a:ext cx="1538018" cy="2934281"/>
          </a:xfrm>
          <a:prstGeom prst="rect">
            <a:avLst/>
          </a:prstGeom>
        </p:spPr>
      </p:pic>
      <p:pic>
        <p:nvPicPr>
          <p:cNvPr id="23" name="Picture 22">
            <a:extLst>
              <a:ext uri="{FF2B5EF4-FFF2-40B4-BE49-F238E27FC236}">
                <a16:creationId xmlns:a16="http://schemas.microsoft.com/office/drawing/2014/main" id="{769B6B7F-A152-D850-3210-BF1962F926E5}"/>
              </a:ext>
            </a:extLst>
          </p:cNvPr>
          <p:cNvPicPr>
            <a:picLocks noChangeAspect="1"/>
          </p:cNvPicPr>
          <p:nvPr/>
        </p:nvPicPr>
        <p:blipFill rotWithShape="1">
          <a:blip r:embed="rId8"/>
          <a:srcRect t="26593" r="29093"/>
          <a:stretch/>
        </p:blipFill>
        <p:spPr>
          <a:xfrm>
            <a:off x="576758" y="4845307"/>
            <a:ext cx="3968882" cy="1442364"/>
          </a:xfrm>
          <a:prstGeom prst="rect">
            <a:avLst/>
          </a:prstGeom>
        </p:spPr>
      </p:pic>
    </p:spTree>
    <p:extLst>
      <p:ext uri="{BB962C8B-B14F-4D97-AF65-F5344CB8AC3E}">
        <p14:creationId xmlns:p14="http://schemas.microsoft.com/office/powerpoint/2010/main" val="27897856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ACD16A-2192-AE40-B139-907688D01B5F}"/>
              </a:ext>
            </a:extLst>
          </p:cNvPr>
          <p:cNvPicPr>
            <a:picLocks noChangeAspect="1"/>
          </p:cNvPicPr>
          <p:nvPr/>
        </p:nvPicPr>
        <p:blipFill>
          <a:blip r:embed="rId2"/>
          <a:stretch>
            <a:fillRect/>
          </a:stretch>
        </p:blipFill>
        <p:spPr>
          <a:xfrm>
            <a:off x="11426283" y="6188927"/>
            <a:ext cx="537117" cy="537117"/>
          </a:xfrm>
          <a:prstGeom prst="rect">
            <a:avLst/>
          </a:prstGeom>
        </p:spPr>
      </p:pic>
      <p:sp>
        <p:nvSpPr>
          <p:cNvPr id="2" name="Title 1">
            <a:extLst>
              <a:ext uri="{FF2B5EF4-FFF2-40B4-BE49-F238E27FC236}">
                <a16:creationId xmlns:a16="http://schemas.microsoft.com/office/drawing/2014/main" id="{384FB6C6-0133-1E46-8EBF-CC7E63E749FD}"/>
              </a:ext>
            </a:extLst>
          </p:cNvPr>
          <p:cNvSpPr>
            <a:spLocks noGrp="1"/>
          </p:cNvSpPr>
          <p:nvPr>
            <p:ph type="title"/>
          </p:nvPr>
        </p:nvSpPr>
        <p:spPr/>
        <p:txBody>
          <a:bodyPr>
            <a:normAutofit fontScale="90000"/>
          </a:bodyPr>
          <a:lstStyle/>
          <a:p>
            <a:r>
              <a:rPr lang="en-US" sz="7300" dirty="0"/>
              <a:t>Questions?</a:t>
            </a:r>
            <a:br>
              <a:rPr lang="en-US" dirty="0"/>
            </a:br>
            <a:endParaRPr lang="en-US" dirty="0"/>
          </a:p>
        </p:txBody>
      </p:sp>
      <p:pic>
        <p:nvPicPr>
          <p:cNvPr id="3" name="Picture 6" descr="9 Organizations Working Against Black Maternal Mortality | SELF">
            <a:extLst>
              <a:ext uri="{FF2B5EF4-FFF2-40B4-BE49-F238E27FC236}">
                <a16:creationId xmlns:a16="http://schemas.microsoft.com/office/drawing/2014/main" id="{81CDD282-9534-0881-74A7-AC157B8715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7036" y="3607986"/>
            <a:ext cx="3971827" cy="2022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70228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4" name="Title 1">
            <a:extLst>
              <a:ext uri="{FF2B5EF4-FFF2-40B4-BE49-F238E27FC236}">
                <a16:creationId xmlns:a16="http://schemas.microsoft.com/office/drawing/2014/main" id="{2F1944C5-828D-2911-27F5-731C0D83CC09}"/>
              </a:ext>
            </a:extLst>
          </p:cNvPr>
          <p:cNvSpPr txBox="1">
            <a:spLocks/>
          </p:cNvSpPr>
          <p:nvPr/>
        </p:nvSpPr>
        <p:spPr>
          <a:xfrm>
            <a:off x="481013" y="3752849"/>
            <a:ext cx="3290887" cy="24526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
                <a:ea typeface="+mj-ea"/>
                <a:cs typeface="+mj-cs"/>
              </a:defRPr>
            </a:lvl1pPr>
          </a:lstStyle>
          <a:p>
            <a:pPr>
              <a:spcAft>
                <a:spcPts val="600"/>
              </a:spcAft>
            </a:pPr>
            <a:r>
              <a:rPr lang="en-US" sz="3200" b="1" dirty="0">
                <a:latin typeface="Roboto" panose="02000000000000000000" pitchFamily="2" charset="0"/>
                <a:ea typeface="Roboto" panose="02000000000000000000" pitchFamily="2" charset="0"/>
              </a:rPr>
              <a:t>Next Steps</a:t>
            </a:r>
          </a:p>
        </p:txBody>
      </p:sp>
      <p:pic>
        <p:nvPicPr>
          <p:cNvPr id="3" name="Picture 2" descr="A group of hands in a circle&#10;&#10;Description automatically generated">
            <a:extLst>
              <a:ext uri="{FF2B5EF4-FFF2-40B4-BE49-F238E27FC236}">
                <a16:creationId xmlns:a16="http://schemas.microsoft.com/office/drawing/2014/main" id="{71BA3A71-854F-C71D-D6AB-A2F68F9E1F55}"/>
              </a:ext>
            </a:extLst>
          </p:cNvPr>
          <p:cNvPicPr>
            <a:picLocks noChangeAspect="1"/>
          </p:cNvPicPr>
          <p:nvPr/>
        </p:nvPicPr>
        <p:blipFill rotWithShape="1">
          <a:blip r:embed="rId3"/>
          <a:srcRect t="3137" b="5330"/>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blipFill>
            <a:blip r:embed="rId4"/>
            <a:stretch>
              <a:fillRect/>
            </a:stretch>
          </a:blipFill>
        </p:spPr>
      </p:pic>
      <p:sp>
        <p:nvSpPr>
          <p:cNvPr id="370" name="Google Shape;370;p1"/>
          <p:cNvSpPr txBox="1">
            <a:spLocks noGrp="1"/>
          </p:cNvSpPr>
          <p:nvPr>
            <p:ph type="subTitle" idx="1"/>
          </p:nvPr>
        </p:nvSpPr>
        <p:spPr>
          <a:xfrm>
            <a:off x="4026504" y="3965501"/>
            <a:ext cx="7684483" cy="2452687"/>
          </a:xfrm>
          <a:prstGeom prst="rect">
            <a:avLst/>
          </a:prstGeom>
        </p:spPr>
        <p:txBody>
          <a:bodyPr spcFirstLastPara="1" vert="horz" lIns="91440" tIns="45720" rIns="91440" bIns="45720" rtlCol="0" anchor="ctr" anchorCtr="0">
            <a:normAutofit/>
          </a:bodyPr>
          <a:lstStyle/>
          <a:p>
            <a:pPr lvl="0" algn="l">
              <a:spcBef>
                <a:spcPts val="0"/>
              </a:spcBef>
              <a:spcAft>
                <a:spcPts val="0"/>
              </a:spcAft>
              <a:buSzPts val="2400"/>
            </a:pPr>
            <a:r>
              <a:rPr lang="en-US" b="1" dirty="0"/>
              <a:t>Terri Deeds, </a:t>
            </a:r>
            <a:r>
              <a:rPr lang="en-US" sz="2400" kern="1200" dirty="0">
                <a:solidFill>
                  <a:schemeClr val="tx1"/>
                </a:solidFill>
                <a:latin typeface="Roboto" panose="02000000000000000000" pitchFamily="2" charset="0"/>
                <a:ea typeface="Roboto" panose="02000000000000000000" pitchFamily="2" charset="0"/>
                <a:cs typeface="+mn-cs"/>
              </a:rPr>
              <a:t>MSN, RN, NE-BC, C-ONQS</a:t>
            </a:r>
            <a:br>
              <a:rPr lang="en-US" sz="2400" kern="1200" dirty="0">
                <a:solidFill>
                  <a:schemeClr val="tx1"/>
                </a:solidFill>
                <a:latin typeface="Roboto" panose="02000000000000000000" pitchFamily="2" charset="0"/>
                <a:ea typeface="Roboto" panose="02000000000000000000" pitchFamily="2" charset="0"/>
                <a:cs typeface="+mn-cs"/>
              </a:rPr>
            </a:br>
            <a:r>
              <a:rPr lang="en-US" sz="2400" kern="1200" dirty="0">
                <a:solidFill>
                  <a:schemeClr val="tx1"/>
                </a:solidFill>
                <a:latin typeface="Roboto" panose="02000000000000000000" pitchFamily="2" charset="0"/>
                <a:ea typeface="Roboto" panose="02000000000000000000" pitchFamily="2" charset="0"/>
                <a:cs typeface="+mn-cs"/>
              </a:rPr>
              <a:t>Clinical Lead, CMQCC</a:t>
            </a:r>
          </a:p>
          <a:p>
            <a:pPr lvl="0" algn="l">
              <a:spcBef>
                <a:spcPts val="0"/>
              </a:spcBef>
              <a:spcAft>
                <a:spcPts val="0"/>
              </a:spcAft>
              <a:buSzPts val="2400"/>
            </a:pPr>
            <a:endParaRPr lang="en-US" dirty="0"/>
          </a:p>
          <a:p>
            <a:pPr marL="0" lvl="0" indent="-228600" algn="l">
              <a:spcBef>
                <a:spcPts val="720"/>
              </a:spcBef>
              <a:spcAft>
                <a:spcPts val="0"/>
              </a:spcAft>
              <a:buSzPts val="2700"/>
              <a:buFont typeface="Arial" panose="020B0604020202020204" pitchFamily="34" charset="0"/>
              <a:buChar char="•"/>
            </a:pPr>
            <a:endParaRPr lang="en-US" sz="1800" dirty="0">
              <a:latin typeface="+mn-lt"/>
              <a:ea typeface="+mn-ea"/>
            </a:endParaRPr>
          </a:p>
        </p:txBody>
      </p:sp>
    </p:spTree>
    <p:extLst>
      <p:ext uri="{BB962C8B-B14F-4D97-AF65-F5344CB8AC3E}">
        <p14:creationId xmlns:p14="http://schemas.microsoft.com/office/powerpoint/2010/main" val="22730161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9E4386D-7BCB-AA44-B7F4-486BAE8FC437}"/>
              </a:ext>
            </a:extLst>
          </p:cNvPr>
          <p:cNvSpPr>
            <a:spLocks noGrp="1"/>
          </p:cNvSpPr>
          <p:nvPr>
            <p:ph type="title"/>
          </p:nvPr>
        </p:nvSpPr>
        <p:spPr>
          <a:xfrm>
            <a:off x="761999" y="308692"/>
            <a:ext cx="4085665" cy="1402470"/>
          </a:xfrm>
          <a:solidFill>
            <a:srgbClr val="FFFFFF"/>
          </a:solidFill>
        </p:spPr>
        <p:txBody>
          <a:bodyPr anchor="t">
            <a:normAutofit/>
          </a:bodyPr>
          <a:lstStyle/>
          <a:p>
            <a:r>
              <a:rPr lang="en-US" sz="3200" dirty="0"/>
              <a:t>Baseline Equity Assessments</a:t>
            </a:r>
          </a:p>
        </p:txBody>
      </p:sp>
      <p:pic>
        <p:nvPicPr>
          <p:cNvPr id="5" name="Picture 4" descr="Cartoon checklist and pencil">
            <a:extLst>
              <a:ext uri="{FF2B5EF4-FFF2-40B4-BE49-F238E27FC236}">
                <a16:creationId xmlns:a16="http://schemas.microsoft.com/office/drawing/2014/main" id="{6B30F88A-B636-EE06-0D73-8B9431DE5804}"/>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rcRect l="3988" r="3988"/>
          <a:stretch/>
        </p:blipFill>
        <p:spPr>
          <a:xfrm>
            <a:off x="5650992" y="10"/>
            <a:ext cx="8414730" cy="6857990"/>
          </a:xfrm>
          <a:prstGeom prst="rect">
            <a:avLst/>
          </a:prstGeom>
        </p:spPr>
      </p:pic>
      <p:sp>
        <p:nvSpPr>
          <p:cNvPr id="3" name="Content Placeholder 2">
            <a:extLst>
              <a:ext uri="{FF2B5EF4-FFF2-40B4-BE49-F238E27FC236}">
                <a16:creationId xmlns:a16="http://schemas.microsoft.com/office/drawing/2014/main" id="{3E2C67C3-09A5-034A-8A89-B98F8776C263}"/>
              </a:ext>
            </a:extLst>
          </p:cNvPr>
          <p:cNvSpPr>
            <a:spLocks noGrp="1"/>
          </p:cNvSpPr>
          <p:nvPr>
            <p:ph idx="1"/>
          </p:nvPr>
        </p:nvSpPr>
        <p:spPr>
          <a:xfrm>
            <a:off x="762000" y="1981200"/>
            <a:ext cx="4085665" cy="4161183"/>
          </a:xfrm>
        </p:spPr>
        <p:txBody>
          <a:bodyPr>
            <a:normAutofit fontScale="85000" lnSpcReduction="10000"/>
          </a:bodyPr>
          <a:lstStyle/>
          <a:p>
            <a:r>
              <a:rPr lang="en-US" dirty="0"/>
              <a:t>Organization Structural Assessment</a:t>
            </a:r>
          </a:p>
          <a:p>
            <a:pPr lvl="1"/>
            <a:r>
              <a:rPr lang="en-US" sz="2800" dirty="0"/>
              <a:t>SWOTT Analysis, IHI Organizational assessment</a:t>
            </a:r>
          </a:p>
          <a:p>
            <a:r>
              <a:rPr lang="en-US" dirty="0"/>
              <a:t>Culture of Equity Staff/Provider assessment</a:t>
            </a:r>
          </a:p>
          <a:p>
            <a:pPr lvl="1"/>
            <a:r>
              <a:rPr lang="en-US" sz="2800" dirty="0"/>
              <a:t>Currently in pilot phase with Learning Initiative participating hospitals.</a:t>
            </a:r>
          </a:p>
          <a:p>
            <a:r>
              <a:rPr lang="en-US" dirty="0"/>
              <a:t>Patient Reported Experience Assessment</a:t>
            </a:r>
          </a:p>
        </p:txBody>
      </p:sp>
    </p:spTree>
    <p:extLst>
      <p:ext uri="{BB962C8B-B14F-4D97-AF65-F5344CB8AC3E}">
        <p14:creationId xmlns:p14="http://schemas.microsoft.com/office/powerpoint/2010/main" val="10032077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6E1D44-AFE5-4A71-AF9F-5E5ABF5B2350}"/>
              </a:ext>
            </a:extLst>
          </p:cNvPr>
          <p:cNvSpPr>
            <a:spLocks noGrp="1"/>
          </p:cNvSpPr>
          <p:nvPr>
            <p:ph type="title"/>
          </p:nvPr>
        </p:nvSpPr>
        <p:spPr>
          <a:xfrm>
            <a:off x="457200" y="457200"/>
            <a:ext cx="4985425" cy="1325563"/>
          </a:xfrm>
        </p:spPr>
        <p:txBody>
          <a:bodyPr/>
          <a:lstStyle/>
          <a:p>
            <a:r>
              <a:rPr lang="en-US"/>
              <a:t>Patient Reported Experience Assessment </a:t>
            </a:r>
            <a:endParaRPr lang="en-US" dirty="0"/>
          </a:p>
        </p:txBody>
      </p:sp>
      <p:graphicFrame>
        <p:nvGraphicFramePr>
          <p:cNvPr id="8" name="Content Placeholder 5">
            <a:extLst>
              <a:ext uri="{FF2B5EF4-FFF2-40B4-BE49-F238E27FC236}">
                <a16:creationId xmlns:a16="http://schemas.microsoft.com/office/drawing/2014/main" id="{2F0CF1B3-54F1-9346-0075-A558E558729F}"/>
              </a:ext>
            </a:extLst>
          </p:cNvPr>
          <p:cNvGraphicFramePr>
            <a:graphicFrameLocks noGrp="1"/>
          </p:cNvGraphicFramePr>
          <p:nvPr>
            <p:ph idx="1"/>
            <p:extLst>
              <p:ext uri="{D42A27DB-BD31-4B8C-83A1-F6EECF244321}">
                <p14:modId xmlns:p14="http://schemas.microsoft.com/office/powerpoint/2010/main" val="4785756"/>
              </p:ext>
            </p:extLst>
          </p:nvPr>
        </p:nvGraphicFramePr>
        <p:xfrm>
          <a:off x="3825908" y="1108258"/>
          <a:ext cx="7908892"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430899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5D6E1D44-AFE5-4A71-AF9F-5E5ABF5B2350}"/>
              </a:ext>
            </a:extLst>
          </p:cNvPr>
          <p:cNvSpPr>
            <a:spLocks noGrp="1"/>
          </p:cNvSpPr>
          <p:nvPr>
            <p:ph type="title"/>
          </p:nvPr>
        </p:nvSpPr>
        <p:spPr>
          <a:xfrm>
            <a:off x="724711" y="299063"/>
            <a:ext cx="5791199" cy="1401183"/>
          </a:xfrm>
          <a:solidFill>
            <a:srgbClr val="FFFFFF"/>
          </a:solidFill>
        </p:spPr>
        <p:txBody>
          <a:bodyPr anchor="t">
            <a:normAutofit/>
          </a:bodyPr>
          <a:lstStyle/>
          <a:p>
            <a:r>
              <a:rPr lang="en-US" sz="3200" dirty="0"/>
              <a:t>Collecting Patient Equity Experience Examples…</a:t>
            </a:r>
          </a:p>
        </p:txBody>
      </p:sp>
      <p:sp>
        <p:nvSpPr>
          <p:cNvPr id="6" name="Content Placeholder 5">
            <a:extLst>
              <a:ext uri="{FF2B5EF4-FFF2-40B4-BE49-F238E27FC236}">
                <a16:creationId xmlns:a16="http://schemas.microsoft.com/office/drawing/2014/main" id="{63B2BB32-3969-4728-A8E3-F5BCCF8F290E}"/>
              </a:ext>
            </a:extLst>
          </p:cNvPr>
          <p:cNvSpPr>
            <a:spLocks noGrp="1"/>
          </p:cNvSpPr>
          <p:nvPr>
            <p:ph idx="1"/>
          </p:nvPr>
        </p:nvSpPr>
        <p:spPr>
          <a:xfrm>
            <a:off x="1082519" y="1407562"/>
            <a:ext cx="5791199" cy="5638788"/>
          </a:xfrm>
        </p:spPr>
        <p:txBody>
          <a:bodyPr>
            <a:normAutofit fontScale="55000" lnSpcReduction="20000"/>
          </a:bodyPr>
          <a:lstStyle/>
          <a:p>
            <a:pPr>
              <a:lnSpc>
                <a:spcPct val="170000"/>
              </a:lnSpc>
            </a:pPr>
            <a:r>
              <a:rPr lang="en-US" sz="3300" dirty="0"/>
              <a:t>Formal PREM survey</a:t>
            </a:r>
          </a:p>
          <a:p>
            <a:pPr>
              <a:lnSpc>
                <a:spcPct val="170000"/>
              </a:lnSpc>
            </a:pPr>
            <a:r>
              <a:rPr lang="en-US" sz="3300" dirty="0"/>
              <a:t>Leadership Rounds with structured questions around respectful care and stratification ability</a:t>
            </a:r>
          </a:p>
          <a:p>
            <a:pPr>
              <a:lnSpc>
                <a:spcPct val="170000"/>
              </a:lnSpc>
            </a:pPr>
            <a:r>
              <a:rPr lang="en-US" sz="3300" dirty="0"/>
              <a:t>Patient forums</a:t>
            </a:r>
          </a:p>
          <a:p>
            <a:pPr>
              <a:lnSpc>
                <a:spcPct val="170000"/>
              </a:lnSpc>
            </a:pPr>
            <a:r>
              <a:rPr lang="en-US" sz="3300" dirty="0"/>
              <a:t>Post discharge phone calls</a:t>
            </a:r>
          </a:p>
          <a:p>
            <a:pPr>
              <a:lnSpc>
                <a:spcPct val="170000"/>
              </a:lnSpc>
            </a:pPr>
            <a:r>
              <a:rPr lang="en-US" sz="3300" dirty="0"/>
              <a:t>Town Halls</a:t>
            </a:r>
          </a:p>
          <a:p>
            <a:pPr>
              <a:lnSpc>
                <a:spcPct val="170000"/>
              </a:lnSpc>
            </a:pPr>
            <a:r>
              <a:rPr lang="en-US" sz="3300" dirty="0"/>
              <a:t>Others</a:t>
            </a:r>
          </a:p>
          <a:p>
            <a:pPr>
              <a:lnSpc>
                <a:spcPct val="170000"/>
              </a:lnSpc>
            </a:pPr>
            <a:r>
              <a:rPr lang="en-US" sz="3300" dirty="0"/>
              <a:t>HCAHPS in its current form is not sufficient to obtain patient voices around equity and respectful care.</a:t>
            </a:r>
          </a:p>
          <a:p>
            <a:pPr>
              <a:lnSpc>
                <a:spcPct val="170000"/>
              </a:lnSpc>
            </a:pPr>
            <a:r>
              <a:rPr lang="en-US" sz="3300" dirty="0"/>
              <a:t>Potential new version in process?</a:t>
            </a:r>
          </a:p>
          <a:p>
            <a:endParaRPr lang="en-US" sz="1700" dirty="0"/>
          </a:p>
          <a:p>
            <a:endParaRPr lang="en-US" sz="1700" dirty="0"/>
          </a:p>
          <a:p>
            <a:endParaRPr lang="en-US" sz="1700" dirty="0"/>
          </a:p>
        </p:txBody>
      </p:sp>
      <p:sp>
        <p:nvSpPr>
          <p:cNvPr id="33" name="Rectangle 32">
            <a:extLst>
              <a:ext uri="{FF2B5EF4-FFF2-40B4-BE49-F238E27FC236}">
                <a16:creationId xmlns:a16="http://schemas.microsoft.com/office/drawing/2014/main" id="{DF8BC164-E230-753F-2C7E-B4EE7BA77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8086" y="0"/>
            <a:ext cx="4803913" cy="685800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Chat">
            <a:extLst>
              <a:ext uri="{FF2B5EF4-FFF2-40B4-BE49-F238E27FC236}">
                <a16:creationId xmlns:a16="http://schemas.microsoft.com/office/drawing/2014/main" id="{CB4698D9-9956-81ED-6A46-306ACCD886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24191" y="1700246"/>
            <a:ext cx="3452192" cy="3452192"/>
          </a:xfrm>
          <a:prstGeom prst="rect">
            <a:avLst/>
          </a:prstGeom>
        </p:spPr>
      </p:pic>
    </p:spTree>
    <p:extLst>
      <p:ext uri="{BB962C8B-B14F-4D97-AF65-F5344CB8AC3E}">
        <p14:creationId xmlns:p14="http://schemas.microsoft.com/office/powerpoint/2010/main" val="22282615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6D913A2-6B74-4583-97B2-168F7F8D6099}"/>
              </a:ext>
            </a:extLst>
          </p:cNvPr>
          <p:cNvSpPr>
            <a:spLocks noGrp="1"/>
          </p:cNvSpPr>
          <p:nvPr>
            <p:ph type="title"/>
          </p:nvPr>
        </p:nvSpPr>
        <p:spPr>
          <a:xfrm>
            <a:off x="876693" y="741391"/>
            <a:ext cx="3455821" cy="706409"/>
          </a:xfrm>
        </p:spPr>
        <p:txBody>
          <a:bodyPr anchor="b">
            <a:normAutofit/>
          </a:bodyPr>
          <a:lstStyle/>
          <a:p>
            <a:r>
              <a:rPr lang="en-US" sz="3200" b="1" dirty="0"/>
              <a:t>Next Steps</a:t>
            </a:r>
          </a:p>
        </p:txBody>
      </p:sp>
      <p:sp>
        <p:nvSpPr>
          <p:cNvPr id="6" name="Content Placeholder 5">
            <a:extLst>
              <a:ext uri="{FF2B5EF4-FFF2-40B4-BE49-F238E27FC236}">
                <a16:creationId xmlns:a16="http://schemas.microsoft.com/office/drawing/2014/main" id="{1D327147-2606-45A3-881E-40D0E830899D}"/>
              </a:ext>
            </a:extLst>
          </p:cNvPr>
          <p:cNvSpPr>
            <a:spLocks noGrp="1"/>
          </p:cNvSpPr>
          <p:nvPr>
            <p:ph idx="1"/>
          </p:nvPr>
        </p:nvSpPr>
        <p:spPr>
          <a:xfrm>
            <a:off x="840231" y="1585639"/>
            <a:ext cx="4147441" cy="4530969"/>
          </a:xfrm>
        </p:spPr>
        <p:txBody>
          <a:bodyPr anchor="t">
            <a:normAutofit lnSpcReduction="10000"/>
          </a:bodyPr>
          <a:lstStyle/>
          <a:p>
            <a:r>
              <a:rPr lang="en-US" sz="2400" dirty="0"/>
              <a:t>Outline your process for collecting patient experience.</a:t>
            </a:r>
          </a:p>
          <a:p>
            <a:pPr lvl="1"/>
            <a:r>
              <a:rPr lang="en-US" dirty="0"/>
              <a:t>Responsible parties</a:t>
            </a:r>
          </a:p>
          <a:p>
            <a:pPr lvl="1"/>
            <a:r>
              <a:rPr lang="en-US" dirty="0"/>
              <a:t>Methodology</a:t>
            </a:r>
          </a:p>
          <a:p>
            <a:r>
              <a:rPr lang="en-US" sz="2400" dirty="0"/>
              <a:t>Determine staff/provider education program.</a:t>
            </a:r>
          </a:p>
          <a:p>
            <a:r>
              <a:rPr lang="en-US" sz="2400" dirty="0"/>
              <a:t>Outline process for results interpretation and dissemination to staff/providers.</a:t>
            </a:r>
          </a:p>
          <a:p>
            <a:r>
              <a:rPr lang="en-US" sz="2400" b="1" i="1" dirty="0"/>
              <a:t>What are you going to do by next Friday?</a:t>
            </a:r>
          </a:p>
        </p:txBody>
      </p:sp>
      <p:pic>
        <p:nvPicPr>
          <p:cNvPr id="8" name="Picture 7">
            <a:extLst>
              <a:ext uri="{FF2B5EF4-FFF2-40B4-BE49-F238E27FC236}">
                <a16:creationId xmlns:a16="http://schemas.microsoft.com/office/drawing/2014/main" id="{347EF8A8-5C96-8499-F9C2-B791B1DB85B6}"/>
              </a:ext>
            </a:extLst>
          </p:cNvPr>
          <p:cNvPicPr>
            <a:picLocks noChangeAspect="1"/>
          </p:cNvPicPr>
          <p:nvPr/>
        </p:nvPicPr>
        <p:blipFill>
          <a:blip r:embed="rId3"/>
          <a:srcRect l="2066" r="2066"/>
          <a:stretch/>
        </p:blipFill>
        <p:spPr>
          <a:xfrm>
            <a:off x="4987672" y="1167915"/>
            <a:ext cx="6389346" cy="4531479"/>
          </a:xfrm>
          <a:prstGeom prst="rect">
            <a:avLst/>
          </a:prstGeom>
        </p:spPr>
      </p:pic>
      <p:grpSp>
        <p:nvGrpSpPr>
          <p:cNvPr id="26" name="Group 25">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27" name="Rectangle 26">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470644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4" name="Title 1">
            <a:extLst>
              <a:ext uri="{FF2B5EF4-FFF2-40B4-BE49-F238E27FC236}">
                <a16:creationId xmlns:a16="http://schemas.microsoft.com/office/drawing/2014/main" id="{2F1944C5-828D-2911-27F5-731C0D83CC09}"/>
              </a:ext>
            </a:extLst>
          </p:cNvPr>
          <p:cNvSpPr txBox="1">
            <a:spLocks/>
          </p:cNvSpPr>
          <p:nvPr/>
        </p:nvSpPr>
        <p:spPr>
          <a:xfrm>
            <a:off x="533400" y="4191000"/>
            <a:ext cx="3290887" cy="24526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
                <a:ea typeface="+mj-ea"/>
                <a:cs typeface="+mj-cs"/>
              </a:defRPr>
            </a:lvl1pPr>
          </a:lstStyle>
          <a:p>
            <a:pPr>
              <a:spcAft>
                <a:spcPts val="600"/>
              </a:spcAft>
            </a:pPr>
            <a:r>
              <a:rPr lang="en-US" sz="3200" b="1" dirty="0">
                <a:latin typeface="Roboto" panose="02000000000000000000" pitchFamily="2" charset="0"/>
                <a:ea typeface="Roboto" panose="02000000000000000000" pitchFamily="2" charset="0"/>
              </a:rPr>
              <a:t>Next Webinar, Other Virtual Events &amp; Closing</a:t>
            </a:r>
          </a:p>
        </p:txBody>
      </p:sp>
      <p:pic>
        <p:nvPicPr>
          <p:cNvPr id="3" name="Picture 2">
            <a:extLst>
              <a:ext uri="{FF2B5EF4-FFF2-40B4-BE49-F238E27FC236}">
                <a16:creationId xmlns:a16="http://schemas.microsoft.com/office/drawing/2014/main" id="{71BA3A71-854F-C71D-D6AB-A2F68F9E1F55}"/>
              </a:ext>
            </a:extLst>
          </p:cNvPr>
          <p:cNvPicPr>
            <a:picLocks noChangeAspect="1"/>
          </p:cNvPicPr>
          <p:nvPr/>
        </p:nvPicPr>
        <p:blipFill rotWithShape="1">
          <a:blip r:embed="rId3"/>
          <a:srcRect l="-1259" t="13518" r="1259" b="30739"/>
          <a:stretch/>
        </p:blipFill>
        <p:spPr>
          <a:xfrm>
            <a:off x="8744" y="0"/>
            <a:ext cx="11411534" cy="4419600"/>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blipFill>
            <a:blip r:embed="rId4"/>
            <a:stretch>
              <a:fillRect/>
            </a:stretch>
          </a:blipFill>
        </p:spPr>
      </p:pic>
      <p:sp>
        <p:nvSpPr>
          <p:cNvPr id="370" name="Google Shape;370;p1"/>
          <p:cNvSpPr txBox="1">
            <a:spLocks noGrp="1"/>
          </p:cNvSpPr>
          <p:nvPr>
            <p:ph type="subTitle" idx="1"/>
          </p:nvPr>
        </p:nvSpPr>
        <p:spPr>
          <a:xfrm>
            <a:off x="4206694" y="4466968"/>
            <a:ext cx="7684483" cy="2452687"/>
          </a:xfrm>
          <a:prstGeom prst="rect">
            <a:avLst/>
          </a:prstGeom>
        </p:spPr>
        <p:txBody>
          <a:bodyPr spcFirstLastPara="1" vert="horz" lIns="91440" tIns="45720" rIns="91440" bIns="45720" rtlCol="0" anchor="ctr" anchorCtr="0">
            <a:normAutofit/>
          </a:bodyPr>
          <a:lstStyle/>
          <a:p>
            <a:pPr lvl="0" algn="l">
              <a:spcBef>
                <a:spcPts val="0"/>
              </a:spcBef>
              <a:spcAft>
                <a:spcPts val="0"/>
              </a:spcAft>
              <a:buSzPts val="2400"/>
            </a:pPr>
            <a:r>
              <a:rPr lang="en-US" sz="2400" b="1" dirty="0">
                <a:latin typeface="Roboto" panose="02000000000000000000" pitchFamily="2" charset="0"/>
                <a:ea typeface="Roboto" panose="02000000000000000000" pitchFamily="2" charset="0"/>
              </a:rPr>
              <a:t>Christa </a:t>
            </a:r>
            <a:r>
              <a:rPr lang="en-US" sz="2400" b="1" dirty="0" err="1">
                <a:latin typeface="Roboto" panose="02000000000000000000" pitchFamily="2" charset="0"/>
                <a:ea typeface="Roboto" panose="02000000000000000000" pitchFamily="2" charset="0"/>
              </a:rPr>
              <a:t>Sakowski</a:t>
            </a:r>
            <a:r>
              <a:rPr lang="en-US" sz="2400" dirty="0">
                <a:latin typeface="Roboto" panose="02000000000000000000" pitchFamily="2" charset="0"/>
                <a:ea typeface="Roboto" panose="02000000000000000000" pitchFamily="2" charset="0"/>
              </a:rPr>
              <a:t>, MSN, RN, C-ONQS, C-EFM, CLE</a:t>
            </a:r>
            <a:br>
              <a:rPr lang="en-US" sz="2400" kern="1200" dirty="0">
                <a:solidFill>
                  <a:schemeClr val="tx1"/>
                </a:solidFill>
                <a:latin typeface="Roboto" panose="02000000000000000000" pitchFamily="2" charset="0"/>
                <a:ea typeface="Roboto" panose="02000000000000000000" pitchFamily="2" charset="0"/>
                <a:cs typeface="+mn-cs"/>
              </a:rPr>
            </a:br>
            <a:r>
              <a:rPr lang="en-US" sz="2400" kern="1200" dirty="0">
                <a:solidFill>
                  <a:schemeClr val="tx1"/>
                </a:solidFill>
                <a:latin typeface="Roboto" panose="02000000000000000000" pitchFamily="2" charset="0"/>
                <a:ea typeface="Roboto" panose="02000000000000000000" pitchFamily="2" charset="0"/>
                <a:cs typeface="+mn-cs"/>
              </a:rPr>
              <a:t>Clinical Lead, CMQCC</a:t>
            </a:r>
          </a:p>
          <a:p>
            <a:pPr lvl="0" algn="l">
              <a:spcBef>
                <a:spcPts val="0"/>
              </a:spcBef>
              <a:spcAft>
                <a:spcPts val="0"/>
              </a:spcAft>
              <a:buSzPts val="2400"/>
            </a:pPr>
            <a:endParaRPr lang="en-US" dirty="0"/>
          </a:p>
          <a:p>
            <a:pPr lvl="0" algn="l">
              <a:spcBef>
                <a:spcPts val="720"/>
              </a:spcBef>
              <a:spcAft>
                <a:spcPts val="0"/>
              </a:spcAft>
              <a:buSzPts val="2700"/>
            </a:pPr>
            <a:endParaRPr lang="en-US" sz="1800" dirty="0">
              <a:latin typeface="+mn-lt"/>
              <a:ea typeface="+mn-ea"/>
            </a:endParaRPr>
          </a:p>
        </p:txBody>
      </p:sp>
    </p:spTree>
    <p:extLst>
      <p:ext uri="{BB962C8B-B14F-4D97-AF65-F5344CB8AC3E}">
        <p14:creationId xmlns:p14="http://schemas.microsoft.com/office/powerpoint/2010/main" val="15364615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A03A-045D-407B-B2C7-EE1DD89FB7A4}"/>
              </a:ext>
            </a:extLst>
          </p:cNvPr>
          <p:cNvSpPr>
            <a:spLocks noGrp="1"/>
          </p:cNvSpPr>
          <p:nvPr>
            <p:ph type="title"/>
          </p:nvPr>
        </p:nvSpPr>
        <p:spPr>
          <a:xfrm>
            <a:off x="609600" y="304800"/>
            <a:ext cx="2470825" cy="1325563"/>
          </a:xfrm>
        </p:spPr>
        <p:txBody>
          <a:bodyPr/>
          <a:lstStyle/>
          <a:p>
            <a:r>
              <a:rPr lang="en-US" dirty="0"/>
              <a:t>Next Equity Webinar</a:t>
            </a:r>
          </a:p>
        </p:txBody>
      </p:sp>
      <p:pic>
        <p:nvPicPr>
          <p:cNvPr id="5" name="Picture 4">
            <a:extLst>
              <a:ext uri="{FF2B5EF4-FFF2-40B4-BE49-F238E27FC236}">
                <a16:creationId xmlns:a16="http://schemas.microsoft.com/office/drawing/2014/main" id="{6AE13CDE-8A48-7D45-5A1A-5A623CD1E672}"/>
              </a:ext>
            </a:extLst>
          </p:cNvPr>
          <p:cNvPicPr>
            <a:picLocks noChangeAspect="1"/>
          </p:cNvPicPr>
          <p:nvPr/>
        </p:nvPicPr>
        <p:blipFill>
          <a:blip r:embed="rId3"/>
          <a:srcRect l="3" r="3"/>
          <a:stretch/>
        </p:blipFill>
        <p:spPr>
          <a:xfrm>
            <a:off x="2514600" y="304800"/>
            <a:ext cx="9427826" cy="5303520"/>
          </a:xfrm>
          <a:prstGeom prst="rect">
            <a:avLst/>
          </a:prstGeom>
        </p:spPr>
      </p:pic>
    </p:spTree>
    <p:extLst>
      <p:ext uri="{BB962C8B-B14F-4D97-AF65-F5344CB8AC3E}">
        <p14:creationId xmlns:p14="http://schemas.microsoft.com/office/powerpoint/2010/main" val="38135573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4AEBDD-2170-9D31-C456-7532B6EA5323}"/>
              </a:ext>
            </a:extLst>
          </p:cNvPr>
          <p:cNvSpPr>
            <a:spLocks noGrp="1"/>
          </p:cNvSpPr>
          <p:nvPr>
            <p:ph type="title"/>
          </p:nvPr>
        </p:nvSpPr>
        <p:spPr>
          <a:xfrm>
            <a:off x="541919" y="125613"/>
            <a:ext cx="2228577" cy="1325563"/>
          </a:xfrm>
        </p:spPr>
        <p:txBody>
          <a:bodyPr/>
          <a:lstStyle/>
          <a:p>
            <a:r>
              <a:rPr lang="en-US" dirty="0"/>
              <a:t>Virtual Support</a:t>
            </a:r>
          </a:p>
        </p:txBody>
      </p:sp>
      <p:pic>
        <p:nvPicPr>
          <p:cNvPr id="9" name="Content Placeholder 8" descr="A close up of a sign&#10;&#10;Description automatically generated">
            <a:extLst>
              <a:ext uri="{FF2B5EF4-FFF2-40B4-BE49-F238E27FC236}">
                <a16:creationId xmlns:a16="http://schemas.microsoft.com/office/drawing/2014/main" id="{27BBDAFE-10C8-FEF0-147C-7C0A2DFA584A}"/>
              </a:ext>
            </a:extLst>
          </p:cNvPr>
          <p:cNvPicPr>
            <a:picLocks noGrp="1" noChangeAspect="1"/>
          </p:cNvPicPr>
          <p:nvPr>
            <p:ph idx="1"/>
          </p:nvPr>
        </p:nvPicPr>
        <p:blipFill>
          <a:blip r:embed="rId2"/>
          <a:stretch>
            <a:fillRect/>
          </a:stretch>
        </p:blipFill>
        <p:spPr>
          <a:xfrm>
            <a:off x="2232837" y="1211320"/>
            <a:ext cx="9815227" cy="5521066"/>
          </a:xfrm>
        </p:spPr>
      </p:pic>
    </p:spTree>
    <p:extLst>
      <p:ext uri="{BB962C8B-B14F-4D97-AF65-F5344CB8AC3E}">
        <p14:creationId xmlns:p14="http://schemas.microsoft.com/office/powerpoint/2010/main" val="12478736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black and white logo&#10;&#10;Description automatically generated with low confidence">
            <a:extLst>
              <a:ext uri="{FF2B5EF4-FFF2-40B4-BE49-F238E27FC236}">
                <a16:creationId xmlns:a16="http://schemas.microsoft.com/office/drawing/2014/main" id="{8E8AC25D-563E-AA7E-9F74-08BAD937FAC9}"/>
              </a:ext>
            </a:extLst>
          </p:cNvPr>
          <p:cNvPicPr>
            <a:picLocks noGrp="1" noChangeAspect="1"/>
          </p:cNvPicPr>
          <p:nvPr>
            <p:ph idx="1"/>
          </p:nvPr>
        </p:nvPicPr>
        <p:blipFill>
          <a:blip r:embed="rId2"/>
          <a:stretch>
            <a:fillRect/>
          </a:stretch>
        </p:blipFill>
        <p:spPr>
          <a:xfrm>
            <a:off x="436179" y="6345130"/>
            <a:ext cx="1854367" cy="357352"/>
          </a:xfrm>
        </p:spPr>
      </p:pic>
      <p:sp>
        <p:nvSpPr>
          <p:cNvPr id="2" name="Title 1">
            <a:extLst>
              <a:ext uri="{FF2B5EF4-FFF2-40B4-BE49-F238E27FC236}">
                <a16:creationId xmlns:a16="http://schemas.microsoft.com/office/drawing/2014/main" id="{D6057B75-04DE-3A39-F3CB-F19575469305}"/>
              </a:ext>
            </a:extLst>
          </p:cNvPr>
          <p:cNvSpPr>
            <a:spLocks noGrp="1"/>
          </p:cNvSpPr>
          <p:nvPr>
            <p:ph type="title"/>
          </p:nvPr>
        </p:nvSpPr>
        <p:spPr>
          <a:xfrm>
            <a:off x="436179" y="440817"/>
            <a:ext cx="2840947" cy="1325563"/>
          </a:xfrm>
        </p:spPr>
        <p:txBody>
          <a:bodyPr>
            <a:noAutofit/>
          </a:bodyPr>
          <a:lstStyle/>
          <a:p>
            <a:r>
              <a:rPr lang="en-US" sz="3600" b="1" dirty="0">
                <a:latin typeface=""/>
              </a:rPr>
              <a:t>Continuing Education Notice</a:t>
            </a:r>
          </a:p>
        </p:txBody>
      </p:sp>
      <p:sp>
        <p:nvSpPr>
          <p:cNvPr id="8" name="Content Placeholder 2">
            <a:extLst>
              <a:ext uri="{FF2B5EF4-FFF2-40B4-BE49-F238E27FC236}">
                <a16:creationId xmlns:a16="http://schemas.microsoft.com/office/drawing/2014/main" id="{CD649A3F-45D2-DAC4-E70D-1DA3A8135BEF}"/>
              </a:ext>
            </a:extLst>
          </p:cNvPr>
          <p:cNvSpPr txBox="1">
            <a:spLocks/>
          </p:cNvSpPr>
          <p:nvPr/>
        </p:nvSpPr>
        <p:spPr>
          <a:xfrm>
            <a:off x="3372787" y="987425"/>
            <a:ext cx="8454452" cy="52185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Calibri" panose="020F0502020204030204" pitchFamily="34" charset="0"/>
              </a:rPr>
              <a:t>In order to receive contact hours (RN) for this webinar, please complete the evaluation via the link, which will be sent to you </a:t>
            </a:r>
            <a:r>
              <a:rPr kumimoji="0" lang="en-US"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Calibri" panose="020F0502020204030204" pitchFamily="34" charset="0"/>
              </a:rPr>
              <a:t>48</a:t>
            </a:r>
            <a:r>
              <a:rPr kumimoji="0" lang="en-US" sz="3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Calibri" panose="020F0502020204030204" pitchFamily="34" charset="0"/>
              </a:rPr>
              <a:t> hours after this webinar.</a:t>
            </a:r>
            <a:br>
              <a:rPr kumimoji="0" lang="en-US" sz="3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Calibri" panose="020F0502020204030204" pitchFamily="34" charset="0"/>
              </a:rPr>
            </a:br>
            <a:br>
              <a:rPr kumimoji="0" lang="en-US" sz="3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Calibri" panose="020F0502020204030204" pitchFamily="34" charset="0"/>
              </a:rPr>
            </a:br>
            <a:r>
              <a:rPr kumimoji="0" lang="en-US" sz="3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Calibri" panose="020F0502020204030204" pitchFamily="34" charset="0"/>
              </a:rPr>
              <a:t>You must be in attendance* on the webinar for a minimum of 50 minutes for a contact hour to be awarded.</a:t>
            </a:r>
            <a:endParaRPr kumimoji="0" lang="en-US" sz="20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Calibri" panose="020F0502020204030204" pitchFamily="34" charset="0"/>
              </a:rPr>
              <a:t>*</a:t>
            </a:r>
            <a:r>
              <a:rPr kumimoji="0" lang="en-US" sz="20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Calibri" panose="020F0502020204030204" pitchFamily="34" charset="0"/>
              </a:rPr>
              <a:t>We do not offer Contact hours for on-demand webinar viewing.</a:t>
            </a:r>
            <a:endParaRPr kumimoji="0" lang="en-US"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42875930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ABC449-59E8-9E16-CF24-531DDE2B7820}"/>
              </a:ext>
            </a:extLst>
          </p:cNvPr>
          <p:cNvSpPr>
            <a:spLocks noGrp="1"/>
          </p:cNvSpPr>
          <p:nvPr>
            <p:ph type="title"/>
          </p:nvPr>
        </p:nvSpPr>
        <p:spPr>
          <a:xfrm>
            <a:off x="517303" y="232114"/>
            <a:ext cx="2438168" cy="1325563"/>
          </a:xfrm>
        </p:spPr>
        <p:txBody>
          <a:bodyPr/>
          <a:lstStyle/>
          <a:p>
            <a:r>
              <a:rPr lang="en-US" dirty="0"/>
              <a:t>CMQCC Accounts</a:t>
            </a:r>
            <a:br>
              <a:rPr lang="en-US" dirty="0"/>
            </a:br>
            <a:r>
              <a:rPr lang="en-US" dirty="0"/>
              <a:t>Profile</a:t>
            </a:r>
          </a:p>
        </p:txBody>
      </p:sp>
      <p:pic>
        <p:nvPicPr>
          <p:cNvPr id="4" name="Picture 3">
            <a:extLst>
              <a:ext uri="{FF2B5EF4-FFF2-40B4-BE49-F238E27FC236}">
                <a16:creationId xmlns:a16="http://schemas.microsoft.com/office/drawing/2014/main" id="{932BE1EF-ABF0-0B33-1DF8-269908CB4EDA}"/>
              </a:ext>
            </a:extLst>
          </p:cNvPr>
          <p:cNvPicPr>
            <a:picLocks noChangeAspect="1"/>
          </p:cNvPicPr>
          <p:nvPr/>
        </p:nvPicPr>
        <p:blipFill>
          <a:blip r:embed="rId3"/>
          <a:stretch>
            <a:fillRect/>
          </a:stretch>
        </p:blipFill>
        <p:spPr>
          <a:xfrm>
            <a:off x="3445886" y="0"/>
            <a:ext cx="5300227" cy="6858000"/>
          </a:xfrm>
          <a:prstGeom prst="rect">
            <a:avLst/>
          </a:prstGeom>
        </p:spPr>
      </p:pic>
      <p:pic>
        <p:nvPicPr>
          <p:cNvPr id="8" name="Picture 7" descr="A qr code with a black and white background&#10;&#10;Description automatically generated">
            <a:extLst>
              <a:ext uri="{FF2B5EF4-FFF2-40B4-BE49-F238E27FC236}">
                <a16:creationId xmlns:a16="http://schemas.microsoft.com/office/drawing/2014/main" id="{8DB11049-9D21-8EC4-CBFC-188BDE42CB53}"/>
              </a:ext>
            </a:extLst>
          </p:cNvPr>
          <p:cNvPicPr>
            <a:picLocks noChangeAspect="1"/>
          </p:cNvPicPr>
          <p:nvPr/>
        </p:nvPicPr>
        <p:blipFill>
          <a:blip r:embed="rId4"/>
          <a:stretch>
            <a:fillRect/>
          </a:stretch>
        </p:blipFill>
        <p:spPr>
          <a:xfrm>
            <a:off x="9601200" y="782657"/>
            <a:ext cx="1360587" cy="1360587"/>
          </a:xfrm>
          <a:prstGeom prst="rect">
            <a:avLst/>
          </a:prstGeom>
        </p:spPr>
      </p:pic>
      <p:sp>
        <p:nvSpPr>
          <p:cNvPr id="10" name="TextBox 9">
            <a:extLst>
              <a:ext uri="{FF2B5EF4-FFF2-40B4-BE49-F238E27FC236}">
                <a16:creationId xmlns:a16="http://schemas.microsoft.com/office/drawing/2014/main" id="{7113B195-AFB1-E78E-4ADC-D61DBAD92E3B}"/>
              </a:ext>
            </a:extLst>
          </p:cNvPr>
          <p:cNvSpPr txBox="1"/>
          <p:nvPr/>
        </p:nvSpPr>
        <p:spPr>
          <a:xfrm>
            <a:off x="7905265" y="238599"/>
            <a:ext cx="4259173" cy="369332"/>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https://</a:t>
            </a:r>
            <a:r>
              <a:rPr kumimoji="0" lang="en-US" sz="18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mn-cs"/>
              </a:rPr>
              <a:t>tinyurl.com</a:t>
            </a:r>
            <a:r>
              <a:rPr kumimoji="0" lang="en-US" sz="1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/createcmqccacct</a:t>
            </a:r>
          </a:p>
        </p:txBody>
      </p:sp>
    </p:spTree>
    <p:extLst>
      <p:ext uri="{BB962C8B-B14F-4D97-AF65-F5344CB8AC3E}">
        <p14:creationId xmlns:p14="http://schemas.microsoft.com/office/powerpoint/2010/main" val="9143490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black and white logo&#10;&#10;Description automatically generated with low confidence">
            <a:extLst>
              <a:ext uri="{FF2B5EF4-FFF2-40B4-BE49-F238E27FC236}">
                <a16:creationId xmlns:a16="http://schemas.microsoft.com/office/drawing/2014/main" id="{8E8AC25D-563E-AA7E-9F74-08BAD937FAC9}"/>
              </a:ext>
            </a:extLst>
          </p:cNvPr>
          <p:cNvPicPr>
            <a:picLocks noGrp="1" noChangeAspect="1"/>
          </p:cNvPicPr>
          <p:nvPr>
            <p:ph idx="1"/>
          </p:nvPr>
        </p:nvPicPr>
        <p:blipFill>
          <a:blip r:embed="rId3"/>
          <a:stretch>
            <a:fillRect/>
          </a:stretch>
        </p:blipFill>
        <p:spPr>
          <a:xfrm>
            <a:off x="436179" y="6345130"/>
            <a:ext cx="1854367" cy="357352"/>
          </a:xfrm>
        </p:spPr>
      </p:pic>
      <p:sp>
        <p:nvSpPr>
          <p:cNvPr id="2" name="Title 1">
            <a:extLst>
              <a:ext uri="{FF2B5EF4-FFF2-40B4-BE49-F238E27FC236}">
                <a16:creationId xmlns:a16="http://schemas.microsoft.com/office/drawing/2014/main" id="{D6057B75-04DE-3A39-F3CB-F19575469305}"/>
              </a:ext>
            </a:extLst>
          </p:cNvPr>
          <p:cNvSpPr>
            <a:spLocks noGrp="1"/>
          </p:cNvSpPr>
          <p:nvPr>
            <p:ph type="title"/>
          </p:nvPr>
        </p:nvSpPr>
        <p:spPr>
          <a:xfrm>
            <a:off x="604877" y="351199"/>
            <a:ext cx="2840947" cy="1325563"/>
          </a:xfrm>
        </p:spPr>
        <p:txBody>
          <a:bodyPr>
            <a:normAutofit fontScale="90000"/>
          </a:bodyPr>
          <a:lstStyle/>
          <a:p>
            <a:r>
              <a:rPr lang="en-US" b="1" dirty="0">
                <a:latin typeface=""/>
              </a:rPr>
              <a:t>Resources and Feedback</a:t>
            </a:r>
          </a:p>
        </p:txBody>
      </p:sp>
      <p:graphicFrame>
        <p:nvGraphicFramePr>
          <p:cNvPr id="5" name="Diagram 4">
            <a:extLst>
              <a:ext uri="{FF2B5EF4-FFF2-40B4-BE49-F238E27FC236}">
                <a16:creationId xmlns:a16="http://schemas.microsoft.com/office/drawing/2014/main" id="{7D5923CF-6D78-83F8-CE6A-16A47CD270C3}"/>
              </a:ext>
            </a:extLst>
          </p:cNvPr>
          <p:cNvGraphicFramePr/>
          <p:nvPr>
            <p:extLst>
              <p:ext uri="{D42A27DB-BD31-4B8C-83A1-F6EECF244321}">
                <p14:modId xmlns:p14="http://schemas.microsoft.com/office/powerpoint/2010/main" val="116042886"/>
              </p:ext>
            </p:extLst>
          </p:nvPr>
        </p:nvGraphicFramePr>
        <p:xfrm>
          <a:off x="3702077" y="609600"/>
          <a:ext cx="7678686" cy="48300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153912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regnant person with her eyes closed&#10;&#10;Description automatically generated">
            <a:extLst>
              <a:ext uri="{FF2B5EF4-FFF2-40B4-BE49-F238E27FC236}">
                <a16:creationId xmlns:a16="http://schemas.microsoft.com/office/drawing/2014/main" id="{C40CAFF7-CBF7-A8D4-A6C8-42FE4021669F}"/>
              </a:ext>
            </a:extLst>
          </p:cNvPr>
          <p:cNvPicPr>
            <a:picLocks noGrp="1" noChangeAspect="1"/>
          </p:cNvPicPr>
          <p:nvPr>
            <p:ph idx="1"/>
          </p:nvPr>
        </p:nvPicPr>
        <p:blipFill rotWithShape="1">
          <a:blip r:embed="rId2"/>
          <a:srcRect r="5960"/>
          <a:stretch/>
        </p:blipFill>
        <p:spPr>
          <a:xfrm>
            <a:off x="2651098" y="533400"/>
            <a:ext cx="9388502" cy="4985412"/>
          </a:xfrm>
        </p:spPr>
      </p:pic>
      <p:sp>
        <p:nvSpPr>
          <p:cNvPr id="3" name="Title 2">
            <a:extLst>
              <a:ext uri="{FF2B5EF4-FFF2-40B4-BE49-F238E27FC236}">
                <a16:creationId xmlns:a16="http://schemas.microsoft.com/office/drawing/2014/main" id="{A3C333BC-E6D1-547E-6622-9F54F2704783}"/>
              </a:ext>
            </a:extLst>
          </p:cNvPr>
          <p:cNvSpPr>
            <a:spLocks noGrp="1"/>
          </p:cNvSpPr>
          <p:nvPr>
            <p:ph type="title"/>
          </p:nvPr>
        </p:nvSpPr>
        <p:spPr>
          <a:xfrm>
            <a:off x="394434" y="191729"/>
            <a:ext cx="2460589" cy="1325563"/>
          </a:xfrm>
        </p:spPr>
        <p:txBody>
          <a:bodyPr>
            <a:normAutofit/>
          </a:bodyPr>
          <a:lstStyle/>
          <a:p>
            <a:r>
              <a:rPr lang="en-US" dirty="0"/>
              <a:t>Next Webinar</a:t>
            </a:r>
          </a:p>
        </p:txBody>
      </p:sp>
    </p:spTree>
    <p:extLst>
      <p:ext uri="{BB962C8B-B14F-4D97-AF65-F5344CB8AC3E}">
        <p14:creationId xmlns:p14="http://schemas.microsoft.com/office/powerpoint/2010/main" val="6402306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F6BDF6-EACE-EF69-BC63-E11E72A1AB84}"/>
              </a:ext>
            </a:extLst>
          </p:cNvPr>
          <p:cNvSpPr/>
          <p:nvPr/>
        </p:nvSpPr>
        <p:spPr>
          <a:xfrm rot="16200000">
            <a:off x="5533292" y="-5533292"/>
            <a:ext cx="1125415" cy="12192000"/>
          </a:xfrm>
          <a:prstGeom prst="rect">
            <a:avLst/>
          </a:prstGeom>
          <a:gradFill flip="none" rotWithShape="1">
            <a:gsLst>
              <a:gs pos="8000">
                <a:srgbClr val="F8DCD5"/>
              </a:gs>
              <a:gs pos="38000">
                <a:srgbClr val="FFA7B6"/>
              </a:gs>
              <a:gs pos="95000">
                <a:srgbClr val="D96128"/>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Timeline&#10;&#10;Description automatically generated with low confidence">
            <a:extLst>
              <a:ext uri="{FF2B5EF4-FFF2-40B4-BE49-F238E27FC236}">
                <a16:creationId xmlns:a16="http://schemas.microsoft.com/office/drawing/2014/main" id="{636E736B-DFB3-EB2D-667F-12A593EC5231}"/>
              </a:ext>
            </a:extLst>
          </p:cNvPr>
          <p:cNvPicPr>
            <a:picLocks noChangeAspect="1"/>
          </p:cNvPicPr>
          <p:nvPr/>
        </p:nvPicPr>
        <p:blipFill rotWithShape="1">
          <a:blip r:embed="rId3">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5274"/>
                    </a14:imgEffect>
                  </a14:imgLayer>
                </a14:imgProps>
              </a:ext>
            </a:extLst>
          </a:blip>
          <a:srcRect l="3654" t="50000" r="47695"/>
          <a:stretch/>
        </p:blipFill>
        <p:spPr>
          <a:xfrm>
            <a:off x="3582726" y="2928686"/>
            <a:ext cx="2376074" cy="2632842"/>
          </a:xfrm>
          <a:prstGeom prst="rect">
            <a:avLst/>
          </a:prstGeom>
        </p:spPr>
      </p:pic>
      <p:pic>
        <p:nvPicPr>
          <p:cNvPr id="4" name="Picture 3" descr="Timeline&#10;&#10;Description automatically generated with low confidence">
            <a:extLst>
              <a:ext uri="{FF2B5EF4-FFF2-40B4-BE49-F238E27FC236}">
                <a16:creationId xmlns:a16="http://schemas.microsoft.com/office/drawing/2014/main" id="{DD32BE58-0408-F0DD-4A4D-536DA65F0E0F}"/>
              </a:ext>
            </a:extLst>
          </p:cNvPr>
          <p:cNvPicPr>
            <a:picLocks noChangeAspect="1"/>
          </p:cNvPicPr>
          <p:nvPr/>
        </p:nvPicPr>
        <p:blipFill rotWithShape="1">
          <a:blip r:embed="rId3">
            <a:duotone>
              <a:schemeClr val="accent2">
                <a:shade val="45000"/>
                <a:satMod val="135000"/>
              </a:schemeClr>
              <a:prstClr val="white"/>
            </a:duotone>
            <a:extLst>
              <a:ext uri="{BEBA8EAE-BF5A-486C-A8C5-ECC9F3942E4B}">
                <a14:imgProps xmlns:a14="http://schemas.microsoft.com/office/drawing/2010/main">
                  <a14:imgLayer r:embed="rId5">
                    <a14:imgEffect>
                      <a14:colorTemperature colorTemp="5274"/>
                    </a14:imgEffect>
                  </a14:imgLayer>
                </a14:imgProps>
              </a:ext>
            </a:extLst>
          </a:blip>
          <a:srcRect l="49187" t="47778" r="-1"/>
          <a:stretch/>
        </p:blipFill>
        <p:spPr>
          <a:xfrm>
            <a:off x="9165068" y="2883716"/>
            <a:ext cx="2376118" cy="2632842"/>
          </a:xfrm>
          <a:prstGeom prst="rect">
            <a:avLst/>
          </a:prstGeom>
        </p:spPr>
      </p:pic>
      <p:pic>
        <p:nvPicPr>
          <p:cNvPr id="5" name="Picture 4" descr="Timeline&#10;&#10;Description automatically generated with low confidence">
            <a:extLst>
              <a:ext uri="{FF2B5EF4-FFF2-40B4-BE49-F238E27FC236}">
                <a16:creationId xmlns:a16="http://schemas.microsoft.com/office/drawing/2014/main" id="{B8CB18CA-9111-4D8C-5B90-427F49F45584}"/>
              </a:ext>
            </a:extLst>
          </p:cNvPr>
          <p:cNvPicPr>
            <a:picLocks noChangeAspect="1"/>
          </p:cNvPicPr>
          <p:nvPr/>
        </p:nvPicPr>
        <p:blipFill rotWithShape="1">
          <a:blip r:embed="rId3">
            <a:duotone>
              <a:schemeClr val="accent2">
                <a:shade val="45000"/>
                <a:satMod val="135000"/>
              </a:schemeClr>
              <a:prstClr val="white"/>
            </a:duotone>
            <a:extLst>
              <a:ext uri="{BEBA8EAE-BF5A-486C-A8C5-ECC9F3942E4B}">
                <a14:imgProps xmlns:a14="http://schemas.microsoft.com/office/drawing/2010/main">
                  <a14:imgLayer r:embed="rId6">
                    <a14:imgEffect>
                      <a14:colorTemperature colorTemp="5274"/>
                    </a14:imgEffect>
                  </a14:imgLayer>
                </a14:imgProps>
              </a:ext>
            </a:extLst>
          </a:blip>
          <a:srcRect l="50776" r="1308" b="47548"/>
          <a:stretch/>
        </p:blipFill>
        <p:spPr>
          <a:xfrm>
            <a:off x="6463188" y="2883716"/>
            <a:ext cx="2230782" cy="2632842"/>
          </a:xfrm>
          <a:prstGeom prst="rect">
            <a:avLst/>
          </a:prstGeom>
        </p:spPr>
      </p:pic>
      <p:pic>
        <p:nvPicPr>
          <p:cNvPr id="6" name="Picture 5" descr="Timeline&#10;&#10;Description automatically generated with low confidence">
            <a:extLst>
              <a:ext uri="{FF2B5EF4-FFF2-40B4-BE49-F238E27FC236}">
                <a16:creationId xmlns:a16="http://schemas.microsoft.com/office/drawing/2014/main" id="{2DB80514-B218-CDF3-2F1B-A9EE7821F831}"/>
              </a:ext>
            </a:extLst>
          </p:cNvPr>
          <p:cNvPicPr>
            <a:picLocks noChangeAspect="1"/>
          </p:cNvPicPr>
          <p:nvPr/>
        </p:nvPicPr>
        <p:blipFill rotWithShape="1">
          <a:blip r:embed="rId3">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5274"/>
                    </a14:imgEffect>
                  </a14:imgLayer>
                </a14:imgProps>
              </a:ext>
            </a:extLst>
          </a:blip>
          <a:srcRect l="6012" t="-272" r="46863" b="49703"/>
          <a:stretch/>
        </p:blipFill>
        <p:spPr>
          <a:xfrm>
            <a:off x="976508" y="2883716"/>
            <a:ext cx="2275653" cy="2632842"/>
          </a:xfrm>
          <a:prstGeom prst="rect">
            <a:avLst/>
          </a:prstGeom>
        </p:spPr>
      </p:pic>
      <p:sp>
        <p:nvSpPr>
          <p:cNvPr id="7" name="TextBox 6">
            <a:extLst>
              <a:ext uri="{FF2B5EF4-FFF2-40B4-BE49-F238E27FC236}">
                <a16:creationId xmlns:a16="http://schemas.microsoft.com/office/drawing/2014/main" id="{D641CFFE-978C-8466-EEC8-49B5EFC7B881}"/>
              </a:ext>
            </a:extLst>
          </p:cNvPr>
          <p:cNvSpPr txBox="1"/>
          <p:nvPr/>
        </p:nvSpPr>
        <p:spPr>
          <a:xfrm>
            <a:off x="154745" y="2339514"/>
            <a:ext cx="12037255" cy="892552"/>
          </a:xfrm>
          <a:prstGeom prst="rect">
            <a:avLst/>
          </a:prstGeom>
          <a:noFill/>
        </p:spPr>
        <p:txBody>
          <a:bodyPr wrap="square" rtlCol="0" anchor="ctr">
            <a:spAutoFit/>
          </a:bodyPr>
          <a:lstStyle/>
          <a:p>
            <a:pPr algn="ctr"/>
            <a:r>
              <a:rPr lang="en-US" sz="2400" dirty="0">
                <a:solidFill>
                  <a:srgbClr val="D96128"/>
                </a:solidFill>
                <a:latin typeface="Roboto" panose="02000000000000000000" pitchFamily="2" charset="0"/>
                <a:ea typeface="Roboto" panose="02000000000000000000" pitchFamily="2" charset="0"/>
              </a:rPr>
              <a:t>End preventable morbidity, mortality, and racial disparities in California maternity care</a:t>
            </a:r>
          </a:p>
          <a:p>
            <a:pPr algn="ctr"/>
            <a:endParaRPr lang="en-US" sz="2800" dirty="0">
              <a:solidFill>
                <a:srgbClr val="D96128"/>
              </a:solidFill>
              <a:latin typeface="Roboto" panose="02000000000000000000" pitchFamily="2" charset="0"/>
              <a:ea typeface="Roboto" panose="02000000000000000000" pitchFamily="2" charset="0"/>
            </a:endParaRPr>
          </a:p>
        </p:txBody>
      </p:sp>
      <p:sp>
        <p:nvSpPr>
          <p:cNvPr id="8" name="Title 1">
            <a:extLst>
              <a:ext uri="{FF2B5EF4-FFF2-40B4-BE49-F238E27FC236}">
                <a16:creationId xmlns:a16="http://schemas.microsoft.com/office/drawing/2014/main" id="{521FAA82-030C-A588-27A9-1F7435DB55C3}"/>
              </a:ext>
            </a:extLst>
          </p:cNvPr>
          <p:cNvSpPr txBox="1">
            <a:spLocks/>
          </p:cNvSpPr>
          <p:nvPr/>
        </p:nvSpPr>
        <p:spPr>
          <a:xfrm>
            <a:off x="9477" y="195764"/>
            <a:ext cx="121920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
                <a:ea typeface="+mj-ea"/>
                <a:cs typeface="+mj-cs"/>
              </a:defRPr>
            </a:lvl1pPr>
          </a:lstStyle>
          <a:p>
            <a:pPr algn="ctr"/>
            <a:r>
              <a:rPr lang="en-US" b="1" dirty="0"/>
              <a:t>Thank you for joining us today!</a:t>
            </a:r>
            <a:br>
              <a:rPr lang="en-US" b="1" dirty="0"/>
            </a:br>
            <a:endParaRPr lang="en-US" b="1" dirty="0"/>
          </a:p>
        </p:txBody>
      </p:sp>
      <p:pic>
        <p:nvPicPr>
          <p:cNvPr id="10" name="Picture 9" descr="A picture containing text, clipart&#10;&#10;Description automatically generated">
            <a:extLst>
              <a:ext uri="{FF2B5EF4-FFF2-40B4-BE49-F238E27FC236}">
                <a16:creationId xmlns:a16="http://schemas.microsoft.com/office/drawing/2014/main" id="{985DA47D-4592-D86F-47AB-84BC36535230}"/>
              </a:ext>
            </a:extLst>
          </p:cNvPr>
          <p:cNvPicPr>
            <a:picLocks noChangeAspect="1"/>
          </p:cNvPicPr>
          <p:nvPr/>
        </p:nvPicPr>
        <p:blipFill>
          <a:blip r:embed="rId8"/>
          <a:stretch>
            <a:fillRect/>
          </a:stretch>
        </p:blipFill>
        <p:spPr>
          <a:xfrm>
            <a:off x="4614142" y="1310568"/>
            <a:ext cx="2689315" cy="559109"/>
          </a:xfrm>
          <a:prstGeom prst="rect">
            <a:avLst/>
          </a:prstGeom>
        </p:spPr>
      </p:pic>
      <p:sp>
        <p:nvSpPr>
          <p:cNvPr id="11" name="TextBox 10">
            <a:extLst>
              <a:ext uri="{FF2B5EF4-FFF2-40B4-BE49-F238E27FC236}">
                <a16:creationId xmlns:a16="http://schemas.microsoft.com/office/drawing/2014/main" id="{B85D9CBD-0A30-A1B3-842A-F94145B483CE}"/>
              </a:ext>
            </a:extLst>
          </p:cNvPr>
          <p:cNvSpPr txBox="1"/>
          <p:nvPr/>
        </p:nvSpPr>
        <p:spPr>
          <a:xfrm>
            <a:off x="9477" y="5844814"/>
            <a:ext cx="12072595" cy="954107"/>
          </a:xfrm>
          <a:prstGeom prst="rect">
            <a:avLst/>
          </a:prstGeom>
          <a:noFill/>
        </p:spPr>
        <p:txBody>
          <a:bodyPr wrap="square" rtlCol="0">
            <a:spAutoFit/>
          </a:bodyPr>
          <a:lstStyle/>
          <a:p>
            <a:pPr algn="ctr"/>
            <a:r>
              <a:rPr lang="en-US" sz="2800" b="1" dirty="0">
                <a:solidFill>
                  <a:srgbClr val="D96128"/>
                </a:solidFill>
                <a:latin typeface="Roboto" panose="02000000000000000000" pitchFamily="2" charset="0"/>
                <a:ea typeface="Roboto" panose="02000000000000000000" pitchFamily="2" charset="0"/>
              </a:rPr>
              <a:t>Follow us!   </a:t>
            </a:r>
            <a:r>
              <a:rPr lang="en-US" sz="2400" b="1" dirty="0">
                <a:solidFill>
                  <a:srgbClr val="D96128"/>
                </a:solidFill>
                <a:latin typeface="Roboto" panose="02000000000000000000" pitchFamily="2" charset="0"/>
                <a:ea typeface="Roboto" panose="02000000000000000000" pitchFamily="2" charset="0"/>
              </a:rPr>
              <a:t>Facebook,</a:t>
            </a:r>
            <a:r>
              <a:rPr lang="en-US" sz="2400" dirty="0">
                <a:solidFill>
                  <a:srgbClr val="D96128"/>
                </a:solidFill>
                <a:latin typeface="Roboto" panose="02000000000000000000" pitchFamily="2" charset="0"/>
                <a:ea typeface="Roboto" panose="02000000000000000000" pitchFamily="2" charset="0"/>
              </a:rPr>
              <a:t> </a:t>
            </a:r>
            <a:r>
              <a:rPr lang="en-US" sz="2400" b="1" dirty="0">
                <a:solidFill>
                  <a:srgbClr val="D96128"/>
                </a:solidFill>
                <a:latin typeface="Roboto" panose="02000000000000000000" pitchFamily="2" charset="0"/>
                <a:ea typeface="Roboto" panose="02000000000000000000" pitchFamily="2" charset="0"/>
              </a:rPr>
              <a:t>Instagram,</a:t>
            </a:r>
            <a:r>
              <a:rPr lang="en-US" sz="2400" dirty="0">
                <a:solidFill>
                  <a:srgbClr val="D96128"/>
                </a:solidFill>
                <a:latin typeface="Roboto" panose="02000000000000000000" pitchFamily="2" charset="0"/>
                <a:ea typeface="Roboto" panose="02000000000000000000" pitchFamily="2" charset="0"/>
              </a:rPr>
              <a:t> </a:t>
            </a:r>
            <a:r>
              <a:rPr lang="en-US" sz="2400" b="1" dirty="0">
                <a:solidFill>
                  <a:srgbClr val="D96128"/>
                </a:solidFill>
                <a:latin typeface="Roboto" panose="02000000000000000000" pitchFamily="2" charset="0"/>
                <a:ea typeface="Roboto" panose="02000000000000000000" pitchFamily="2" charset="0"/>
              </a:rPr>
              <a:t>X and LinkedIn</a:t>
            </a:r>
            <a:endParaRPr lang="en-US" sz="2800" dirty="0">
              <a:solidFill>
                <a:srgbClr val="D96128"/>
              </a:solidFill>
              <a:latin typeface="Roboto" panose="02000000000000000000" pitchFamily="2" charset="0"/>
              <a:ea typeface="Roboto" panose="02000000000000000000" pitchFamily="2" charset="0"/>
            </a:endParaRPr>
          </a:p>
          <a:p>
            <a:pPr algn="ctr"/>
            <a:endParaRPr lang="en-US" sz="2800" dirty="0">
              <a:solidFill>
                <a:srgbClr val="D96128"/>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677841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F25FD003-B20E-6925-BBC0-DF7FE6C49B1E}"/>
              </a:ext>
            </a:extLst>
          </p:cNvPr>
          <p:cNvGraphicFramePr>
            <a:graphicFrameLocks noGrp="1"/>
          </p:cNvGraphicFramePr>
          <p:nvPr>
            <p:ph idx="1"/>
            <p:extLst>
              <p:ext uri="{D42A27DB-BD31-4B8C-83A1-F6EECF244321}">
                <p14:modId xmlns:p14="http://schemas.microsoft.com/office/powerpoint/2010/main" val="215283341"/>
              </p:ext>
            </p:extLst>
          </p:nvPr>
        </p:nvGraphicFramePr>
        <p:xfrm>
          <a:off x="1745924" y="381000"/>
          <a:ext cx="9226876" cy="59641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FD787CC0-6D4F-CD21-CC5D-871EDBD2CFB7}"/>
              </a:ext>
            </a:extLst>
          </p:cNvPr>
          <p:cNvSpPr>
            <a:spLocks noGrp="1"/>
          </p:cNvSpPr>
          <p:nvPr>
            <p:ph type="title"/>
          </p:nvPr>
        </p:nvSpPr>
        <p:spPr>
          <a:xfrm>
            <a:off x="556224" y="155518"/>
            <a:ext cx="2363188" cy="1325563"/>
          </a:xfrm>
        </p:spPr>
        <p:txBody>
          <a:bodyPr>
            <a:noAutofit/>
          </a:bodyPr>
          <a:lstStyle/>
          <a:p>
            <a:r>
              <a:rPr lang="en-US" sz="3000" b="1" dirty="0"/>
              <a:t>Webinar Objectives</a:t>
            </a:r>
          </a:p>
        </p:txBody>
      </p:sp>
      <p:pic>
        <p:nvPicPr>
          <p:cNvPr id="5" name="Content Placeholder 6" descr="A black and white logo&#10;&#10;Description automatically generated with low confidence">
            <a:extLst>
              <a:ext uri="{FF2B5EF4-FFF2-40B4-BE49-F238E27FC236}">
                <a16:creationId xmlns:a16="http://schemas.microsoft.com/office/drawing/2014/main" id="{CD5CB1CC-DD7D-160E-CC9C-10D35A75BBFC}"/>
              </a:ext>
            </a:extLst>
          </p:cNvPr>
          <p:cNvPicPr>
            <a:picLocks noChangeAspect="1"/>
          </p:cNvPicPr>
          <p:nvPr/>
        </p:nvPicPr>
        <p:blipFill>
          <a:blip r:embed="rId8"/>
          <a:stretch>
            <a:fillRect/>
          </a:stretch>
        </p:blipFill>
        <p:spPr>
          <a:xfrm>
            <a:off x="436179" y="6345130"/>
            <a:ext cx="1854367" cy="357352"/>
          </a:xfrm>
          <a:prstGeom prst="rect">
            <a:avLst/>
          </a:prstGeom>
        </p:spPr>
      </p:pic>
    </p:spTree>
    <p:extLst>
      <p:ext uri="{BB962C8B-B14F-4D97-AF65-F5344CB8AC3E}">
        <p14:creationId xmlns:p14="http://schemas.microsoft.com/office/powerpoint/2010/main" val="735662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80E717B-842B-1F0B-E77C-D78FBE78BC4C}"/>
              </a:ext>
            </a:extLst>
          </p:cNvPr>
          <p:cNvSpPr txBox="1"/>
          <p:nvPr/>
        </p:nvSpPr>
        <p:spPr>
          <a:xfrm>
            <a:off x="2801169" y="2944050"/>
            <a:ext cx="2350416" cy="1169551"/>
          </a:xfrm>
          <a:prstGeom prst="rect">
            <a:avLst/>
          </a:prstGeom>
          <a:noFill/>
        </p:spPr>
        <p:txBody>
          <a:bodyPr wrap="square" rtlCol="0">
            <a:spAutoFit/>
          </a:bodyPr>
          <a:lstStyle/>
          <a:p>
            <a:pPr algn="ctr"/>
            <a:r>
              <a:rPr lang="en-US" sz="1400" dirty="0">
                <a:latin typeface="Roboto" panose="02000000000000000000" pitchFamily="2" charset="0"/>
                <a:ea typeface="Roboto" panose="02000000000000000000" pitchFamily="2" charset="0"/>
                <a:hlinkClick r:id="rId3"/>
              </a:rPr>
              <a:t>Kim Gregory, MD, MPH</a:t>
            </a:r>
            <a:br>
              <a:rPr lang="en-US" sz="1400" dirty="0">
                <a:latin typeface="Roboto" panose="02000000000000000000" pitchFamily="2" charset="0"/>
                <a:ea typeface="Roboto" panose="02000000000000000000" pitchFamily="2" charset="0"/>
              </a:rPr>
            </a:br>
            <a:r>
              <a:rPr lang="en-US" sz="1400" dirty="0">
                <a:latin typeface="Roboto" panose="02000000000000000000" pitchFamily="2" charset="0"/>
                <a:ea typeface="Roboto" panose="02000000000000000000" pitchFamily="2" charset="0"/>
              </a:rPr>
              <a:t>Cedars-Sinai </a:t>
            </a:r>
          </a:p>
          <a:p>
            <a:pPr algn="ctr"/>
            <a:r>
              <a:rPr lang="en-US" sz="1400" dirty="0">
                <a:latin typeface="Roboto" panose="02000000000000000000" pitchFamily="2" charset="0"/>
                <a:ea typeface="Roboto" panose="02000000000000000000" pitchFamily="2" charset="0"/>
              </a:rPr>
              <a:t>Medical Center</a:t>
            </a:r>
            <a:br>
              <a:rPr lang="en-US" sz="1400" dirty="0">
                <a:latin typeface="Roboto" panose="02000000000000000000" pitchFamily="2" charset="0"/>
                <a:ea typeface="Roboto" panose="02000000000000000000" pitchFamily="2" charset="0"/>
              </a:rPr>
            </a:br>
            <a:r>
              <a:rPr lang="en-US" sz="1400" dirty="0">
                <a:latin typeface="Roboto" panose="02000000000000000000" pitchFamily="2" charset="0"/>
                <a:ea typeface="Roboto" panose="02000000000000000000" pitchFamily="2" charset="0"/>
              </a:rPr>
              <a:t>Chair, CA-PARC</a:t>
            </a:r>
            <a:br>
              <a:rPr lang="en-US" sz="1400" dirty="0">
                <a:solidFill>
                  <a:schemeClr val="bg1"/>
                </a:solidFill>
                <a:latin typeface="Roboto" panose="02000000000000000000" pitchFamily="2" charset="0"/>
                <a:ea typeface="Roboto" panose="02000000000000000000" pitchFamily="2" charset="0"/>
              </a:rPr>
            </a:br>
            <a:endParaRPr lang="en-US" sz="1400" dirty="0">
              <a:solidFill>
                <a:schemeClr val="bg1"/>
              </a:solidFill>
              <a:latin typeface="Roboto" panose="02000000000000000000" pitchFamily="2" charset="0"/>
              <a:ea typeface="Roboto" panose="02000000000000000000" pitchFamily="2" charset="0"/>
            </a:endParaRPr>
          </a:p>
        </p:txBody>
      </p:sp>
      <p:sp>
        <p:nvSpPr>
          <p:cNvPr id="17" name="TextBox 16">
            <a:extLst>
              <a:ext uri="{FF2B5EF4-FFF2-40B4-BE49-F238E27FC236}">
                <a16:creationId xmlns:a16="http://schemas.microsoft.com/office/drawing/2014/main" id="{6C4CC965-6F51-7851-D1F2-0A636625B4FD}"/>
              </a:ext>
            </a:extLst>
          </p:cNvPr>
          <p:cNvSpPr txBox="1"/>
          <p:nvPr/>
        </p:nvSpPr>
        <p:spPr>
          <a:xfrm>
            <a:off x="131395" y="5279914"/>
            <a:ext cx="3295263" cy="1169551"/>
          </a:xfrm>
          <a:prstGeom prst="rect">
            <a:avLst/>
          </a:prstGeom>
          <a:noFill/>
        </p:spPr>
        <p:txBody>
          <a:bodyPr wrap="square" rtlCol="0">
            <a:spAutoFit/>
          </a:bodyPr>
          <a:lstStyle/>
          <a:p>
            <a:pPr algn="ctr"/>
            <a:r>
              <a:rPr lang="en-US" sz="1400" dirty="0">
                <a:latin typeface="Roboto" panose="02000000000000000000" pitchFamily="2" charset="0"/>
                <a:ea typeface="Roboto" panose="02000000000000000000" pitchFamily="2" charset="0"/>
                <a:hlinkClick r:id="rId4"/>
              </a:rPr>
              <a:t>Amanda Williams</a:t>
            </a:r>
            <a:endParaRPr lang="en-US" sz="1400" dirty="0">
              <a:latin typeface="Roboto" panose="02000000000000000000" pitchFamily="2" charset="0"/>
              <a:ea typeface="Roboto" panose="02000000000000000000" pitchFamily="2" charset="0"/>
            </a:endParaRPr>
          </a:p>
          <a:p>
            <a:pPr algn="ctr"/>
            <a:r>
              <a:rPr lang="en-US" sz="1400" b="0" i="0" u="none" strike="noStrike" dirty="0">
                <a:effectLst/>
                <a:latin typeface="Roboto" panose="02000000000000000000" pitchFamily="2" charset="0"/>
                <a:ea typeface="Roboto" panose="02000000000000000000" pitchFamily="2" charset="0"/>
              </a:rPr>
              <a:t>MD, MPH</a:t>
            </a:r>
            <a:br>
              <a:rPr lang="en-US" sz="1400" b="0" i="0" u="none" strike="noStrike" dirty="0">
                <a:effectLst/>
                <a:latin typeface="Roboto" panose="02000000000000000000" pitchFamily="2" charset="0"/>
                <a:ea typeface="Roboto" panose="02000000000000000000" pitchFamily="2" charset="0"/>
              </a:rPr>
            </a:br>
            <a:r>
              <a:rPr lang="en-US" sz="1400" b="0" i="0" u="none" strike="noStrike" dirty="0">
                <a:effectLst/>
                <a:latin typeface="Roboto" panose="02000000000000000000" pitchFamily="2" charset="0"/>
                <a:ea typeface="Roboto" panose="02000000000000000000" pitchFamily="2" charset="0"/>
              </a:rPr>
              <a:t>Clinical Innovation Advisor</a:t>
            </a:r>
            <a:br>
              <a:rPr lang="en-US" sz="1400" b="0" i="0" u="none" strike="noStrike" dirty="0">
                <a:effectLst/>
                <a:latin typeface="Roboto" panose="02000000000000000000" pitchFamily="2" charset="0"/>
                <a:ea typeface="Roboto" panose="02000000000000000000" pitchFamily="2" charset="0"/>
              </a:rPr>
            </a:br>
            <a:r>
              <a:rPr lang="en-US" sz="1400" b="0" i="0" u="none" strike="noStrike" dirty="0">
                <a:solidFill>
                  <a:srgbClr val="D96128"/>
                </a:solidFill>
                <a:effectLst/>
                <a:latin typeface="Roboto" panose="02000000000000000000" pitchFamily="2" charset="0"/>
                <a:ea typeface="Roboto" panose="02000000000000000000" pitchFamily="2" charset="0"/>
              </a:rPr>
              <a:t>Learning Initiative Medical Lead CMQCC </a:t>
            </a:r>
            <a:endParaRPr lang="en-US" sz="1400" dirty="0">
              <a:solidFill>
                <a:srgbClr val="D96128"/>
              </a:solidFill>
              <a:latin typeface="Roboto" panose="02000000000000000000" pitchFamily="2" charset="0"/>
              <a:ea typeface="Roboto" panose="02000000000000000000" pitchFamily="2" charset="0"/>
            </a:endParaRPr>
          </a:p>
        </p:txBody>
      </p:sp>
      <p:sp>
        <p:nvSpPr>
          <p:cNvPr id="18" name="TextBox 17">
            <a:extLst>
              <a:ext uri="{FF2B5EF4-FFF2-40B4-BE49-F238E27FC236}">
                <a16:creationId xmlns:a16="http://schemas.microsoft.com/office/drawing/2014/main" id="{BE2C73FF-3DA1-EF12-7414-213BAF70F72F}"/>
              </a:ext>
            </a:extLst>
          </p:cNvPr>
          <p:cNvSpPr txBox="1"/>
          <p:nvPr/>
        </p:nvSpPr>
        <p:spPr>
          <a:xfrm>
            <a:off x="4038600" y="5479969"/>
            <a:ext cx="4080965" cy="954107"/>
          </a:xfrm>
          <a:prstGeom prst="rect">
            <a:avLst/>
          </a:prstGeom>
          <a:noFill/>
        </p:spPr>
        <p:txBody>
          <a:bodyPr wrap="square" rtlCol="0">
            <a:spAutoFit/>
          </a:bodyPr>
          <a:lstStyle/>
          <a:p>
            <a:pPr algn="ctr"/>
            <a:r>
              <a:rPr lang="en-US" sz="1400" dirty="0">
                <a:latin typeface="Roboto" panose="02000000000000000000" pitchFamily="2" charset="0"/>
                <a:ea typeface="Roboto" panose="02000000000000000000" pitchFamily="2" charset="0"/>
                <a:hlinkClick r:id="rId5"/>
              </a:rPr>
              <a:t>Sharilyn Kelly</a:t>
            </a:r>
            <a:br>
              <a:rPr lang="en-US" sz="1400" dirty="0">
                <a:latin typeface="Roboto" panose="02000000000000000000" pitchFamily="2" charset="0"/>
                <a:ea typeface="Roboto" panose="02000000000000000000" pitchFamily="2" charset="0"/>
              </a:rPr>
            </a:br>
            <a:r>
              <a:rPr lang="en-US" sz="1400" dirty="0">
                <a:latin typeface="Roboto" panose="02000000000000000000" pitchFamily="2" charset="0"/>
                <a:ea typeface="Roboto" panose="02000000000000000000" pitchFamily="2" charset="0"/>
              </a:rPr>
              <a:t>DNP, MSN/MSHA, RN, NE-BC, C-ONQS, RNC-OB</a:t>
            </a:r>
            <a:br>
              <a:rPr lang="en-US" sz="1400" dirty="0">
                <a:latin typeface="Roboto" panose="02000000000000000000" pitchFamily="2" charset="0"/>
                <a:ea typeface="Roboto" panose="02000000000000000000" pitchFamily="2" charset="0"/>
              </a:rPr>
            </a:br>
            <a:r>
              <a:rPr lang="en-US" sz="1400" dirty="0" err="1">
                <a:latin typeface="Roboto" panose="02000000000000000000" pitchFamily="2" charset="0"/>
                <a:ea typeface="Roboto" panose="02000000000000000000" pitchFamily="2" charset="0"/>
              </a:rPr>
              <a:t>MemorialCare</a:t>
            </a:r>
            <a:r>
              <a:rPr lang="en-US" sz="1400" dirty="0">
                <a:latin typeface="Roboto" panose="02000000000000000000" pitchFamily="2" charset="0"/>
                <a:ea typeface="Roboto" panose="02000000000000000000" pitchFamily="2" charset="0"/>
              </a:rPr>
              <a:t> Miller </a:t>
            </a:r>
            <a:br>
              <a:rPr lang="en-US" sz="1400" dirty="0">
                <a:latin typeface="Roboto" panose="02000000000000000000" pitchFamily="2" charset="0"/>
                <a:ea typeface="Roboto" panose="02000000000000000000" pitchFamily="2" charset="0"/>
              </a:rPr>
            </a:br>
            <a:r>
              <a:rPr lang="en-US" sz="1400" dirty="0">
                <a:latin typeface="Roboto" panose="02000000000000000000" pitchFamily="2" charset="0"/>
                <a:ea typeface="Roboto" panose="02000000000000000000" pitchFamily="2" charset="0"/>
              </a:rPr>
              <a:t>Children’s &amp; Women’s Hospital</a:t>
            </a:r>
          </a:p>
        </p:txBody>
      </p:sp>
      <p:sp>
        <p:nvSpPr>
          <p:cNvPr id="19" name="TextBox 18">
            <a:extLst>
              <a:ext uri="{FF2B5EF4-FFF2-40B4-BE49-F238E27FC236}">
                <a16:creationId xmlns:a16="http://schemas.microsoft.com/office/drawing/2014/main" id="{F397BF0A-7CF3-1873-D6BE-05474DB3D7F0}"/>
              </a:ext>
            </a:extLst>
          </p:cNvPr>
          <p:cNvSpPr txBox="1"/>
          <p:nvPr/>
        </p:nvSpPr>
        <p:spPr>
          <a:xfrm>
            <a:off x="9525000" y="4213103"/>
            <a:ext cx="2739526" cy="1384995"/>
          </a:xfrm>
          <a:prstGeom prst="rect">
            <a:avLst/>
          </a:prstGeom>
          <a:noFill/>
        </p:spPr>
        <p:txBody>
          <a:bodyPr wrap="square" rtlCol="0">
            <a:spAutoFit/>
          </a:bodyPr>
          <a:lstStyle/>
          <a:p>
            <a:pPr algn="ctr"/>
            <a:r>
              <a:rPr lang="en-US" sz="1400" dirty="0">
                <a:latin typeface="Roboto" panose="02000000000000000000" pitchFamily="2" charset="0"/>
                <a:ea typeface="Roboto" panose="02000000000000000000" pitchFamily="2" charset="0"/>
                <a:hlinkClick r:id="rId6"/>
              </a:rPr>
              <a:t>Terri Deeds</a:t>
            </a:r>
            <a:br>
              <a:rPr lang="en-US" sz="1400" dirty="0">
                <a:latin typeface="Roboto" panose="02000000000000000000" pitchFamily="2" charset="0"/>
                <a:ea typeface="Roboto" panose="02000000000000000000" pitchFamily="2" charset="0"/>
              </a:rPr>
            </a:br>
            <a:r>
              <a:rPr lang="en-US" sz="1400" dirty="0">
                <a:latin typeface="Roboto" panose="02000000000000000000" pitchFamily="2" charset="0"/>
                <a:ea typeface="Roboto" panose="02000000000000000000" pitchFamily="2" charset="0"/>
              </a:rPr>
              <a:t>RN, MSN, NE-BC, C-ONQS</a:t>
            </a:r>
            <a:br>
              <a:rPr lang="en-US" sz="1400" dirty="0">
                <a:latin typeface="Roboto" panose="02000000000000000000" pitchFamily="2" charset="0"/>
                <a:ea typeface="Roboto" panose="02000000000000000000" pitchFamily="2" charset="0"/>
              </a:rPr>
            </a:br>
            <a:r>
              <a:rPr lang="en-US" sz="1400" dirty="0">
                <a:latin typeface="Roboto" panose="02000000000000000000" pitchFamily="2" charset="0"/>
                <a:ea typeface="Roboto" panose="02000000000000000000" pitchFamily="2" charset="0"/>
              </a:rPr>
              <a:t>Clinical Lead</a:t>
            </a:r>
            <a:br>
              <a:rPr lang="en-US" sz="1400" dirty="0">
                <a:latin typeface="Roboto" panose="02000000000000000000" pitchFamily="2" charset="0"/>
                <a:ea typeface="Roboto" panose="02000000000000000000" pitchFamily="2" charset="0"/>
              </a:rPr>
            </a:br>
            <a:r>
              <a:rPr lang="en-US" sz="1400" dirty="0">
                <a:latin typeface="Roboto" panose="02000000000000000000" pitchFamily="2" charset="0"/>
                <a:ea typeface="Roboto" panose="02000000000000000000" pitchFamily="2" charset="0"/>
              </a:rPr>
              <a:t>CMQCC</a:t>
            </a:r>
          </a:p>
          <a:p>
            <a:pPr algn="ctr"/>
            <a:r>
              <a:rPr lang="en-US" sz="1400" dirty="0">
                <a:solidFill>
                  <a:srgbClr val="D96128"/>
                </a:solidFill>
                <a:latin typeface="Roboto" panose="02000000000000000000" pitchFamily="2" charset="0"/>
                <a:ea typeface="Roboto" panose="02000000000000000000" pitchFamily="2" charset="0"/>
              </a:rPr>
              <a:t>Learning Initiative Co-Lead </a:t>
            </a:r>
            <a:br>
              <a:rPr lang="en-US" sz="1400" dirty="0">
                <a:latin typeface="Roboto" panose="02000000000000000000" pitchFamily="2" charset="0"/>
                <a:ea typeface="Roboto" panose="02000000000000000000" pitchFamily="2" charset="0"/>
              </a:rPr>
            </a:br>
            <a:endParaRPr lang="en-US" sz="1400" dirty="0">
              <a:latin typeface="Roboto" panose="02000000000000000000" pitchFamily="2" charset="0"/>
              <a:ea typeface="Roboto" panose="02000000000000000000" pitchFamily="2" charset="0"/>
            </a:endParaRPr>
          </a:p>
        </p:txBody>
      </p:sp>
      <p:pic>
        <p:nvPicPr>
          <p:cNvPr id="8" name="Picture 7" descr="A close-up of a person smiling&#10;&#10;Description automatically generated">
            <a:extLst>
              <a:ext uri="{FF2B5EF4-FFF2-40B4-BE49-F238E27FC236}">
                <a16:creationId xmlns:a16="http://schemas.microsoft.com/office/drawing/2014/main" id="{B39A3B65-DA17-FFA8-056B-087DECBABA0C}"/>
              </a:ext>
            </a:extLst>
          </p:cNvPr>
          <p:cNvPicPr>
            <a:picLocks noChangeAspect="1"/>
          </p:cNvPicPr>
          <p:nvPr/>
        </p:nvPicPr>
        <p:blipFill>
          <a:blip r:embed="rId7"/>
          <a:stretch>
            <a:fillRect/>
          </a:stretch>
        </p:blipFill>
        <p:spPr>
          <a:xfrm>
            <a:off x="10103627" y="1627629"/>
            <a:ext cx="1743681" cy="2494433"/>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CADA21F3-FC7D-2FAC-B059-FEE147439E42}"/>
              </a:ext>
            </a:extLst>
          </p:cNvPr>
          <p:cNvPicPr>
            <a:picLocks noChangeAspect="1"/>
          </p:cNvPicPr>
          <p:nvPr/>
        </p:nvPicPr>
        <p:blipFill>
          <a:blip r:embed="rId8"/>
          <a:srcRect l="4429" r="4429"/>
          <a:stretch/>
        </p:blipFill>
        <p:spPr>
          <a:xfrm>
            <a:off x="5261600" y="2781367"/>
            <a:ext cx="1861230" cy="2552633"/>
          </a:xfrm>
          <a:prstGeom prst="rect">
            <a:avLst/>
          </a:prstGeom>
          <a:ln>
            <a:noFill/>
          </a:ln>
          <a:effectLst>
            <a:outerShdw blurRad="292100" dist="139700" dir="2700000" algn="tl" rotWithShape="0">
              <a:srgbClr val="333333">
                <a:alpha val="65000"/>
              </a:srgbClr>
            </a:outerShdw>
          </a:effectLst>
        </p:spPr>
      </p:pic>
      <p:pic>
        <p:nvPicPr>
          <p:cNvPr id="12" name="Picture 11" descr="A person in a white coat&#10;&#10;Description automatically generated">
            <a:extLst>
              <a:ext uri="{FF2B5EF4-FFF2-40B4-BE49-F238E27FC236}">
                <a16:creationId xmlns:a16="http://schemas.microsoft.com/office/drawing/2014/main" id="{5BE13CD6-6F29-F19C-DEA5-9DB79D4ECC06}"/>
              </a:ext>
            </a:extLst>
          </p:cNvPr>
          <p:cNvPicPr>
            <a:picLocks noChangeAspect="1"/>
          </p:cNvPicPr>
          <p:nvPr/>
        </p:nvPicPr>
        <p:blipFill rotWithShape="1">
          <a:blip r:embed="rId9"/>
          <a:srcRect l="22984" t="6301" r="17076" b="7207"/>
          <a:stretch/>
        </p:blipFill>
        <p:spPr>
          <a:xfrm>
            <a:off x="955704" y="2711683"/>
            <a:ext cx="1688942" cy="2437093"/>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47632B64-0180-E948-DC35-4CAAED94F46D}"/>
              </a:ext>
            </a:extLst>
          </p:cNvPr>
          <p:cNvPicPr>
            <a:picLocks noChangeAspect="1"/>
          </p:cNvPicPr>
          <p:nvPr/>
        </p:nvPicPr>
        <p:blipFill>
          <a:blip r:embed="rId10"/>
          <a:srcRect t="8884" b="8884"/>
          <a:stretch/>
        </p:blipFill>
        <p:spPr>
          <a:xfrm>
            <a:off x="2971800" y="285095"/>
            <a:ext cx="1977531" cy="2439270"/>
          </a:xfrm>
          <a:prstGeom prst="rect">
            <a:avLst/>
          </a:prstGeom>
          <a:ln>
            <a:noFill/>
          </a:ln>
          <a:effectLst>
            <a:outerShdw blurRad="292100" dist="139700" dir="2700000" algn="tl" rotWithShape="0">
              <a:srgbClr val="333333">
                <a:alpha val="65000"/>
              </a:srgbClr>
            </a:outerShdw>
          </a:effectLst>
        </p:spPr>
      </p:pic>
      <p:sp>
        <p:nvSpPr>
          <p:cNvPr id="4" name="Title 3">
            <a:extLst>
              <a:ext uri="{FF2B5EF4-FFF2-40B4-BE49-F238E27FC236}">
                <a16:creationId xmlns:a16="http://schemas.microsoft.com/office/drawing/2014/main" id="{283ABA9C-5D60-D000-AB27-A19A0AED0E09}"/>
              </a:ext>
            </a:extLst>
          </p:cNvPr>
          <p:cNvSpPr>
            <a:spLocks noGrp="1"/>
          </p:cNvSpPr>
          <p:nvPr>
            <p:ph type="title"/>
          </p:nvPr>
        </p:nvSpPr>
        <p:spPr>
          <a:xfrm>
            <a:off x="409821" y="213504"/>
            <a:ext cx="3045965" cy="1325563"/>
          </a:xfrm>
        </p:spPr>
        <p:txBody>
          <a:bodyPr/>
          <a:lstStyle/>
          <a:p>
            <a:r>
              <a:rPr lang="en-US" dirty="0"/>
              <a:t>Today’s</a:t>
            </a:r>
            <a:br>
              <a:rPr lang="en-US" dirty="0"/>
            </a:br>
            <a:r>
              <a:rPr lang="en-US" dirty="0"/>
              <a:t>Speakers</a:t>
            </a:r>
          </a:p>
        </p:txBody>
      </p:sp>
      <p:pic>
        <p:nvPicPr>
          <p:cNvPr id="5" name="Picture 4">
            <a:extLst>
              <a:ext uri="{FF2B5EF4-FFF2-40B4-BE49-F238E27FC236}">
                <a16:creationId xmlns:a16="http://schemas.microsoft.com/office/drawing/2014/main" id="{929B5C89-5C04-24C2-B173-0BC5F8A67BC7}"/>
              </a:ext>
            </a:extLst>
          </p:cNvPr>
          <p:cNvPicPr>
            <a:picLocks noChangeAspect="1"/>
          </p:cNvPicPr>
          <p:nvPr/>
        </p:nvPicPr>
        <p:blipFill>
          <a:blip r:embed="rId11"/>
          <a:srcRect l="548" r="548"/>
          <a:stretch/>
        </p:blipFill>
        <p:spPr>
          <a:xfrm>
            <a:off x="7523716" y="272413"/>
            <a:ext cx="1976158" cy="2439270"/>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49FAC727-ADE5-3890-1B16-584E5822869C}"/>
              </a:ext>
            </a:extLst>
          </p:cNvPr>
          <p:cNvSpPr txBox="1"/>
          <p:nvPr/>
        </p:nvSpPr>
        <p:spPr>
          <a:xfrm>
            <a:off x="7429814" y="2807397"/>
            <a:ext cx="2309970" cy="1600438"/>
          </a:xfrm>
          <a:prstGeom prst="rect">
            <a:avLst/>
          </a:prstGeom>
          <a:noFill/>
        </p:spPr>
        <p:txBody>
          <a:bodyPr wrap="square" rtlCol="0">
            <a:spAutoFit/>
          </a:bodyPr>
          <a:lstStyle/>
          <a:p>
            <a:pPr algn="ctr"/>
            <a:r>
              <a:rPr lang="en-US" sz="1400" dirty="0">
                <a:latin typeface="Roboto" panose="02000000000000000000" pitchFamily="2" charset="0"/>
                <a:ea typeface="Roboto" panose="02000000000000000000" pitchFamily="2" charset="0"/>
                <a:hlinkClick r:id="rId12"/>
              </a:rPr>
              <a:t>Christa </a:t>
            </a:r>
            <a:r>
              <a:rPr lang="en-US" sz="1400" dirty="0" err="1">
                <a:latin typeface="Roboto" panose="02000000000000000000" pitchFamily="2" charset="0"/>
                <a:ea typeface="Roboto" panose="02000000000000000000" pitchFamily="2" charset="0"/>
                <a:hlinkClick r:id="rId12"/>
              </a:rPr>
              <a:t>Sakowski</a:t>
            </a:r>
            <a:br>
              <a:rPr lang="en-US" sz="1400" dirty="0">
                <a:latin typeface="Roboto" panose="02000000000000000000" pitchFamily="2" charset="0"/>
                <a:ea typeface="Roboto" panose="02000000000000000000" pitchFamily="2" charset="0"/>
              </a:rPr>
            </a:br>
            <a:r>
              <a:rPr lang="en-US" sz="1400" dirty="0">
                <a:latin typeface="Roboto" panose="02000000000000000000" pitchFamily="2" charset="0"/>
                <a:ea typeface="Roboto" panose="02000000000000000000" pitchFamily="2" charset="0"/>
              </a:rPr>
              <a:t>MSN, RN, C-ONQS, C-EFM, CLE</a:t>
            </a:r>
            <a:br>
              <a:rPr lang="en-US" sz="1400" dirty="0">
                <a:latin typeface="Roboto" panose="02000000000000000000" pitchFamily="2" charset="0"/>
                <a:ea typeface="Roboto" panose="02000000000000000000" pitchFamily="2" charset="0"/>
              </a:rPr>
            </a:br>
            <a:r>
              <a:rPr lang="en-US" sz="1400" dirty="0">
                <a:latin typeface="Roboto" panose="02000000000000000000" pitchFamily="2" charset="0"/>
                <a:ea typeface="Roboto" panose="02000000000000000000" pitchFamily="2" charset="0"/>
              </a:rPr>
              <a:t>Clinical Lead</a:t>
            </a:r>
            <a:br>
              <a:rPr lang="en-US" sz="1400" dirty="0">
                <a:latin typeface="Roboto" panose="02000000000000000000" pitchFamily="2" charset="0"/>
                <a:ea typeface="Roboto" panose="02000000000000000000" pitchFamily="2" charset="0"/>
              </a:rPr>
            </a:br>
            <a:r>
              <a:rPr lang="en-US" sz="1400" dirty="0">
                <a:latin typeface="Roboto" panose="02000000000000000000" pitchFamily="2" charset="0"/>
                <a:ea typeface="Roboto" panose="02000000000000000000" pitchFamily="2" charset="0"/>
              </a:rPr>
              <a:t>CMQCC</a:t>
            </a:r>
          </a:p>
          <a:p>
            <a:pPr algn="ctr"/>
            <a:r>
              <a:rPr lang="en-US" sz="1400" dirty="0">
                <a:solidFill>
                  <a:srgbClr val="D96128"/>
                </a:solidFill>
                <a:latin typeface="Roboto" panose="02000000000000000000" pitchFamily="2" charset="0"/>
                <a:ea typeface="Roboto" panose="02000000000000000000" pitchFamily="2" charset="0"/>
              </a:rPr>
              <a:t>Learning Initiative Co-Lead </a:t>
            </a:r>
            <a:br>
              <a:rPr lang="en-US" sz="1400" dirty="0">
                <a:latin typeface="Roboto" panose="02000000000000000000" pitchFamily="2" charset="0"/>
                <a:ea typeface="Roboto" panose="02000000000000000000" pitchFamily="2" charset="0"/>
              </a:rPr>
            </a:br>
            <a:endParaRPr lang="en-US" sz="14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595970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4" name="Title 1">
            <a:extLst>
              <a:ext uri="{FF2B5EF4-FFF2-40B4-BE49-F238E27FC236}">
                <a16:creationId xmlns:a16="http://schemas.microsoft.com/office/drawing/2014/main" id="{2F1944C5-828D-2911-27F5-731C0D83CC09}"/>
              </a:ext>
            </a:extLst>
          </p:cNvPr>
          <p:cNvSpPr txBox="1">
            <a:spLocks/>
          </p:cNvSpPr>
          <p:nvPr/>
        </p:nvSpPr>
        <p:spPr>
          <a:xfrm>
            <a:off x="481013" y="3752849"/>
            <a:ext cx="3290887" cy="24526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
                <a:ea typeface="+mj-ea"/>
                <a:cs typeface="+mj-cs"/>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Roboto"/>
                <a:ea typeface="Roboto"/>
                <a:cs typeface="Roboto"/>
              </a:rPr>
              <a:t>Patient reported experience:</a:t>
            </a:r>
            <a:endParaRPr kumimoji="0" lang="en-US" sz="32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Roboto"/>
                <a:ea typeface="Roboto"/>
                <a:cs typeface="Roboto"/>
              </a:rPr>
              <a:t>Maternity Matters</a:t>
            </a:r>
          </a:p>
        </p:txBody>
      </p:sp>
      <p:pic>
        <p:nvPicPr>
          <p:cNvPr id="3" name="Picture 2">
            <a:extLst>
              <a:ext uri="{FF2B5EF4-FFF2-40B4-BE49-F238E27FC236}">
                <a16:creationId xmlns:a16="http://schemas.microsoft.com/office/drawing/2014/main" id="{71BA3A71-854F-C71D-D6AB-A2F68F9E1F55}"/>
              </a:ext>
            </a:extLst>
          </p:cNvPr>
          <p:cNvPicPr>
            <a:picLocks noChangeAspect="1"/>
          </p:cNvPicPr>
          <p:nvPr/>
        </p:nvPicPr>
        <p:blipFill>
          <a:blip r:embed="rId3"/>
          <a:srcRect t="27207" b="27207"/>
          <a:stretch/>
        </p:blipFill>
        <p:spPr>
          <a:xfrm>
            <a:off x="20" y="10"/>
            <a:ext cx="12190624"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blipFill>
            <a:blip r:embed="rId4"/>
            <a:stretch>
              <a:fillRect/>
            </a:stretch>
          </a:blipFill>
        </p:spPr>
      </p:pic>
      <p:sp>
        <p:nvSpPr>
          <p:cNvPr id="370" name="Google Shape;370;p1"/>
          <p:cNvSpPr txBox="1">
            <a:spLocks noGrp="1"/>
          </p:cNvSpPr>
          <p:nvPr>
            <p:ph type="subTitle" idx="1"/>
          </p:nvPr>
        </p:nvSpPr>
        <p:spPr>
          <a:xfrm>
            <a:off x="4026504" y="3965501"/>
            <a:ext cx="7684483" cy="2452687"/>
          </a:xfrm>
          <a:prstGeom prst="rect">
            <a:avLst/>
          </a:prstGeom>
        </p:spPr>
        <p:txBody>
          <a:bodyPr spcFirstLastPara="1" vert="horz" lIns="91440" tIns="45720" rIns="91440" bIns="45720" rtlCol="0" anchor="ctr" anchorCtr="0">
            <a:normAutofit/>
          </a:bodyPr>
          <a:lstStyle/>
          <a:p>
            <a:pPr lvl="0" algn="l">
              <a:spcBef>
                <a:spcPts val="0"/>
              </a:spcBef>
              <a:spcAft>
                <a:spcPts val="0"/>
              </a:spcAft>
              <a:buSzPts val="2400"/>
            </a:pPr>
            <a:r>
              <a:rPr lang="en-US" sz="2400" b="1" dirty="0">
                <a:latin typeface="Roboto" panose="02000000000000000000" pitchFamily="2" charset="0"/>
                <a:ea typeface="Roboto" panose="02000000000000000000" pitchFamily="2" charset="0"/>
              </a:rPr>
              <a:t>Amanda P. Williams, </a:t>
            </a:r>
            <a:r>
              <a:rPr lang="en-US" sz="2400" dirty="0">
                <a:latin typeface="Roboto" panose="02000000000000000000" pitchFamily="2" charset="0"/>
                <a:ea typeface="Roboto" panose="02000000000000000000" pitchFamily="2" charset="0"/>
              </a:rPr>
              <a:t>MD, MPH, FACOG</a:t>
            </a:r>
          </a:p>
          <a:p>
            <a:pPr lvl="0" algn="l">
              <a:spcBef>
                <a:spcPts val="0"/>
              </a:spcBef>
              <a:spcAft>
                <a:spcPts val="0"/>
              </a:spcAft>
              <a:buSzPts val="2400"/>
            </a:pPr>
            <a:r>
              <a:rPr lang="en-US" sz="2400" dirty="0">
                <a:latin typeface="Roboto" panose="02000000000000000000" pitchFamily="2" charset="0"/>
                <a:ea typeface="Roboto" panose="02000000000000000000" pitchFamily="2" charset="0"/>
              </a:rPr>
              <a:t>Clinical Innovation Advisor, CMQCC</a:t>
            </a:r>
          </a:p>
          <a:p>
            <a:pPr lvl="0" algn="l">
              <a:spcBef>
                <a:spcPts val="0"/>
              </a:spcBef>
              <a:spcAft>
                <a:spcPts val="0"/>
              </a:spcAft>
              <a:buSzPts val="2400"/>
            </a:pPr>
            <a:endParaRPr lang="en-US" sz="2400" b="1" dirty="0">
              <a:latin typeface="Roboto" panose="02000000000000000000" pitchFamily="2" charset="0"/>
              <a:ea typeface="Roboto" panose="02000000000000000000" pitchFamily="2" charset="0"/>
            </a:endParaRPr>
          </a:p>
          <a:p>
            <a:pPr lvl="0" algn="l">
              <a:spcBef>
                <a:spcPts val="0"/>
              </a:spcBef>
              <a:spcAft>
                <a:spcPts val="0"/>
              </a:spcAft>
              <a:buSzPts val="2400"/>
            </a:pPr>
            <a:endParaRPr lang="en-US" dirty="0"/>
          </a:p>
          <a:p>
            <a:pPr lvl="0" algn="l">
              <a:spcBef>
                <a:spcPts val="720"/>
              </a:spcBef>
              <a:spcAft>
                <a:spcPts val="0"/>
              </a:spcAft>
              <a:buSzPts val="2700"/>
            </a:pPr>
            <a:endParaRPr lang="en-US" sz="1800" dirty="0">
              <a:latin typeface="+mn-lt"/>
              <a:ea typeface="+mn-ea"/>
            </a:endParaRPr>
          </a:p>
        </p:txBody>
      </p:sp>
    </p:spTree>
    <p:extLst>
      <p:ext uri="{BB962C8B-B14F-4D97-AF65-F5344CB8AC3E}">
        <p14:creationId xmlns:p14="http://schemas.microsoft.com/office/powerpoint/2010/main" val="1252200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38CDE-C616-BDC4-AC0B-3703810CB7D0}"/>
              </a:ext>
            </a:extLst>
          </p:cNvPr>
          <p:cNvSpPr>
            <a:spLocks noGrp="1"/>
          </p:cNvSpPr>
          <p:nvPr>
            <p:ph type="title"/>
          </p:nvPr>
        </p:nvSpPr>
        <p:spPr>
          <a:xfrm>
            <a:off x="9372600" y="190220"/>
            <a:ext cx="2667000" cy="1402470"/>
          </a:xfrm>
          <a:solidFill>
            <a:srgbClr val="FFFFFF"/>
          </a:solidFill>
        </p:spPr>
        <p:txBody>
          <a:bodyPr anchor="t">
            <a:noAutofit/>
          </a:bodyPr>
          <a:lstStyle/>
          <a:p>
            <a:r>
              <a:rPr lang="en-US" sz="3600" dirty="0"/>
              <a:t>CDC</a:t>
            </a:r>
            <a:br>
              <a:rPr lang="en-US" sz="3600" dirty="0"/>
            </a:br>
            <a:r>
              <a:rPr lang="en-US" sz="3600" i="1" dirty="0"/>
              <a:t>HEAR HER™️ </a:t>
            </a:r>
            <a:r>
              <a:rPr lang="en-US" sz="3600" dirty="0"/>
              <a:t>Campaign</a:t>
            </a:r>
          </a:p>
        </p:txBody>
      </p:sp>
      <p:sp>
        <p:nvSpPr>
          <p:cNvPr id="4" name="Content Placeholder 3">
            <a:extLst>
              <a:ext uri="{FF2B5EF4-FFF2-40B4-BE49-F238E27FC236}">
                <a16:creationId xmlns:a16="http://schemas.microsoft.com/office/drawing/2014/main" id="{FB14C96F-E703-5E4E-6326-939C8E2B7837}"/>
              </a:ext>
            </a:extLst>
          </p:cNvPr>
          <p:cNvSpPr>
            <a:spLocks noGrp="1"/>
          </p:cNvSpPr>
          <p:nvPr>
            <p:ph idx="1"/>
          </p:nvPr>
        </p:nvSpPr>
        <p:spPr>
          <a:xfrm>
            <a:off x="484239" y="5334000"/>
            <a:ext cx="9323340" cy="4282713"/>
          </a:xfrm>
        </p:spPr>
        <p:txBody>
          <a:bodyPr>
            <a:normAutofit/>
          </a:bodyPr>
          <a:lstStyle/>
          <a:p>
            <a:r>
              <a:rPr lang="en-US" sz="1800" dirty="0" err="1"/>
              <a:t>Sanari</a:t>
            </a:r>
            <a:r>
              <a:rPr lang="en-US" sz="1800" dirty="0"/>
              <a:t> started to experience pain two days after delivery and was initially told it was caused by gas. But when her symptoms continued to worsen, she knew something was wrong. An abscess was eventually found on her uterus, which could have been fatal. </a:t>
            </a:r>
          </a:p>
          <a:p>
            <a:r>
              <a:rPr lang="en-US" sz="1800" dirty="0"/>
              <a:t>“I’m glad I didn’t stop at no,” she says. I’m glad someone finally listened to me.</a:t>
            </a:r>
          </a:p>
        </p:txBody>
      </p:sp>
      <p:pic>
        <p:nvPicPr>
          <p:cNvPr id="3" name="Online Media 2" descr="Hear Sanari's Story">
            <a:hlinkClick r:id="" action="ppaction://media"/>
            <a:extLst>
              <a:ext uri="{FF2B5EF4-FFF2-40B4-BE49-F238E27FC236}">
                <a16:creationId xmlns:a16="http://schemas.microsoft.com/office/drawing/2014/main" id="{EBF18BF8-A4D8-74F6-1587-4952751BC2B8}"/>
              </a:ext>
            </a:extLst>
          </p:cNvPr>
          <p:cNvPicPr>
            <a:picLocks noRot="1" noChangeAspect="1"/>
          </p:cNvPicPr>
          <p:nvPr>
            <a:videoFile r:link="rId1"/>
          </p:nvPr>
        </p:nvPicPr>
        <p:blipFill>
          <a:blip r:embed="rId4"/>
          <a:stretch>
            <a:fillRect/>
          </a:stretch>
        </p:blipFill>
        <p:spPr>
          <a:xfrm>
            <a:off x="521110" y="185304"/>
            <a:ext cx="8736060" cy="4935874"/>
          </a:xfrm>
          <a:prstGeom prst="rect">
            <a:avLst/>
          </a:prstGeom>
        </p:spPr>
      </p:pic>
    </p:spTree>
    <p:extLst>
      <p:ext uri="{BB962C8B-B14F-4D97-AF65-F5344CB8AC3E}">
        <p14:creationId xmlns:p14="http://schemas.microsoft.com/office/powerpoint/2010/main" val="197906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61004F-7697-232F-4CFA-7D91543F6BDD}"/>
              </a:ext>
            </a:extLst>
          </p:cNvPr>
          <p:cNvPicPr>
            <a:picLocks noChangeAspect="1"/>
          </p:cNvPicPr>
          <p:nvPr/>
        </p:nvPicPr>
        <p:blipFill rotWithShape="1">
          <a:blip r:embed="rId3"/>
          <a:srcRect b="10454"/>
          <a:stretch/>
        </p:blipFill>
        <p:spPr>
          <a:xfrm>
            <a:off x="838200" y="228600"/>
            <a:ext cx="10914828" cy="5497771"/>
          </a:xfrm>
          <a:prstGeom prst="rect">
            <a:avLst/>
          </a:prstGeom>
          <a:noFill/>
        </p:spPr>
      </p:pic>
    </p:spTree>
    <p:extLst>
      <p:ext uri="{BB962C8B-B14F-4D97-AF65-F5344CB8AC3E}">
        <p14:creationId xmlns:p14="http://schemas.microsoft.com/office/powerpoint/2010/main" val="25042242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CMQCC 3_31" val="iKHQlMwU"/>
  <p:tag name="ARTICULATE_PROJECT_CHECK" val="0"/>
  <p:tag name="TAG_BACKING_FORM_KEY" val="2427124-c:\users\janet\desktop\the power of active labor.module 3.hudls.2018.pptx"/>
  <p:tag name="ARTICULATE_PRESENTER_VERSION" val="8"/>
  <p:tag name="ARTICULATE_PROJECT_OPEN" val="0"/>
  <p:tag name="ARTICULATE_SLIDE_COUNT" val="15"/>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Miller-Children's--Women's-PPT-Template [Read-Only]" id="{F70128D4-6064-45B9-9E6A-2771C10DBD50}" vid="{ACB87C29-88EA-4994-AB06-749EAF489F39}"/>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ller-Children's-&amp;-Women's-PPT-Template [Read-Only]" id="{36ED6F97-AC55-4338-8DDA-4F0F99664CB8}" vid="{EE53F633-12D7-4980-8913-A96E19B64B13}"/>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Miller-Children's--Women's-PPT-Template [Read-Only]" id="{F70128D4-6064-45B9-9E6A-2771C10DBD50}" vid="{446C7866-E693-4F71-A20D-E8FA8F92DC26}"/>
    </a:ext>
  </a:extLst>
</a:theme>
</file>

<file path=ppt/theme/theme4.xml><?xml version="1.0" encoding="utf-8"?>
<a:theme xmlns:a="http://schemas.openxmlformats.org/drawingml/2006/main" name="2_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CMQCC Master Slide Set 2019_Widescreen</Template>
  <TotalTime>5710</TotalTime>
  <Words>2632</Words>
  <Application>Microsoft Macintosh PowerPoint</Application>
  <PresentationFormat>Widescreen</PresentationFormat>
  <Paragraphs>266</Paragraphs>
  <Slides>43</Slides>
  <Notes>22</Notes>
  <HiddenSlides>0</HiddenSlides>
  <MMClips>1</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43</vt:i4>
      </vt:variant>
    </vt:vector>
  </HeadingPairs>
  <TitlesOfParts>
    <vt:vector size="55" baseType="lpstr">
      <vt:lpstr>Arial</vt:lpstr>
      <vt:lpstr>Arimo</vt:lpstr>
      <vt:lpstr>Calibri</vt:lpstr>
      <vt:lpstr>Calibri Light</vt:lpstr>
      <vt:lpstr>Open Sans</vt:lpstr>
      <vt:lpstr>Roboto</vt:lpstr>
      <vt:lpstr>Roboto Condensed Light</vt:lpstr>
      <vt:lpstr>Roboto Medium</vt:lpstr>
      <vt:lpstr>Office Theme</vt:lpstr>
      <vt:lpstr>1_Office Theme</vt:lpstr>
      <vt:lpstr>1_Custom Design</vt:lpstr>
      <vt:lpstr>2_Office Theme</vt:lpstr>
      <vt:lpstr>PowerPoint Presentation</vt:lpstr>
      <vt:lpstr>Logistics &amp; Slide Deck</vt:lpstr>
      <vt:lpstr>PowerPoint Presentation</vt:lpstr>
      <vt:lpstr>Continuing Education Notice</vt:lpstr>
      <vt:lpstr>Webinar Objectives</vt:lpstr>
      <vt:lpstr>Today’s Speakers</vt:lpstr>
      <vt:lpstr>PowerPoint Presentation</vt:lpstr>
      <vt:lpstr>CDC HEAR HER™️ Campaign</vt:lpstr>
      <vt:lpstr>PowerPoint Presentation</vt:lpstr>
      <vt:lpstr>PowerPoint Presentation</vt:lpstr>
      <vt:lpstr>Pregnancy-Related Mortality Ratio by Race/Ethnicity California 2012-2020</vt:lpstr>
      <vt:lpstr>HCAHPS: Hospital Consumer Assessment of Healthcare Providers and Systems </vt:lpstr>
      <vt:lpstr>Approaches to gathering patient feedback</vt:lpstr>
      <vt:lpstr>Hospital Action Guide: How can it assist you gathering patient experience?</vt:lpstr>
      <vt:lpstr>PowerPoint Presentation</vt:lpstr>
      <vt:lpstr>PowerPoint Presentation</vt:lpstr>
      <vt:lpstr>Patient Reported Experience Metrics (PREM) Lived Experiences</vt:lpstr>
      <vt:lpstr>Patient Reported Experience Metric</vt:lpstr>
      <vt:lpstr>PREM SURVEY</vt:lpstr>
      <vt:lpstr>What we do:</vt:lpstr>
      <vt:lpstr>What we do:</vt:lpstr>
      <vt:lpstr>What we do:</vt:lpstr>
      <vt:lpstr>What we do:</vt:lpstr>
      <vt:lpstr>What we do:</vt:lpstr>
      <vt:lpstr>What we do:</vt:lpstr>
      <vt:lpstr>What we do:</vt:lpstr>
      <vt:lpstr>What we do:</vt:lpstr>
      <vt:lpstr>We value your opinion, If you have comments about your birthing experience you would like to share with us, please add it below:</vt:lpstr>
      <vt:lpstr>Our baseline data and current data demonstrates our care teams’ commitment to Birth Equity.   Are we ready to declare and display our promise to our patients and families? </vt:lpstr>
      <vt:lpstr>Next steps</vt:lpstr>
      <vt:lpstr>Questions? </vt:lpstr>
      <vt:lpstr>PowerPoint Presentation</vt:lpstr>
      <vt:lpstr>Baseline Equity Assessments</vt:lpstr>
      <vt:lpstr>Patient Reported Experience Assessment </vt:lpstr>
      <vt:lpstr>Collecting Patient Equity Experience Examples…</vt:lpstr>
      <vt:lpstr>Next Steps</vt:lpstr>
      <vt:lpstr>PowerPoint Presentation</vt:lpstr>
      <vt:lpstr>Next Equity Webinar</vt:lpstr>
      <vt:lpstr>Virtual Support</vt:lpstr>
      <vt:lpstr>CMQCC Accounts Profile</vt:lpstr>
      <vt:lpstr>Resources and Feedback</vt:lpstr>
      <vt:lpstr>Next Webinar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Terri Deeds</dc:creator>
  <cp:lastModifiedBy>Gina Flores</cp:lastModifiedBy>
  <cp:revision>22</cp:revision>
  <cp:lastPrinted>2019-04-09T21:08:18Z</cp:lastPrinted>
  <dcterms:created xsi:type="dcterms:W3CDTF">2019-05-22T22:05:12Z</dcterms:created>
  <dcterms:modified xsi:type="dcterms:W3CDTF">2023-11-17T01:22:19Z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Small CMQCC Slide Master 5_2_17 (5)</vt:lpwstr>
  </property>
  <property fmtid="{D5CDD505-2E9C-101B-9397-08002B2CF9AE}" pid="3" name="ArticulateUseProject">
    <vt:lpwstr>1</vt:lpwstr>
  </property>
  <property fmtid="{D5CDD505-2E9C-101B-9397-08002B2CF9AE}" pid="4" name="ArticulateProjectVersion">
    <vt:lpwstr>8</vt:lpwstr>
  </property>
  <property fmtid="{D5CDD505-2E9C-101B-9397-08002B2CF9AE}" pid="5" name="ArticulateGUID">
    <vt:lpwstr>AE0C6551-6164-4CC8-8327-3E8ABECF1A30</vt:lpwstr>
  </property>
  <property fmtid="{D5CDD505-2E9C-101B-9397-08002B2CF9AE}" pid="6" name="ArticulateProjectFull">
    <vt:lpwstr>C:\Users\Janet\Desktop\Peanut Balls and Labor Support.Module 5.HUDLS.2018.ppta</vt:lpwstr>
  </property>
</Properties>
</file>