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4.xml" ContentType="application/vnd.openxmlformats-officedocument.theme+xml"/>
  <Override PartName="/ppt/media/image22.jpg" ContentType="image/jpg"/>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687" r:id="rId3"/>
    <p:sldMasterId id="2147483700" r:id="rId4"/>
  </p:sldMasterIdLst>
  <p:notesMasterIdLst>
    <p:notesMasterId r:id="rId49"/>
  </p:notesMasterIdLst>
  <p:sldIdLst>
    <p:sldId id="305" r:id="rId5"/>
    <p:sldId id="291" r:id="rId6"/>
    <p:sldId id="338" r:id="rId7"/>
    <p:sldId id="339" r:id="rId8"/>
    <p:sldId id="304" r:id="rId9"/>
    <p:sldId id="340" r:id="rId10"/>
    <p:sldId id="2147480964" r:id="rId11"/>
    <p:sldId id="2147480965" r:id="rId12"/>
    <p:sldId id="2147480966" r:id="rId13"/>
    <p:sldId id="296" r:id="rId14"/>
    <p:sldId id="297" r:id="rId15"/>
    <p:sldId id="2147481000" r:id="rId16"/>
    <p:sldId id="2147481001" r:id="rId17"/>
    <p:sldId id="2147481002" r:id="rId18"/>
    <p:sldId id="2147481003" r:id="rId19"/>
    <p:sldId id="2147481004" r:id="rId20"/>
    <p:sldId id="2147481005" r:id="rId21"/>
    <p:sldId id="2147481006" r:id="rId22"/>
    <p:sldId id="2147481007" r:id="rId23"/>
    <p:sldId id="2147481008" r:id="rId24"/>
    <p:sldId id="295" r:id="rId25"/>
    <p:sldId id="2147480999" r:id="rId26"/>
    <p:sldId id="2147481009" r:id="rId27"/>
    <p:sldId id="256" r:id="rId28"/>
    <p:sldId id="257" r:id="rId29"/>
    <p:sldId id="258" r:id="rId30"/>
    <p:sldId id="259" r:id="rId31"/>
    <p:sldId id="260" r:id="rId32"/>
    <p:sldId id="261" r:id="rId33"/>
    <p:sldId id="262" r:id="rId34"/>
    <p:sldId id="263" r:id="rId35"/>
    <p:sldId id="264" r:id="rId36"/>
    <p:sldId id="265" r:id="rId37"/>
    <p:sldId id="266" r:id="rId38"/>
    <p:sldId id="267" r:id="rId39"/>
    <p:sldId id="268" r:id="rId40"/>
    <p:sldId id="269" r:id="rId41"/>
    <p:sldId id="270" r:id="rId42"/>
    <p:sldId id="271" r:id="rId43"/>
    <p:sldId id="286" r:id="rId44"/>
    <p:sldId id="2147480998" r:id="rId45"/>
    <p:sldId id="275" r:id="rId46"/>
    <p:sldId id="337" r:id="rId47"/>
    <p:sldId id="279" r:id="rId48"/>
  </p:sldIdLst>
  <p:sldSz cx="18288000" cy="10287000"/>
  <p:notesSz cx="6858000" cy="9144000"/>
  <p:embeddedFontLst>
    <p:embeddedFont>
      <p:font typeface="Aristotelica Pro" pitchFamily="2" charset="0"/>
      <p:regular r:id="rId50"/>
    </p:embeddedFont>
    <p:embeddedFont>
      <p:font typeface="Aristotelica Pro Bold" pitchFamily="2" charset="0"/>
      <p:regular r:id="rId51"/>
      <p:bold r:id="rId52"/>
    </p:embeddedFont>
    <p:embeddedFont>
      <p:font typeface="Ballpoint"/>
      <p:regular r:id="rId53"/>
    </p:embeddedFont>
    <p:embeddedFont>
      <p:font typeface="Century Gothic" panose="020B0502020202020204" pitchFamily="34" charset="0"/>
      <p:regular r:id="rId54"/>
      <p:bold r:id="rId55"/>
      <p:italic r:id="rId56"/>
      <p:boldItalic r:id="rId57"/>
    </p:embeddedFont>
    <p:embeddedFont>
      <p:font typeface="Roboto" panose="02000000000000000000" pitchFamily="2" charset="0"/>
      <p:regular r:id="rId58"/>
      <p:bold r:id="rId59"/>
      <p:italic r:id="rId60"/>
      <p:boldItalic r:id="rId61"/>
    </p:embeddedFont>
    <p:embeddedFont>
      <p:font typeface="Roboto Light" panose="02000000000000000000" pitchFamily="2" charset="0"/>
      <p:regular r:id="rId62"/>
      <p:italic r:id="rId6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58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643" autoAdjust="0"/>
  </p:normalViewPr>
  <p:slideViewPr>
    <p:cSldViewPr>
      <p:cViewPr varScale="1">
        <p:scale>
          <a:sx n="80" d="100"/>
          <a:sy n="80" d="100"/>
        </p:scale>
        <p:origin x="824"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font" Target="fonts/font1.fntdata"/><Relationship Id="rId55" Type="http://schemas.openxmlformats.org/officeDocument/2006/relationships/font" Target="fonts/font6.fntdata"/><Relationship Id="rId63" Type="http://schemas.openxmlformats.org/officeDocument/2006/relationships/font" Target="fonts/font14.fntdata"/><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4.fntdata"/><Relationship Id="rId58" Type="http://schemas.openxmlformats.org/officeDocument/2006/relationships/font" Target="fonts/font9.fntdata"/><Relationship Id="rId66"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font" Target="fonts/font12.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font" Target="fonts/font7.fntdata"/><Relationship Id="rId64"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font" Target="fonts/font2.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10.fntdata"/><Relationship Id="rId6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5.fntdata"/><Relationship Id="rId62"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 Id="rId57" Type="http://schemas.openxmlformats.org/officeDocument/2006/relationships/font" Target="fonts/font8.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3.fntdata"/><Relationship Id="rId60" Type="http://schemas.openxmlformats.org/officeDocument/2006/relationships/font" Target="fonts/font11.fntdata"/><Relationship Id="rId6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6031B9-38AD-4C10-9D5F-79CC888ADDC1}"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65A97CA7-8982-47EC-870F-6C033545BB72}">
      <dgm:prSet/>
      <dgm:spPr/>
      <dgm:t>
        <a:bodyPr/>
        <a:lstStyle/>
        <a:p>
          <a:r>
            <a:rPr lang="en-US">
              <a:latin typeface="Aptos Display" panose="020F0302020204030204"/>
            </a:rPr>
            <a:t>Whose</a:t>
          </a:r>
          <a:r>
            <a:rPr lang="en-US" dirty="0"/>
            <a:t> support do you need?</a:t>
          </a:r>
        </a:p>
      </dgm:t>
    </dgm:pt>
    <dgm:pt modelId="{B2AE4DF5-D811-46BC-AA37-0DF55811BED4}" type="parTrans" cxnId="{555A7A45-B00B-4DA5-A4E7-BD045ED8C034}">
      <dgm:prSet/>
      <dgm:spPr/>
      <dgm:t>
        <a:bodyPr/>
        <a:lstStyle/>
        <a:p>
          <a:endParaRPr lang="en-US"/>
        </a:p>
      </dgm:t>
    </dgm:pt>
    <dgm:pt modelId="{CA2BEA3B-68F2-469D-BC1E-F59653F0F011}" type="sibTrans" cxnId="{555A7A45-B00B-4DA5-A4E7-BD045ED8C034}">
      <dgm:prSet/>
      <dgm:spPr/>
      <dgm:t>
        <a:bodyPr/>
        <a:lstStyle/>
        <a:p>
          <a:endParaRPr lang="en-US"/>
        </a:p>
      </dgm:t>
    </dgm:pt>
    <dgm:pt modelId="{E3AE6F36-1D3B-451D-BED6-47278683F266}">
      <dgm:prSet/>
      <dgm:spPr/>
      <dgm:t>
        <a:bodyPr/>
        <a:lstStyle/>
        <a:p>
          <a:r>
            <a:rPr lang="en-US"/>
            <a:t>Who will lead the group?</a:t>
          </a:r>
        </a:p>
      </dgm:t>
    </dgm:pt>
    <dgm:pt modelId="{4F48EC03-D7C3-4485-8DD3-A79C846F9C8B}" type="parTrans" cxnId="{63456A16-A47C-43B7-8F48-6267C7A9315A}">
      <dgm:prSet/>
      <dgm:spPr/>
      <dgm:t>
        <a:bodyPr/>
        <a:lstStyle/>
        <a:p>
          <a:endParaRPr lang="en-US"/>
        </a:p>
      </dgm:t>
    </dgm:pt>
    <dgm:pt modelId="{79BB8A27-DF22-4CB0-A172-1F3BBF791B55}" type="sibTrans" cxnId="{63456A16-A47C-43B7-8F48-6267C7A9315A}">
      <dgm:prSet/>
      <dgm:spPr/>
      <dgm:t>
        <a:bodyPr/>
        <a:lstStyle/>
        <a:p>
          <a:endParaRPr lang="en-US"/>
        </a:p>
      </dgm:t>
    </dgm:pt>
    <dgm:pt modelId="{56C95E90-8669-4DB1-961B-4EFA449635D5}">
      <dgm:prSet/>
      <dgm:spPr/>
      <dgm:t>
        <a:bodyPr/>
        <a:lstStyle/>
        <a:p>
          <a:r>
            <a:rPr lang="en-US"/>
            <a:t>Who will do admin support for the group?</a:t>
          </a:r>
        </a:p>
      </dgm:t>
    </dgm:pt>
    <dgm:pt modelId="{04052B8A-2FD3-489E-92F5-11C3BB7CE6F6}" type="parTrans" cxnId="{2BB1E119-E65D-493B-A52A-3BA7152104EA}">
      <dgm:prSet/>
      <dgm:spPr/>
      <dgm:t>
        <a:bodyPr/>
        <a:lstStyle/>
        <a:p>
          <a:endParaRPr lang="en-US"/>
        </a:p>
      </dgm:t>
    </dgm:pt>
    <dgm:pt modelId="{CC852E0B-1B5A-4AE9-8118-83DDA21DFEBB}" type="sibTrans" cxnId="{2BB1E119-E65D-493B-A52A-3BA7152104EA}">
      <dgm:prSet/>
      <dgm:spPr/>
      <dgm:t>
        <a:bodyPr/>
        <a:lstStyle/>
        <a:p>
          <a:endParaRPr lang="en-US"/>
        </a:p>
      </dgm:t>
    </dgm:pt>
    <dgm:pt modelId="{367DBC8E-AC6E-4402-AC87-CF3D9C116C19}" type="pres">
      <dgm:prSet presAssocID="{EC6031B9-38AD-4C10-9D5F-79CC888ADDC1}" presName="hierChild1" presStyleCnt="0">
        <dgm:presLayoutVars>
          <dgm:chPref val="1"/>
          <dgm:dir/>
          <dgm:animOne val="branch"/>
          <dgm:animLvl val="lvl"/>
          <dgm:resizeHandles/>
        </dgm:presLayoutVars>
      </dgm:prSet>
      <dgm:spPr/>
    </dgm:pt>
    <dgm:pt modelId="{3291D4C7-0DA8-4768-8411-E5CEFC2121FD}" type="pres">
      <dgm:prSet presAssocID="{65A97CA7-8982-47EC-870F-6C033545BB72}" presName="hierRoot1" presStyleCnt="0"/>
      <dgm:spPr/>
    </dgm:pt>
    <dgm:pt modelId="{CE19E593-3F22-4FF9-BAD1-0A7B2920D1E3}" type="pres">
      <dgm:prSet presAssocID="{65A97CA7-8982-47EC-870F-6C033545BB72}" presName="composite" presStyleCnt="0"/>
      <dgm:spPr/>
    </dgm:pt>
    <dgm:pt modelId="{58E01D4F-51D6-4731-90C5-EB23C64E3B1A}" type="pres">
      <dgm:prSet presAssocID="{65A97CA7-8982-47EC-870F-6C033545BB72}" presName="background" presStyleLbl="node0" presStyleIdx="0" presStyleCnt="3"/>
      <dgm:spPr/>
    </dgm:pt>
    <dgm:pt modelId="{A7A22631-746E-4FA3-9C0C-2BF4C891467B}" type="pres">
      <dgm:prSet presAssocID="{65A97CA7-8982-47EC-870F-6C033545BB72}" presName="text" presStyleLbl="fgAcc0" presStyleIdx="0" presStyleCnt="3">
        <dgm:presLayoutVars>
          <dgm:chPref val="3"/>
        </dgm:presLayoutVars>
      </dgm:prSet>
      <dgm:spPr/>
    </dgm:pt>
    <dgm:pt modelId="{BDF4E447-7568-44A5-8FF1-D8755ACD03F2}" type="pres">
      <dgm:prSet presAssocID="{65A97CA7-8982-47EC-870F-6C033545BB72}" presName="hierChild2" presStyleCnt="0"/>
      <dgm:spPr/>
    </dgm:pt>
    <dgm:pt modelId="{1D95BFD4-F24B-4F7F-BA6E-9CE464FD744F}" type="pres">
      <dgm:prSet presAssocID="{E3AE6F36-1D3B-451D-BED6-47278683F266}" presName="hierRoot1" presStyleCnt="0"/>
      <dgm:spPr/>
    </dgm:pt>
    <dgm:pt modelId="{13A27937-558B-4BAB-AFEF-C8A2AD32504F}" type="pres">
      <dgm:prSet presAssocID="{E3AE6F36-1D3B-451D-BED6-47278683F266}" presName="composite" presStyleCnt="0"/>
      <dgm:spPr/>
    </dgm:pt>
    <dgm:pt modelId="{70C39213-EAD8-47BA-8649-EC5FEF1C5E94}" type="pres">
      <dgm:prSet presAssocID="{E3AE6F36-1D3B-451D-BED6-47278683F266}" presName="background" presStyleLbl="node0" presStyleIdx="1" presStyleCnt="3"/>
      <dgm:spPr/>
    </dgm:pt>
    <dgm:pt modelId="{8711B1CD-A488-4B42-A313-8992C01F076C}" type="pres">
      <dgm:prSet presAssocID="{E3AE6F36-1D3B-451D-BED6-47278683F266}" presName="text" presStyleLbl="fgAcc0" presStyleIdx="1" presStyleCnt="3">
        <dgm:presLayoutVars>
          <dgm:chPref val="3"/>
        </dgm:presLayoutVars>
      </dgm:prSet>
      <dgm:spPr/>
    </dgm:pt>
    <dgm:pt modelId="{FAD96AE2-684D-4162-A4E2-E7492E29C574}" type="pres">
      <dgm:prSet presAssocID="{E3AE6F36-1D3B-451D-BED6-47278683F266}" presName="hierChild2" presStyleCnt="0"/>
      <dgm:spPr/>
    </dgm:pt>
    <dgm:pt modelId="{206D3807-DED3-486B-B172-784B45D2DF39}" type="pres">
      <dgm:prSet presAssocID="{56C95E90-8669-4DB1-961B-4EFA449635D5}" presName="hierRoot1" presStyleCnt="0"/>
      <dgm:spPr/>
    </dgm:pt>
    <dgm:pt modelId="{58A9FEE0-596D-42DD-8F64-8DF646398534}" type="pres">
      <dgm:prSet presAssocID="{56C95E90-8669-4DB1-961B-4EFA449635D5}" presName="composite" presStyleCnt="0"/>
      <dgm:spPr/>
    </dgm:pt>
    <dgm:pt modelId="{FDD85A1A-8667-49A7-9A0F-1B27A00F2CAF}" type="pres">
      <dgm:prSet presAssocID="{56C95E90-8669-4DB1-961B-4EFA449635D5}" presName="background" presStyleLbl="node0" presStyleIdx="2" presStyleCnt="3"/>
      <dgm:spPr/>
    </dgm:pt>
    <dgm:pt modelId="{4BC7E152-7008-4976-8C89-EEB6E877E5FF}" type="pres">
      <dgm:prSet presAssocID="{56C95E90-8669-4DB1-961B-4EFA449635D5}" presName="text" presStyleLbl="fgAcc0" presStyleIdx="2" presStyleCnt="3">
        <dgm:presLayoutVars>
          <dgm:chPref val="3"/>
        </dgm:presLayoutVars>
      </dgm:prSet>
      <dgm:spPr/>
    </dgm:pt>
    <dgm:pt modelId="{C74AEFA8-C3DF-470E-ACD7-E91626BE97FB}" type="pres">
      <dgm:prSet presAssocID="{56C95E90-8669-4DB1-961B-4EFA449635D5}" presName="hierChild2" presStyleCnt="0"/>
      <dgm:spPr/>
    </dgm:pt>
  </dgm:ptLst>
  <dgm:cxnLst>
    <dgm:cxn modelId="{CAE5BC08-6268-4605-9544-FBCBD104C00E}" type="presOf" srcId="{EC6031B9-38AD-4C10-9D5F-79CC888ADDC1}" destId="{367DBC8E-AC6E-4402-AC87-CF3D9C116C19}" srcOrd="0" destOrd="0" presId="urn:microsoft.com/office/officeart/2005/8/layout/hierarchy1"/>
    <dgm:cxn modelId="{63456A16-A47C-43B7-8F48-6267C7A9315A}" srcId="{EC6031B9-38AD-4C10-9D5F-79CC888ADDC1}" destId="{E3AE6F36-1D3B-451D-BED6-47278683F266}" srcOrd="1" destOrd="0" parTransId="{4F48EC03-D7C3-4485-8DD3-A79C846F9C8B}" sibTransId="{79BB8A27-DF22-4CB0-A172-1F3BBF791B55}"/>
    <dgm:cxn modelId="{2BB1E119-E65D-493B-A52A-3BA7152104EA}" srcId="{EC6031B9-38AD-4C10-9D5F-79CC888ADDC1}" destId="{56C95E90-8669-4DB1-961B-4EFA449635D5}" srcOrd="2" destOrd="0" parTransId="{04052B8A-2FD3-489E-92F5-11C3BB7CE6F6}" sibTransId="{CC852E0B-1B5A-4AE9-8118-83DDA21DFEBB}"/>
    <dgm:cxn modelId="{A9A2D540-72C9-4E94-94B9-000CA9F98B7E}" type="presOf" srcId="{56C95E90-8669-4DB1-961B-4EFA449635D5}" destId="{4BC7E152-7008-4976-8C89-EEB6E877E5FF}" srcOrd="0" destOrd="0" presId="urn:microsoft.com/office/officeart/2005/8/layout/hierarchy1"/>
    <dgm:cxn modelId="{555A7A45-B00B-4DA5-A4E7-BD045ED8C034}" srcId="{EC6031B9-38AD-4C10-9D5F-79CC888ADDC1}" destId="{65A97CA7-8982-47EC-870F-6C033545BB72}" srcOrd="0" destOrd="0" parTransId="{B2AE4DF5-D811-46BC-AA37-0DF55811BED4}" sibTransId="{CA2BEA3B-68F2-469D-BC1E-F59653F0F011}"/>
    <dgm:cxn modelId="{8DE43695-A39F-487E-B4FF-ECA0C5B2E2CB}" type="presOf" srcId="{E3AE6F36-1D3B-451D-BED6-47278683F266}" destId="{8711B1CD-A488-4B42-A313-8992C01F076C}" srcOrd="0" destOrd="0" presId="urn:microsoft.com/office/officeart/2005/8/layout/hierarchy1"/>
    <dgm:cxn modelId="{24D300EA-A2D1-4FAE-808E-3F71E6234024}" type="presOf" srcId="{65A97CA7-8982-47EC-870F-6C033545BB72}" destId="{A7A22631-746E-4FA3-9C0C-2BF4C891467B}" srcOrd="0" destOrd="0" presId="urn:microsoft.com/office/officeart/2005/8/layout/hierarchy1"/>
    <dgm:cxn modelId="{2880039E-0F97-4F4E-9C9F-BDE44EE7ADA2}" type="presParOf" srcId="{367DBC8E-AC6E-4402-AC87-CF3D9C116C19}" destId="{3291D4C7-0DA8-4768-8411-E5CEFC2121FD}" srcOrd="0" destOrd="0" presId="urn:microsoft.com/office/officeart/2005/8/layout/hierarchy1"/>
    <dgm:cxn modelId="{1A8D00B1-5347-41B4-8D94-619E2F6510D2}" type="presParOf" srcId="{3291D4C7-0DA8-4768-8411-E5CEFC2121FD}" destId="{CE19E593-3F22-4FF9-BAD1-0A7B2920D1E3}" srcOrd="0" destOrd="0" presId="urn:microsoft.com/office/officeart/2005/8/layout/hierarchy1"/>
    <dgm:cxn modelId="{2FFE9AD1-7027-4379-B021-20EB255E59A3}" type="presParOf" srcId="{CE19E593-3F22-4FF9-BAD1-0A7B2920D1E3}" destId="{58E01D4F-51D6-4731-90C5-EB23C64E3B1A}" srcOrd="0" destOrd="0" presId="urn:microsoft.com/office/officeart/2005/8/layout/hierarchy1"/>
    <dgm:cxn modelId="{ADFF95AD-F462-42F4-BC98-72BE11787D10}" type="presParOf" srcId="{CE19E593-3F22-4FF9-BAD1-0A7B2920D1E3}" destId="{A7A22631-746E-4FA3-9C0C-2BF4C891467B}" srcOrd="1" destOrd="0" presId="urn:microsoft.com/office/officeart/2005/8/layout/hierarchy1"/>
    <dgm:cxn modelId="{C6FA294D-2850-40C5-8CEF-6FE28179BD66}" type="presParOf" srcId="{3291D4C7-0DA8-4768-8411-E5CEFC2121FD}" destId="{BDF4E447-7568-44A5-8FF1-D8755ACD03F2}" srcOrd="1" destOrd="0" presId="urn:microsoft.com/office/officeart/2005/8/layout/hierarchy1"/>
    <dgm:cxn modelId="{7FCE334B-2E1A-4D52-9A70-42C2A99D5F56}" type="presParOf" srcId="{367DBC8E-AC6E-4402-AC87-CF3D9C116C19}" destId="{1D95BFD4-F24B-4F7F-BA6E-9CE464FD744F}" srcOrd="1" destOrd="0" presId="urn:microsoft.com/office/officeart/2005/8/layout/hierarchy1"/>
    <dgm:cxn modelId="{44254791-B901-4419-BD03-24633F1F5D96}" type="presParOf" srcId="{1D95BFD4-F24B-4F7F-BA6E-9CE464FD744F}" destId="{13A27937-558B-4BAB-AFEF-C8A2AD32504F}" srcOrd="0" destOrd="0" presId="urn:microsoft.com/office/officeart/2005/8/layout/hierarchy1"/>
    <dgm:cxn modelId="{E03ED6C0-6A10-4034-B2B9-B229E3D2B167}" type="presParOf" srcId="{13A27937-558B-4BAB-AFEF-C8A2AD32504F}" destId="{70C39213-EAD8-47BA-8649-EC5FEF1C5E94}" srcOrd="0" destOrd="0" presId="urn:microsoft.com/office/officeart/2005/8/layout/hierarchy1"/>
    <dgm:cxn modelId="{01AE7AB9-5327-4CAF-8EDB-BF4C4B7C9B47}" type="presParOf" srcId="{13A27937-558B-4BAB-AFEF-C8A2AD32504F}" destId="{8711B1CD-A488-4B42-A313-8992C01F076C}" srcOrd="1" destOrd="0" presId="urn:microsoft.com/office/officeart/2005/8/layout/hierarchy1"/>
    <dgm:cxn modelId="{02BF4988-8912-439C-BD4B-3CF068597900}" type="presParOf" srcId="{1D95BFD4-F24B-4F7F-BA6E-9CE464FD744F}" destId="{FAD96AE2-684D-4162-A4E2-E7492E29C574}" srcOrd="1" destOrd="0" presId="urn:microsoft.com/office/officeart/2005/8/layout/hierarchy1"/>
    <dgm:cxn modelId="{2B71B829-D198-4EAE-AE73-418242C05E19}" type="presParOf" srcId="{367DBC8E-AC6E-4402-AC87-CF3D9C116C19}" destId="{206D3807-DED3-486B-B172-784B45D2DF39}" srcOrd="2" destOrd="0" presId="urn:microsoft.com/office/officeart/2005/8/layout/hierarchy1"/>
    <dgm:cxn modelId="{8C775E99-9F0F-4339-A55A-8ACA121BBFD9}" type="presParOf" srcId="{206D3807-DED3-486B-B172-784B45D2DF39}" destId="{58A9FEE0-596D-42DD-8F64-8DF646398534}" srcOrd="0" destOrd="0" presId="urn:microsoft.com/office/officeart/2005/8/layout/hierarchy1"/>
    <dgm:cxn modelId="{45DD1D64-0943-4B41-9211-058130AF4168}" type="presParOf" srcId="{58A9FEE0-596D-42DD-8F64-8DF646398534}" destId="{FDD85A1A-8667-49A7-9A0F-1B27A00F2CAF}" srcOrd="0" destOrd="0" presId="urn:microsoft.com/office/officeart/2005/8/layout/hierarchy1"/>
    <dgm:cxn modelId="{93E3F76A-70BD-42B5-9A2B-C449EF07AF50}" type="presParOf" srcId="{58A9FEE0-596D-42DD-8F64-8DF646398534}" destId="{4BC7E152-7008-4976-8C89-EEB6E877E5FF}" srcOrd="1" destOrd="0" presId="urn:microsoft.com/office/officeart/2005/8/layout/hierarchy1"/>
    <dgm:cxn modelId="{7A168B20-354A-4E4A-8556-CFBEB9DCA757}" type="presParOf" srcId="{206D3807-DED3-486B-B172-784B45D2DF39}" destId="{C74AEFA8-C3DF-470E-ACD7-E91626BE97FB}"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CB5DB20-7DD0-4A8E-B36E-9335C4C32FC1}"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D4FD82C1-D8BE-4D1E-BE15-B6F69C20A5A0}">
      <dgm:prSet/>
      <dgm:spPr/>
      <dgm:t>
        <a:bodyPr/>
        <a:lstStyle/>
        <a:p>
          <a:r>
            <a:rPr lang="en-US"/>
            <a:t>Care Experience</a:t>
          </a:r>
        </a:p>
      </dgm:t>
    </dgm:pt>
    <dgm:pt modelId="{EEB08804-3E44-4353-BBB3-96D9BF504140}" type="parTrans" cxnId="{39056B86-5322-4B3B-9F30-5E9CE9DE548B}">
      <dgm:prSet/>
      <dgm:spPr/>
      <dgm:t>
        <a:bodyPr/>
        <a:lstStyle/>
        <a:p>
          <a:endParaRPr lang="en-US"/>
        </a:p>
      </dgm:t>
    </dgm:pt>
    <dgm:pt modelId="{345C8314-2DC1-4733-A7D3-BF6DD327FC7D}" type="sibTrans" cxnId="{39056B86-5322-4B3B-9F30-5E9CE9DE548B}">
      <dgm:prSet/>
      <dgm:spPr/>
      <dgm:t>
        <a:bodyPr/>
        <a:lstStyle/>
        <a:p>
          <a:endParaRPr lang="en-US"/>
        </a:p>
      </dgm:t>
    </dgm:pt>
    <dgm:pt modelId="{B51128DB-5680-4290-89AB-B01086C2907B}">
      <dgm:prSet/>
      <dgm:spPr/>
      <dgm:t>
        <a:bodyPr/>
        <a:lstStyle/>
        <a:p>
          <a:r>
            <a:rPr lang="en-US"/>
            <a:t>Volunteer Services </a:t>
          </a:r>
        </a:p>
      </dgm:t>
    </dgm:pt>
    <dgm:pt modelId="{D4947191-5AE7-46A9-AF2B-385632D30A68}" type="parTrans" cxnId="{1D667651-DA4F-45D1-B965-89C1FB7DED54}">
      <dgm:prSet/>
      <dgm:spPr/>
      <dgm:t>
        <a:bodyPr/>
        <a:lstStyle/>
        <a:p>
          <a:endParaRPr lang="en-US"/>
        </a:p>
      </dgm:t>
    </dgm:pt>
    <dgm:pt modelId="{5B4DA750-3428-4D9E-BEED-8B92749EE52E}" type="sibTrans" cxnId="{1D667651-DA4F-45D1-B965-89C1FB7DED54}">
      <dgm:prSet/>
      <dgm:spPr/>
      <dgm:t>
        <a:bodyPr/>
        <a:lstStyle/>
        <a:p>
          <a:endParaRPr lang="en-US"/>
        </a:p>
      </dgm:t>
    </dgm:pt>
    <dgm:pt modelId="{41B763AD-8572-4030-B9C7-527302CFBE11}">
      <dgm:prSet/>
      <dgm:spPr/>
      <dgm:t>
        <a:bodyPr/>
        <a:lstStyle/>
        <a:p>
          <a:r>
            <a:rPr lang="en-US"/>
            <a:t>Sister Facilities </a:t>
          </a:r>
        </a:p>
      </dgm:t>
    </dgm:pt>
    <dgm:pt modelId="{37CF1D4C-987A-470B-B2A5-BBBEF1F282B2}" type="parTrans" cxnId="{F44935BE-02F9-4F27-8B83-5E60E5125CD9}">
      <dgm:prSet/>
      <dgm:spPr/>
      <dgm:t>
        <a:bodyPr/>
        <a:lstStyle/>
        <a:p>
          <a:endParaRPr lang="en-US"/>
        </a:p>
      </dgm:t>
    </dgm:pt>
    <dgm:pt modelId="{433AC08A-D394-4C93-9D93-0B41B127F9D9}" type="sibTrans" cxnId="{F44935BE-02F9-4F27-8B83-5E60E5125CD9}">
      <dgm:prSet/>
      <dgm:spPr/>
      <dgm:t>
        <a:bodyPr/>
        <a:lstStyle/>
        <a:p>
          <a:endParaRPr lang="en-US"/>
        </a:p>
      </dgm:t>
    </dgm:pt>
    <dgm:pt modelId="{6C15D4B9-FBE1-4B7A-9EB7-E09842C09941}" type="pres">
      <dgm:prSet presAssocID="{5CB5DB20-7DD0-4A8E-B36E-9335C4C32FC1}" presName="hierChild1" presStyleCnt="0">
        <dgm:presLayoutVars>
          <dgm:chPref val="1"/>
          <dgm:dir/>
          <dgm:animOne val="branch"/>
          <dgm:animLvl val="lvl"/>
          <dgm:resizeHandles/>
        </dgm:presLayoutVars>
      </dgm:prSet>
      <dgm:spPr/>
    </dgm:pt>
    <dgm:pt modelId="{FAE5FD0C-5FAA-4685-91BE-462D9C490DCF}" type="pres">
      <dgm:prSet presAssocID="{D4FD82C1-D8BE-4D1E-BE15-B6F69C20A5A0}" presName="hierRoot1" presStyleCnt="0"/>
      <dgm:spPr/>
    </dgm:pt>
    <dgm:pt modelId="{880FCD7E-C4A0-4E2E-A6BF-1278982D7C22}" type="pres">
      <dgm:prSet presAssocID="{D4FD82C1-D8BE-4D1E-BE15-B6F69C20A5A0}" presName="composite" presStyleCnt="0"/>
      <dgm:spPr/>
    </dgm:pt>
    <dgm:pt modelId="{EB3DFF4F-4F2A-4C49-B282-0817E5D75D54}" type="pres">
      <dgm:prSet presAssocID="{D4FD82C1-D8BE-4D1E-BE15-B6F69C20A5A0}" presName="background" presStyleLbl="node0" presStyleIdx="0" presStyleCnt="3"/>
      <dgm:spPr/>
    </dgm:pt>
    <dgm:pt modelId="{ABC2CF46-B7CE-44A6-B2D0-54EF9985299B}" type="pres">
      <dgm:prSet presAssocID="{D4FD82C1-D8BE-4D1E-BE15-B6F69C20A5A0}" presName="text" presStyleLbl="fgAcc0" presStyleIdx="0" presStyleCnt="3">
        <dgm:presLayoutVars>
          <dgm:chPref val="3"/>
        </dgm:presLayoutVars>
      </dgm:prSet>
      <dgm:spPr/>
    </dgm:pt>
    <dgm:pt modelId="{C059B948-B2FA-43B6-BDB2-6ECE829C1245}" type="pres">
      <dgm:prSet presAssocID="{D4FD82C1-D8BE-4D1E-BE15-B6F69C20A5A0}" presName="hierChild2" presStyleCnt="0"/>
      <dgm:spPr/>
    </dgm:pt>
    <dgm:pt modelId="{CEB8FD42-758C-4051-980A-23810F0662AA}" type="pres">
      <dgm:prSet presAssocID="{B51128DB-5680-4290-89AB-B01086C2907B}" presName="hierRoot1" presStyleCnt="0"/>
      <dgm:spPr/>
    </dgm:pt>
    <dgm:pt modelId="{70C38002-8BF6-43AB-A7E8-A1C98ACEA952}" type="pres">
      <dgm:prSet presAssocID="{B51128DB-5680-4290-89AB-B01086C2907B}" presName="composite" presStyleCnt="0"/>
      <dgm:spPr/>
    </dgm:pt>
    <dgm:pt modelId="{C3CB45E5-CE90-449B-B9AE-BD24AA9DB115}" type="pres">
      <dgm:prSet presAssocID="{B51128DB-5680-4290-89AB-B01086C2907B}" presName="background" presStyleLbl="node0" presStyleIdx="1" presStyleCnt="3"/>
      <dgm:spPr/>
    </dgm:pt>
    <dgm:pt modelId="{FA688B02-915B-413E-A656-CADE3004E5FC}" type="pres">
      <dgm:prSet presAssocID="{B51128DB-5680-4290-89AB-B01086C2907B}" presName="text" presStyleLbl="fgAcc0" presStyleIdx="1" presStyleCnt="3">
        <dgm:presLayoutVars>
          <dgm:chPref val="3"/>
        </dgm:presLayoutVars>
      </dgm:prSet>
      <dgm:spPr/>
    </dgm:pt>
    <dgm:pt modelId="{6A754BFB-1899-4FDC-BFF2-0F64E192F39A}" type="pres">
      <dgm:prSet presAssocID="{B51128DB-5680-4290-89AB-B01086C2907B}" presName="hierChild2" presStyleCnt="0"/>
      <dgm:spPr/>
    </dgm:pt>
    <dgm:pt modelId="{0A868A16-683E-48AD-AF15-8A424ADED940}" type="pres">
      <dgm:prSet presAssocID="{41B763AD-8572-4030-B9C7-527302CFBE11}" presName="hierRoot1" presStyleCnt="0"/>
      <dgm:spPr/>
    </dgm:pt>
    <dgm:pt modelId="{800C2968-252E-4B14-B11D-97B8E939CE61}" type="pres">
      <dgm:prSet presAssocID="{41B763AD-8572-4030-B9C7-527302CFBE11}" presName="composite" presStyleCnt="0"/>
      <dgm:spPr/>
    </dgm:pt>
    <dgm:pt modelId="{5B1ECD11-2CED-47D1-8758-10513D0E02D7}" type="pres">
      <dgm:prSet presAssocID="{41B763AD-8572-4030-B9C7-527302CFBE11}" presName="background" presStyleLbl="node0" presStyleIdx="2" presStyleCnt="3"/>
      <dgm:spPr/>
    </dgm:pt>
    <dgm:pt modelId="{C2D1E802-1E28-4256-9ED6-7D315F60E936}" type="pres">
      <dgm:prSet presAssocID="{41B763AD-8572-4030-B9C7-527302CFBE11}" presName="text" presStyleLbl="fgAcc0" presStyleIdx="2" presStyleCnt="3">
        <dgm:presLayoutVars>
          <dgm:chPref val="3"/>
        </dgm:presLayoutVars>
      </dgm:prSet>
      <dgm:spPr/>
    </dgm:pt>
    <dgm:pt modelId="{7B0D367B-E1D7-4B25-B36D-9B76FCD48095}" type="pres">
      <dgm:prSet presAssocID="{41B763AD-8572-4030-B9C7-527302CFBE11}" presName="hierChild2" presStyleCnt="0"/>
      <dgm:spPr/>
    </dgm:pt>
  </dgm:ptLst>
  <dgm:cxnLst>
    <dgm:cxn modelId="{1816D70E-CBB7-4381-AD25-392F48CC43C5}" type="presOf" srcId="{D4FD82C1-D8BE-4D1E-BE15-B6F69C20A5A0}" destId="{ABC2CF46-B7CE-44A6-B2D0-54EF9985299B}" srcOrd="0" destOrd="0" presId="urn:microsoft.com/office/officeart/2005/8/layout/hierarchy1"/>
    <dgm:cxn modelId="{1D667651-DA4F-45D1-B965-89C1FB7DED54}" srcId="{5CB5DB20-7DD0-4A8E-B36E-9335C4C32FC1}" destId="{B51128DB-5680-4290-89AB-B01086C2907B}" srcOrd="1" destOrd="0" parTransId="{D4947191-5AE7-46A9-AF2B-385632D30A68}" sibTransId="{5B4DA750-3428-4D9E-BEED-8B92749EE52E}"/>
    <dgm:cxn modelId="{860B8D66-406D-4C81-8E33-E35621AD8F1B}" type="presOf" srcId="{5CB5DB20-7DD0-4A8E-B36E-9335C4C32FC1}" destId="{6C15D4B9-FBE1-4B7A-9EB7-E09842C09941}" srcOrd="0" destOrd="0" presId="urn:microsoft.com/office/officeart/2005/8/layout/hierarchy1"/>
    <dgm:cxn modelId="{39056B86-5322-4B3B-9F30-5E9CE9DE548B}" srcId="{5CB5DB20-7DD0-4A8E-B36E-9335C4C32FC1}" destId="{D4FD82C1-D8BE-4D1E-BE15-B6F69C20A5A0}" srcOrd="0" destOrd="0" parTransId="{EEB08804-3E44-4353-BBB3-96D9BF504140}" sibTransId="{345C8314-2DC1-4733-A7D3-BF6DD327FC7D}"/>
    <dgm:cxn modelId="{F44935BE-02F9-4F27-8B83-5E60E5125CD9}" srcId="{5CB5DB20-7DD0-4A8E-B36E-9335C4C32FC1}" destId="{41B763AD-8572-4030-B9C7-527302CFBE11}" srcOrd="2" destOrd="0" parTransId="{37CF1D4C-987A-470B-B2A5-BBBEF1F282B2}" sibTransId="{433AC08A-D394-4C93-9D93-0B41B127F9D9}"/>
    <dgm:cxn modelId="{EFD3B8D4-07E7-4228-9CCC-D07B9E038D82}" type="presOf" srcId="{B51128DB-5680-4290-89AB-B01086C2907B}" destId="{FA688B02-915B-413E-A656-CADE3004E5FC}" srcOrd="0" destOrd="0" presId="urn:microsoft.com/office/officeart/2005/8/layout/hierarchy1"/>
    <dgm:cxn modelId="{8CF739D5-7DE9-4321-BFF2-D6567E1CCC66}" type="presOf" srcId="{41B763AD-8572-4030-B9C7-527302CFBE11}" destId="{C2D1E802-1E28-4256-9ED6-7D315F60E936}" srcOrd="0" destOrd="0" presId="urn:microsoft.com/office/officeart/2005/8/layout/hierarchy1"/>
    <dgm:cxn modelId="{96BFDFF9-859C-4DA4-9A4D-DC7DA7957040}" type="presParOf" srcId="{6C15D4B9-FBE1-4B7A-9EB7-E09842C09941}" destId="{FAE5FD0C-5FAA-4685-91BE-462D9C490DCF}" srcOrd="0" destOrd="0" presId="urn:microsoft.com/office/officeart/2005/8/layout/hierarchy1"/>
    <dgm:cxn modelId="{D4310556-BA31-4C65-A21C-58130536FFE5}" type="presParOf" srcId="{FAE5FD0C-5FAA-4685-91BE-462D9C490DCF}" destId="{880FCD7E-C4A0-4E2E-A6BF-1278982D7C22}" srcOrd="0" destOrd="0" presId="urn:microsoft.com/office/officeart/2005/8/layout/hierarchy1"/>
    <dgm:cxn modelId="{00069B01-3474-4517-ADAA-74B054D4324E}" type="presParOf" srcId="{880FCD7E-C4A0-4E2E-A6BF-1278982D7C22}" destId="{EB3DFF4F-4F2A-4C49-B282-0817E5D75D54}" srcOrd="0" destOrd="0" presId="urn:microsoft.com/office/officeart/2005/8/layout/hierarchy1"/>
    <dgm:cxn modelId="{AF2857AC-A489-4A58-866F-BD672B7770DE}" type="presParOf" srcId="{880FCD7E-C4A0-4E2E-A6BF-1278982D7C22}" destId="{ABC2CF46-B7CE-44A6-B2D0-54EF9985299B}" srcOrd="1" destOrd="0" presId="urn:microsoft.com/office/officeart/2005/8/layout/hierarchy1"/>
    <dgm:cxn modelId="{70348E11-64EF-4A81-A86E-72184780999B}" type="presParOf" srcId="{FAE5FD0C-5FAA-4685-91BE-462D9C490DCF}" destId="{C059B948-B2FA-43B6-BDB2-6ECE829C1245}" srcOrd="1" destOrd="0" presId="urn:microsoft.com/office/officeart/2005/8/layout/hierarchy1"/>
    <dgm:cxn modelId="{A0AE5FD5-4208-425E-89A3-9F2425D2B15E}" type="presParOf" srcId="{6C15D4B9-FBE1-4B7A-9EB7-E09842C09941}" destId="{CEB8FD42-758C-4051-980A-23810F0662AA}" srcOrd="1" destOrd="0" presId="urn:microsoft.com/office/officeart/2005/8/layout/hierarchy1"/>
    <dgm:cxn modelId="{88DBFD7F-5A57-4344-9D71-A11595374551}" type="presParOf" srcId="{CEB8FD42-758C-4051-980A-23810F0662AA}" destId="{70C38002-8BF6-43AB-A7E8-A1C98ACEA952}" srcOrd="0" destOrd="0" presId="urn:microsoft.com/office/officeart/2005/8/layout/hierarchy1"/>
    <dgm:cxn modelId="{9CE1F996-391D-4F09-A6F8-763204DD3096}" type="presParOf" srcId="{70C38002-8BF6-43AB-A7E8-A1C98ACEA952}" destId="{C3CB45E5-CE90-449B-B9AE-BD24AA9DB115}" srcOrd="0" destOrd="0" presId="urn:microsoft.com/office/officeart/2005/8/layout/hierarchy1"/>
    <dgm:cxn modelId="{26F55275-FBC3-4C2C-BA03-E36C594459A5}" type="presParOf" srcId="{70C38002-8BF6-43AB-A7E8-A1C98ACEA952}" destId="{FA688B02-915B-413E-A656-CADE3004E5FC}" srcOrd="1" destOrd="0" presId="urn:microsoft.com/office/officeart/2005/8/layout/hierarchy1"/>
    <dgm:cxn modelId="{F624F48C-1E6B-4260-A9B7-36F43014B36C}" type="presParOf" srcId="{CEB8FD42-758C-4051-980A-23810F0662AA}" destId="{6A754BFB-1899-4FDC-BFF2-0F64E192F39A}" srcOrd="1" destOrd="0" presId="urn:microsoft.com/office/officeart/2005/8/layout/hierarchy1"/>
    <dgm:cxn modelId="{67B893FB-2516-4A0F-862C-142925E64F1A}" type="presParOf" srcId="{6C15D4B9-FBE1-4B7A-9EB7-E09842C09941}" destId="{0A868A16-683E-48AD-AF15-8A424ADED940}" srcOrd="2" destOrd="0" presId="urn:microsoft.com/office/officeart/2005/8/layout/hierarchy1"/>
    <dgm:cxn modelId="{4F5D7153-B8DC-4DF0-8931-060E9F8B0123}" type="presParOf" srcId="{0A868A16-683E-48AD-AF15-8A424ADED940}" destId="{800C2968-252E-4B14-B11D-97B8E939CE61}" srcOrd="0" destOrd="0" presId="urn:microsoft.com/office/officeart/2005/8/layout/hierarchy1"/>
    <dgm:cxn modelId="{E77B51D6-16B2-4816-AB3A-E2BC8882ACE4}" type="presParOf" srcId="{800C2968-252E-4B14-B11D-97B8E939CE61}" destId="{5B1ECD11-2CED-47D1-8758-10513D0E02D7}" srcOrd="0" destOrd="0" presId="urn:microsoft.com/office/officeart/2005/8/layout/hierarchy1"/>
    <dgm:cxn modelId="{A03B405C-2763-4554-9E4D-9A03EA60DC07}" type="presParOf" srcId="{800C2968-252E-4B14-B11D-97B8E939CE61}" destId="{C2D1E802-1E28-4256-9ED6-7D315F60E936}" srcOrd="1" destOrd="0" presId="urn:microsoft.com/office/officeart/2005/8/layout/hierarchy1"/>
    <dgm:cxn modelId="{81B37B2C-341F-469E-B0E7-5A58AA5B2ED5}" type="presParOf" srcId="{0A868A16-683E-48AD-AF15-8A424ADED940}" destId="{7B0D367B-E1D7-4B25-B36D-9B76FCD4809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E633F4C-AA50-4EB8-A798-71A859799CC2}" type="doc">
      <dgm:prSet loTypeId="urn:microsoft.com/office/officeart/2005/8/layout/matrix3" loCatId="matrix" qsTypeId="urn:microsoft.com/office/officeart/2005/8/quickstyle/simple1" qsCatId="simple" csTypeId="urn:microsoft.com/office/officeart/2005/8/colors/colorful5" csCatId="colorful"/>
      <dgm:spPr/>
      <dgm:t>
        <a:bodyPr/>
        <a:lstStyle/>
        <a:p>
          <a:endParaRPr lang="en-US"/>
        </a:p>
      </dgm:t>
    </dgm:pt>
    <dgm:pt modelId="{3A3C63DD-7985-46C9-8BD2-110A5D6A71E9}">
      <dgm:prSet/>
      <dgm:spPr/>
      <dgm:t>
        <a:bodyPr/>
        <a:lstStyle/>
        <a:p>
          <a:r>
            <a:rPr lang="en-US"/>
            <a:t>Equity Care Contract</a:t>
          </a:r>
        </a:p>
      </dgm:t>
    </dgm:pt>
    <dgm:pt modelId="{9D1B2BB2-6BB0-4AE9-B7A4-182DB2E1C75B}" type="parTrans" cxnId="{04DA882D-48F8-4C81-93DF-A88C64D50677}">
      <dgm:prSet/>
      <dgm:spPr/>
      <dgm:t>
        <a:bodyPr/>
        <a:lstStyle/>
        <a:p>
          <a:endParaRPr lang="en-US"/>
        </a:p>
      </dgm:t>
    </dgm:pt>
    <dgm:pt modelId="{430B7347-CE8B-4FCB-8119-5684385356F8}" type="sibTrans" cxnId="{04DA882D-48F8-4C81-93DF-A88C64D50677}">
      <dgm:prSet/>
      <dgm:spPr/>
      <dgm:t>
        <a:bodyPr/>
        <a:lstStyle/>
        <a:p>
          <a:endParaRPr lang="en-US"/>
        </a:p>
      </dgm:t>
    </dgm:pt>
    <dgm:pt modelId="{2EB249BB-6D41-4C40-A8AF-D7630EFD4502}">
      <dgm:prSet/>
      <dgm:spPr/>
      <dgm:t>
        <a:bodyPr/>
        <a:lstStyle/>
        <a:p>
          <a:r>
            <a:rPr lang="en-US"/>
            <a:t>Doula Integration </a:t>
          </a:r>
        </a:p>
      </dgm:t>
    </dgm:pt>
    <dgm:pt modelId="{C6C5E721-00B2-4F4B-9ADC-263EC2B2E87F}" type="parTrans" cxnId="{B85A55C3-F0D8-4D94-BC98-A4965406A61E}">
      <dgm:prSet/>
      <dgm:spPr/>
      <dgm:t>
        <a:bodyPr/>
        <a:lstStyle/>
        <a:p>
          <a:endParaRPr lang="en-US"/>
        </a:p>
      </dgm:t>
    </dgm:pt>
    <dgm:pt modelId="{26AB045A-ABF9-4F5C-8F83-F411F7B65752}" type="sibTrans" cxnId="{B85A55C3-F0D8-4D94-BC98-A4965406A61E}">
      <dgm:prSet/>
      <dgm:spPr/>
      <dgm:t>
        <a:bodyPr/>
        <a:lstStyle/>
        <a:p>
          <a:endParaRPr lang="en-US"/>
        </a:p>
      </dgm:t>
    </dgm:pt>
    <dgm:pt modelId="{A9C3EFB3-6676-4C70-9D61-731B0BDEC493}">
      <dgm:prSet/>
      <dgm:spPr/>
      <dgm:t>
        <a:bodyPr/>
        <a:lstStyle/>
        <a:p>
          <a:r>
            <a:rPr lang="en-US"/>
            <a:t>AA resource assessment and update</a:t>
          </a:r>
        </a:p>
      </dgm:t>
    </dgm:pt>
    <dgm:pt modelId="{0D9EFF77-FA7B-42C4-8944-D76F7124DD24}" type="parTrans" cxnId="{0B9FB2F0-B869-4A8C-AE18-204C0F9F424F}">
      <dgm:prSet/>
      <dgm:spPr/>
      <dgm:t>
        <a:bodyPr/>
        <a:lstStyle/>
        <a:p>
          <a:endParaRPr lang="en-US"/>
        </a:p>
      </dgm:t>
    </dgm:pt>
    <dgm:pt modelId="{0DEB2383-EB04-4A9C-97A1-9A8BDD2B08D0}" type="sibTrans" cxnId="{0B9FB2F0-B869-4A8C-AE18-204C0F9F424F}">
      <dgm:prSet/>
      <dgm:spPr/>
      <dgm:t>
        <a:bodyPr/>
        <a:lstStyle/>
        <a:p>
          <a:endParaRPr lang="en-US"/>
        </a:p>
      </dgm:t>
    </dgm:pt>
    <dgm:pt modelId="{06AACBC0-49A4-4616-A07C-3A63A732EC4E}">
      <dgm:prSet/>
      <dgm:spPr/>
      <dgm:t>
        <a:bodyPr/>
        <a:lstStyle/>
        <a:p>
          <a:r>
            <a:rPr lang="en-US"/>
            <a:t>Postpartum Improvements</a:t>
          </a:r>
        </a:p>
      </dgm:t>
    </dgm:pt>
    <dgm:pt modelId="{BE094626-C209-4C77-AECD-46804464B70A}" type="parTrans" cxnId="{13CF7F2C-7507-49C3-A996-44A7FDDD7867}">
      <dgm:prSet/>
      <dgm:spPr/>
      <dgm:t>
        <a:bodyPr/>
        <a:lstStyle/>
        <a:p>
          <a:endParaRPr lang="en-US"/>
        </a:p>
      </dgm:t>
    </dgm:pt>
    <dgm:pt modelId="{BF5E6ECF-A9C2-4C78-B32B-46A4DE25BDEC}" type="sibTrans" cxnId="{13CF7F2C-7507-49C3-A996-44A7FDDD7867}">
      <dgm:prSet/>
      <dgm:spPr/>
      <dgm:t>
        <a:bodyPr/>
        <a:lstStyle/>
        <a:p>
          <a:endParaRPr lang="en-US"/>
        </a:p>
      </dgm:t>
    </dgm:pt>
    <dgm:pt modelId="{6F9E0D28-8D19-47B4-8311-2D27E24065B0}">
      <dgm:prSet/>
      <dgm:spPr/>
      <dgm:t>
        <a:bodyPr/>
        <a:lstStyle/>
        <a:p>
          <a:r>
            <a:rPr lang="en-US">
              <a:latin typeface="Aptos Display" panose="020F0302020204030204"/>
            </a:rPr>
            <a:t>Quiet</a:t>
          </a:r>
          <a:r>
            <a:rPr lang="en-US"/>
            <a:t> Hours</a:t>
          </a:r>
        </a:p>
      </dgm:t>
    </dgm:pt>
    <dgm:pt modelId="{1CA055CA-780C-464C-B0C7-4B8D5598CD8B}" type="parTrans" cxnId="{F5A00C5D-99AD-4FD7-8627-14C8221BC566}">
      <dgm:prSet/>
      <dgm:spPr/>
      <dgm:t>
        <a:bodyPr/>
        <a:lstStyle/>
        <a:p>
          <a:endParaRPr lang="en-US"/>
        </a:p>
      </dgm:t>
    </dgm:pt>
    <dgm:pt modelId="{7BA394E5-C0FE-458D-A184-20CA9DD895BE}" type="sibTrans" cxnId="{F5A00C5D-99AD-4FD7-8627-14C8221BC566}">
      <dgm:prSet/>
      <dgm:spPr/>
      <dgm:t>
        <a:bodyPr/>
        <a:lstStyle/>
        <a:p>
          <a:endParaRPr lang="en-US"/>
        </a:p>
      </dgm:t>
    </dgm:pt>
    <dgm:pt modelId="{6C4E2233-03AB-4EEB-8341-73010B0A04B3}" type="pres">
      <dgm:prSet presAssocID="{5E633F4C-AA50-4EB8-A798-71A859799CC2}" presName="matrix" presStyleCnt="0">
        <dgm:presLayoutVars>
          <dgm:chMax val="1"/>
          <dgm:dir/>
          <dgm:resizeHandles val="exact"/>
        </dgm:presLayoutVars>
      </dgm:prSet>
      <dgm:spPr/>
    </dgm:pt>
    <dgm:pt modelId="{A5165AAD-6D1B-49AF-B0D7-F21B88D4F1B9}" type="pres">
      <dgm:prSet presAssocID="{5E633F4C-AA50-4EB8-A798-71A859799CC2}" presName="diamond" presStyleLbl="bgShp" presStyleIdx="0" presStyleCnt="1"/>
      <dgm:spPr/>
    </dgm:pt>
    <dgm:pt modelId="{C1288D46-74DF-438F-A3A7-4A9B939CFE17}" type="pres">
      <dgm:prSet presAssocID="{5E633F4C-AA50-4EB8-A798-71A859799CC2}" presName="quad1" presStyleLbl="node1" presStyleIdx="0" presStyleCnt="4">
        <dgm:presLayoutVars>
          <dgm:chMax val="0"/>
          <dgm:chPref val="0"/>
          <dgm:bulletEnabled val="1"/>
        </dgm:presLayoutVars>
      </dgm:prSet>
      <dgm:spPr/>
    </dgm:pt>
    <dgm:pt modelId="{73CEC13A-E46B-45F7-AAA7-5EB2EBA07996}" type="pres">
      <dgm:prSet presAssocID="{5E633F4C-AA50-4EB8-A798-71A859799CC2}" presName="quad2" presStyleLbl="node1" presStyleIdx="1" presStyleCnt="4">
        <dgm:presLayoutVars>
          <dgm:chMax val="0"/>
          <dgm:chPref val="0"/>
          <dgm:bulletEnabled val="1"/>
        </dgm:presLayoutVars>
      </dgm:prSet>
      <dgm:spPr/>
    </dgm:pt>
    <dgm:pt modelId="{A0A60811-B4B0-4C89-B83E-5DDE7F365CEF}" type="pres">
      <dgm:prSet presAssocID="{5E633F4C-AA50-4EB8-A798-71A859799CC2}" presName="quad3" presStyleLbl="node1" presStyleIdx="2" presStyleCnt="4">
        <dgm:presLayoutVars>
          <dgm:chMax val="0"/>
          <dgm:chPref val="0"/>
          <dgm:bulletEnabled val="1"/>
        </dgm:presLayoutVars>
      </dgm:prSet>
      <dgm:spPr/>
    </dgm:pt>
    <dgm:pt modelId="{0D614784-6367-4B53-A6F5-E89A89B6EB1B}" type="pres">
      <dgm:prSet presAssocID="{5E633F4C-AA50-4EB8-A798-71A859799CC2}" presName="quad4" presStyleLbl="node1" presStyleIdx="3" presStyleCnt="4">
        <dgm:presLayoutVars>
          <dgm:chMax val="0"/>
          <dgm:chPref val="0"/>
          <dgm:bulletEnabled val="1"/>
        </dgm:presLayoutVars>
      </dgm:prSet>
      <dgm:spPr/>
    </dgm:pt>
  </dgm:ptLst>
  <dgm:cxnLst>
    <dgm:cxn modelId="{992DF40E-742F-4CFA-8398-7B7C3BAC3F5E}" type="presOf" srcId="{06AACBC0-49A4-4616-A07C-3A63A732EC4E}" destId="{0D614784-6367-4B53-A6F5-E89A89B6EB1B}" srcOrd="0" destOrd="0" presId="urn:microsoft.com/office/officeart/2005/8/layout/matrix3"/>
    <dgm:cxn modelId="{59DB651D-4FEA-4B4E-9C9E-633F97501C53}" type="presOf" srcId="{2EB249BB-6D41-4C40-A8AF-D7630EFD4502}" destId="{73CEC13A-E46B-45F7-AAA7-5EB2EBA07996}" srcOrd="0" destOrd="0" presId="urn:microsoft.com/office/officeart/2005/8/layout/matrix3"/>
    <dgm:cxn modelId="{13CF7F2C-7507-49C3-A996-44A7FDDD7867}" srcId="{5E633F4C-AA50-4EB8-A798-71A859799CC2}" destId="{06AACBC0-49A4-4616-A07C-3A63A732EC4E}" srcOrd="3" destOrd="0" parTransId="{BE094626-C209-4C77-AECD-46804464B70A}" sibTransId="{BF5E6ECF-A9C2-4C78-B32B-46A4DE25BDEC}"/>
    <dgm:cxn modelId="{04DA882D-48F8-4C81-93DF-A88C64D50677}" srcId="{5E633F4C-AA50-4EB8-A798-71A859799CC2}" destId="{3A3C63DD-7985-46C9-8BD2-110A5D6A71E9}" srcOrd="0" destOrd="0" parTransId="{9D1B2BB2-6BB0-4AE9-B7A4-182DB2E1C75B}" sibTransId="{430B7347-CE8B-4FCB-8119-5684385356F8}"/>
    <dgm:cxn modelId="{F98F8234-B5A2-4C77-8194-93E023EDA3FD}" type="presOf" srcId="{6F9E0D28-8D19-47B4-8311-2D27E24065B0}" destId="{0D614784-6367-4B53-A6F5-E89A89B6EB1B}" srcOrd="0" destOrd="1" presId="urn:microsoft.com/office/officeart/2005/8/layout/matrix3"/>
    <dgm:cxn modelId="{F5A00C5D-99AD-4FD7-8627-14C8221BC566}" srcId="{06AACBC0-49A4-4616-A07C-3A63A732EC4E}" destId="{6F9E0D28-8D19-47B4-8311-2D27E24065B0}" srcOrd="0" destOrd="0" parTransId="{1CA055CA-780C-464C-B0C7-4B8D5598CD8B}" sibTransId="{7BA394E5-C0FE-458D-A184-20CA9DD895BE}"/>
    <dgm:cxn modelId="{6DDE8E75-7AF6-4FFA-A12B-2867B6CB2B19}" type="presOf" srcId="{A9C3EFB3-6676-4C70-9D61-731B0BDEC493}" destId="{A0A60811-B4B0-4C89-B83E-5DDE7F365CEF}" srcOrd="0" destOrd="0" presId="urn:microsoft.com/office/officeart/2005/8/layout/matrix3"/>
    <dgm:cxn modelId="{1A27E076-7E20-4050-86ED-145FF1898037}" type="presOf" srcId="{3A3C63DD-7985-46C9-8BD2-110A5D6A71E9}" destId="{C1288D46-74DF-438F-A3A7-4A9B939CFE17}" srcOrd="0" destOrd="0" presId="urn:microsoft.com/office/officeart/2005/8/layout/matrix3"/>
    <dgm:cxn modelId="{7BC0CD9D-8E33-42C9-AB11-2C98B9E56B57}" type="presOf" srcId="{5E633F4C-AA50-4EB8-A798-71A859799CC2}" destId="{6C4E2233-03AB-4EEB-8341-73010B0A04B3}" srcOrd="0" destOrd="0" presId="urn:microsoft.com/office/officeart/2005/8/layout/matrix3"/>
    <dgm:cxn modelId="{B85A55C3-F0D8-4D94-BC98-A4965406A61E}" srcId="{5E633F4C-AA50-4EB8-A798-71A859799CC2}" destId="{2EB249BB-6D41-4C40-A8AF-D7630EFD4502}" srcOrd="1" destOrd="0" parTransId="{C6C5E721-00B2-4F4B-9ADC-263EC2B2E87F}" sibTransId="{26AB045A-ABF9-4F5C-8F83-F411F7B65752}"/>
    <dgm:cxn modelId="{0B9FB2F0-B869-4A8C-AE18-204C0F9F424F}" srcId="{5E633F4C-AA50-4EB8-A798-71A859799CC2}" destId="{A9C3EFB3-6676-4C70-9D61-731B0BDEC493}" srcOrd="2" destOrd="0" parTransId="{0D9EFF77-FA7B-42C4-8944-D76F7124DD24}" sibTransId="{0DEB2383-EB04-4A9C-97A1-9A8BDD2B08D0}"/>
    <dgm:cxn modelId="{A9F74DE2-D6E3-4B50-AB44-C5DE42FAD80F}" type="presParOf" srcId="{6C4E2233-03AB-4EEB-8341-73010B0A04B3}" destId="{A5165AAD-6D1B-49AF-B0D7-F21B88D4F1B9}" srcOrd="0" destOrd="0" presId="urn:microsoft.com/office/officeart/2005/8/layout/matrix3"/>
    <dgm:cxn modelId="{473E1697-8564-42BC-A8DA-98AA31456520}" type="presParOf" srcId="{6C4E2233-03AB-4EEB-8341-73010B0A04B3}" destId="{C1288D46-74DF-438F-A3A7-4A9B939CFE17}" srcOrd="1" destOrd="0" presId="urn:microsoft.com/office/officeart/2005/8/layout/matrix3"/>
    <dgm:cxn modelId="{B420ACA5-A2F4-490A-B80B-9308FD5A42DB}" type="presParOf" srcId="{6C4E2233-03AB-4EEB-8341-73010B0A04B3}" destId="{73CEC13A-E46B-45F7-AAA7-5EB2EBA07996}" srcOrd="2" destOrd="0" presId="urn:microsoft.com/office/officeart/2005/8/layout/matrix3"/>
    <dgm:cxn modelId="{BBA7C166-D12F-440E-8132-5872BEF7BBD5}" type="presParOf" srcId="{6C4E2233-03AB-4EEB-8341-73010B0A04B3}" destId="{A0A60811-B4B0-4C89-B83E-5DDE7F365CEF}" srcOrd="3" destOrd="0" presId="urn:microsoft.com/office/officeart/2005/8/layout/matrix3"/>
    <dgm:cxn modelId="{B6B9E97C-59CC-418B-8082-B513402B845C}" type="presParOf" srcId="{6C4E2233-03AB-4EEB-8341-73010B0A04B3}" destId="{0D614784-6367-4B53-A6F5-E89A89B6EB1B}"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E01D4F-51D6-4731-90C5-EB23C64E3B1A}">
      <dsp:nvSpPr>
        <dsp:cNvPr id="0" name=""/>
        <dsp:cNvSpPr/>
      </dsp:nvSpPr>
      <dsp:spPr>
        <a:xfrm>
          <a:off x="0" y="786200"/>
          <a:ext cx="4378404" cy="278028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A22631-746E-4FA3-9C0C-2BF4C891467B}">
      <dsp:nvSpPr>
        <dsp:cNvPr id="0" name=""/>
        <dsp:cNvSpPr/>
      </dsp:nvSpPr>
      <dsp:spPr>
        <a:xfrm>
          <a:off x="486489" y="1248365"/>
          <a:ext cx="4378404" cy="278028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US" sz="4800" kern="1200">
              <a:latin typeface="Aptos Display" panose="020F0302020204030204"/>
            </a:rPr>
            <a:t>Whose</a:t>
          </a:r>
          <a:r>
            <a:rPr lang="en-US" sz="4800" kern="1200" dirty="0"/>
            <a:t> support do you need?</a:t>
          </a:r>
        </a:p>
      </dsp:txBody>
      <dsp:txXfrm>
        <a:off x="567921" y="1329797"/>
        <a:ext cx="4215540" cy="2617422"/>
      </dsp:txXfrm>
    </dsp:sp>
    <dsp:sp modelId="{70C39213-EAD8-47BA-8649-EC5FEF1C5E94}">
      <dsp:nvSpPr>
        <dsp:cNvPr id="0" name=""/>
        <dsp:cNvSpPr/>
      </dsp:nvSpPr>
      <dsp:spPr>
        <a:xfrm>
          <a:off x="5351383" y="786200"/>
          <a:ext cx="4378404" cy="278028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11B1CD-A488-4B42-A313-8992C01F076C}">
      <dsp:nvSpPr>
        <dsp:cNvPr id="0" name=""/>
        <dsp:cNvSpPr/>
      </dsp:nvSpPr>
      <dsp:spPr>
        <a:xfrm>
          <a:off x="5837872" y="1248365"/>
          <a:ext cx="4378404" cy="278028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US" sz="4800" kern="1200"/>
            <a:t>Who will lead the group?</a:t>
          </a:r>
        </a:p>
      </dsp:txBody>
      <dsp:txXfrm>
        <a:off x="5919304" y="1329797"/>
        <a:ext cx="4215540" cy="2617422"/>
      </dsp:txXfrm>
    </dsp:sp>
    <dsp:sp modelId="{FDD85A1A-8667-49A7-9A0F-1B27A00F2CAF}">
      <dsp:nvSpPr>
        <dsp:cNvPr id="0" name=""/>
        <dsp:cNvSpPr/>
      </dsp:nvSpPr>
      <dsp:spPr>
        <a:xfrm>
          <a:off x="10702766" y="786200"/>
          <a:ext cx="4378404" cy="278028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C7E152-7008-4976-8C89-EEB6E877E5FF}">
      <dsp:nvSpPr>
        <dsp:cNvPr id="0" name=""/>
        <dsp:cNvSpPr/>
      </dsp:nvSpPr>
      <dsp:spPr>
        <a:xfrm>
          <a:off x="11189255" y="1248365"/>
          <a:ext cx="4378404" cy="278028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US" sz="4800" kern="1200"/>
            <a:t>Who will do admin support for the group?</a:t>
          </a:r>
        </a:p>
      </dsp:txBody>
      <dsp:txXfrm>
        <a:off x="11270687" y="1329797"/>
        <a:ext cx="4215540" cy="26174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3DFF4F-4F2A-4C49-B282-0817E5D75D54}">
      <dsp:nvSpPr>
        <dsp:cNvPr id="0" name=""/>
        <dsp:cNvSpPr/>
      </dsp:nvSpPr>
      <dsp:spPr>
        <a:xfrm>
          <a:off x="0" y="786200"/>
          <a:ext cx="4378404" cy="278028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C2CF46-B7CE-44A6-B2D0-54EF9985299B}">
      <dsp:nvSpPr>
        <dsp:cNvPr id="0" name=""/>
        <dsp:cNvSpPr/>
      </dsp:nvSpPr>
      <dsp:spPr>
        <a:xfrm>
          <a:off x="486489" y="1248365"/>
          <a:ext cx="4378404" cy="278028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32410" tIns="232410" rIns="232410" bIns="232410" numCol="1" spcCol="1270" anchor="ctr" anchorCtr="0">
          <a:noAutofit/>
        </a:bodyPr>
        <a:lstStyle/>
        <a:p>
          <a:pPr marL="0" lvl="0" indent="0" algn="ctr" defTabSz="2711450">
            <a:lnSpc>
              <a:spcPct val="90000"/>
            </a:lnSpc>
            <a:spcBef>
              <a:spcPct val="0"/>
            </a:spcBef>
            <a:spcAft>
              <a:spcPct val="35000"/>
            </a:spcAft>
            <a:buNone/>
          </a:pPr>
          <a:r>
            <a:rPr lang="en-US" sz="6100" kern="1200"/>
            <a:t>Care Experience</a:t>
          </a:r>
        </a:p>
      </dsp:txBody>
      <dsp:txXfrm>
        <a:off x="567921" y="1329797"/>
        <a:ext cx="4215540" cy="2617422"/>
      </dsp:txXfrm>
    </dsp:sp>
    <dsp:sp modelId="{C3CB45E5-CE90-449B-B9AE-BD24AA9DB115}">
      <dsp:nvSpPr>
        <dsp:cNvPr id="0" name=""/>
        <dsp:cNvSpPr/>
      </dsp:nvSpPr>
      <dsp:spPr>
        <a:xfrm>
          <a:off x="5351383" y="786200"/>
          <a:ext cx="4378404" cy="278028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688B02-915B-413E-A656-CADE3004E5FC}">
      <dsp:nvSpPr>
        <dsp:cNvPr id="0" name=""/>
        <dsp:cNvSpPr/>
      </dsp:nvSpPr>
      <dsp:spPr>
        <a:xfrm>
          <a:off x="5837872" y="1248365"/>
          <a:ext cx="4378404" cy="278028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32410" tIns="232410" rIns="232410" bIns="232410" numCol="1" spcCol="1270" anchor="ctr" anchorCtr="0">
          <a:noAutofit/>
        </a:bodyPr>
        <a:lstStyle/>
        <a:p>
          <a:pPr marL="0" lvl="0" indent="0" algn="ctr" defTabSz="2711450">
            <a:lnSpc>
              <a:spcPct val="90000"/>
            </a:lnSpc>
            <a:spcBef>
              <a:spcPct val="0"/>
            </a:spcBef>
            <a:spcAft>
              <a:spcPct val="35000"/>
            </a:spcAft>
            <a:buNone/>
          </a:pPr>
          <a:r>
            <a:rPr lang="en-US" sz="6100" kern="1200"/>
            <a:t>Volunteer Services </a:t>
          </a:r>
        </a:p>
      </dsp:txBody>
      <dsp:txXfrm>
        <a:off x="5919304" y="1329797"/>
        <a:ext cx="4215540" cy="2617422"/>
      </dsp:txXfrm>
    </dsp:sp>
    <dsp:sp modelId="{5B1ECD11-2CED-47D1-8758-10513D0E02D7}">
      <dsp:nvSpPr>
        <dsp:cNvPr id="0" name=""/>
        <dsp:cNvSpPr/>
      </dsp:nvSpPr>
      <dsp:spPr>
        <a:xfrm>
          <a:off x="10702766" y="786200"/>
          <a:ext cx="4378404" cy="278028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D1E802-1E28-4256-9ED6-7D315F60E936}">
      <dsp:nvSpPr>
        <dsp:cNvPr id="0" name=""/>
        <dsp:cNvSpPr/>
      </dsp:nvSpPr>
      <dsp:spPr>
        <a:xfrm>
          <a:off x="11189255" y="1248365"/>
          <a:ext cx="4378404" cy="278028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32410" tIns="232410" rIns="232410" bIns="232410" numCol="1" spcCol="1270" anchor="ctr" anchorCtr="0">
          <a:noAutofit/>
        </a:bodyPr>
        <a:lstStyle/>
        <a:p>
          <a:pPr marL="0" lvl="0" indent="0" algn="ctr" defTabSz="2711450">
            <a:lnSpc>
              <a:spcPct val="90000"/>
            </a:lnSpc>
            <a:spcBef>
              <a:spcPct val="0"/>
            </a:spcBef>
            <a:spcAft>
              <a:spcPct val="35000"/>
            </a:spcAft>
            <a:buNone/>
          </a:pPr>
          <a:r>
            <a:rPr lang="en-US" sz="6100" kern="1200"/>
            <a:t>Sister Facilities </a:t>
          </a:r>
        </a:p>
      </dsp:txBody>
      <dsp:txXfrm>
        <a:off x="11270687" y="1329797"/>
        <a:ext cx="4215540" cy="261742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165AAD-6D1B-49AF-B0D7-F21B88D4F1B9}">
      <dsp:nvSpPr>
        <dsp:cNvPr id="0" name=""/>
        <dsp:cNvSpPr/>
      </dsp:nvSpPr>
      <dsp:spPr>
        <a:xfrm>
          <a:off x="878130" y="0"/>
          <a:ext cx="8346903" cy="8346903"/>
        </a:xfrm>
        <a:prstGeom prst="diamond">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288D46-74DF-438F-A3A7-4A9B939CFE17}">
      <dsp:nvSpPr>
        <dsp:cNvPr id="0" name=""/>
        <dsp:cNvSpPr/>
      </dsp:nvSpPr>
      <dsp:spPr>
        <a:xfrm>
          <a:off x="1671086" y="792955"/>
          <a:ext cx="3255292" cy="3255292"/>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t>Equity Care Contract</a:t>
          </a:r>
        </a:p>
      </dsp:txBody>
      <dsp:txXfrm>
        <a:off x="1829996" y="951865"/>
        <a:ext cx="2937472" cy="2937472"/>
      </dsp:txXfrm>
    </dsp:sp>
    <dsp:sp modelId="{73CEC13A-E46B-45F7-AAA7-5EB2EBA07996}">
      <dsp:nvSpPr>
        <dsp:cNvPr id="0" name=""/>
        <dsp:cNvSpPr/>
      </dsp:nvSpPr>
      <dsp:spPr>
        <a:xfrm>
          <a:off x="5176786" y="792955"/>
          <a:ext cx="3255292" cy="3255292"/>
        </a:xfrm>
        <a:prstGeom prst="roundRect">
          <a:avLst/>
        </a:prstGeom>
        <a:solidFill>
          <a:schemeClr val="accent5">
            <a:hueOff val="-4050717"/>
            <a:satOff val="-275"/>
            <a:lumOff val="65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t>Doula Integration </a:t>
          </a:r>
        </a:p>
      </dsp:txBody>
      <dsp:txXfrm>
        <a:off x="5335696" y="951865"/>
        <a:ext cx="2937472" cy="2937472"/>
      </dsp:txXfrm>
    </dsp:sp>
    <dsp:sp modelId="{A0A60811-B4B0-4C89-B83E-5DDE7F365CEF}">
      <dsp:nvSpPr>
        <dsp:cNvPr id="0" name=""/>
        <dsp:cNvSpPr/>
      </dsp:nvSpPr>
      <dsp:spPr>
        <a:xfrm>
          <a:off x="1671086" y="4298655"/>
          <a:ext cx="3255292" cy="3255292"/>
        </a:xfrm>
        <a:prstGeom prst="roundRect">
          <a:avLst/>
        </a:prstGeom>
        <a:solidFill>
          <a:schemeClr val="accent5">
            <a:hueOff val="-8101434"/>
            <a:satOff val="-551"/>
            <a:lumOff val="130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t>AA resource assessment and update</a:t>
          </a:r>
        </a:p>
      </dsp:txBody>
      <dsp:txXfrm>
        <a:off x="1829996" y="4457565"/>
        <a:ext cx="2937472" cy="2937472"/>
      </dsp:txXfrm>
    </dsp:sp>
    <dsp:sp modelId="{0D614784-6367-4B53-A6F5-E89A89B6EB1B}">
      <dsp:nvSpPr>
        <dsp:cNvPr id="0" name=""/>
        <dsp:cNvSpPr/>
      </dsp:nvSpPr>
      <dsp:spPr>
        <a:xfrm>
          <a:off x="5176786" y="4298655"/>
          <a:ext cx="3255292" cy="3255292"/>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a:t>Postpartum Improvements</a:t>
          </a:r>
        </a:p>
        <a:p>
          <a:pPr marL="228600" lvl="1" indent="-228600" algn="l" defTabSz="1155700">
            <a:lnSpc>
              <a:spcPct val="90000"/>
            </a:lnSpc>
            <a:spcBef>
              <a:spcPct val="0"/>
            </a:spcBef>
            <a:spcAft>
              <a:spcPct val="15000"/>
            </a:spcAft>
            <a:buChar char="•"/>
          </a:pPr>
          <a:r>
            <a:rPr lang="en-US" sz="2600" kern="1200">
              <a:latin typeface="Aptos Display" panose="020F0302020204030204"/>
            </a:rPr>
            <a:t>Quiet</a:t>
          </a:r>
          <a:r>
            <a:rPr lang="en-US" sz="2600" kern="1200"/>
            <a:t> Hours</a:t>
          </a:r>
        </a:p>
      </dsp:txBody>
      <dsp:txXfrm>
        <a:off x="5335696" y="4457565"/>
        <a:ext cx="2937472" cy="293747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30.07.2026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384F63-87C0-7248-8362-41D27F666570}" type="slidenum">
              <a:rPr kumimoji="0" lang="en-US" sz="1200" b="0" i="0" u="none" strike="noStrike" kern="1200" cap="none" spc="0" normalizeH="0" baseline="0" noProof="0" smtClean="0">
                <a:ln>
                  <a:noFill/>
                </a:ln>
                <a:solidFill>
                  <a:prstClr val="black"/>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Roboto" panose="02000000000000000000" pitchFamily="2" charset="0"/>
              <a:ea typeface="+mn-ea"/>
              <a:cs typeface="+mn-cs"/>
            </a:endParaRPr>
          </a:p>
        </p:txBody>
      </p:sp>
    </p:spTree>
    <p:extLst>
      <p:ext uri="{BB962C8B-B14F-4D97-AF65-F5344CB8AC3E}">
        <p14:creationId xmlns:p14="http://schemas.microsoft.com/office/powerpoint/2010/main" val="796058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384F63-87C0-7248-8362-41D27F666570}" type="slidenum">
              <a:rPr lang="en-US" smtClean="0"/>
              <a:pPr/>
              <a:t>4</a:t>
            </a:fld>
            <a:endParaRPr lang="en-US" dirty="0"/>
          </a:p>
        </p:txBody>
      </p:sp>
    </p:spTree>
    <p:extLst>
      <p:ext uri="{BB962C8B-B14F-4D97-AF65-F5344CB8AC3E}">
        <p14:creationId xmlns:p14="http://schemas.microsoft.com/office/powerpoint/2010/main" val="1851618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a:t>The LI is a different form of collaborative, focused on shared learning over expertise and being held to the same standard.</a:t>
            </a:r>
          </a:p>
          <a:p>
            <a:r>
              <a:rPr lang="en-US" dirty="0"/>
              <a:t>Trialing out 18-months </a:t>
            </a:r>
          </a:p>
          <a:p>
            <a:r>
              <a:rPr lang="en-US" dirty="0"/>
              <a:t>We took lessons, curriculum, and tools from SVB and BEC and combined them, based on feedback, maternal mortality and morbidity reviews.</a:t>
            </a:r>
          </a:p>
          <a:p>
            <a:endParaRPr lang="en-US" dirty="0"/>
          </a:p>
        </p:txBody>
      </p:sp>
      <p:sp>
        <p:nvSpPr>
          <p:cNvPr id="4" name="Slide Number Placeholder 3"/>
          <p:cNvSpPr>
            <a:spLocks noGrp="1"/>
          </p:cNvSpPr>
          <p:nvPr>
            <p:ph type="sldNum" sz="quarter" idx="5"/>
          </p:nvPr>
        </p:nvSpPr>
        <p:spPr/>
        <p:txBody>
          <a:bodyPr/>
          <a:lstStyle/>
          <a:p>
            <a:fld id="{DC384F63-87C0-7248-8362-41D27F666570}" type="slidenum">
              <a:rPr lang="en-US" smtClean="0"/>
              <a:pPr/>
              <a:t>6</a:t>
            </a:fld>
            <a:endParaRPr lang="en-US" dirty="0"/>
          </a:p>
        </p:txBody>
      </p:sp>
    </p:spTree>
    <p:extLst>
      <p:ext uri="{BB962C8B-B14F-4D97-AF65-F5344CB8AC3E}">
        <p14:creationId xmlns:p14="http://schemas.microsoft.com/office/powerpoint/2010/main" val="2887230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461D6-06E5-3953-1FB1-BF4FF23EE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33B747-99E0-AF08-5D0D-95BD21593A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828E87-576D-8DA0-8538-474BCFC8EAD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are aiming to create a community of learning where hospitals can share lessons, we can provide education on data, equity, RMC, </a:t>
            </a:r>
            <a:r>
              <a:rPr lang="en-US" dirty="0" err="1"/>
              <a:t>etc</a:t>
            </a:r>
            <a:r>
              <a:rPr lang="en-US" dirty="0"/>
              <a:t> to help hospitals reduce the differences.</a:t>
            </a:r>
          </a:p>
          <a:p>
            <a:endParaRPr lang="en-US" dirty="0"/>
          </a:p>
          <a:p>
            <a:endParaRPr lang="en-US" dirty="0"/>
          </a:p>
          <a:p>
            <a:r>
              <a:rPr lang="en-US" sz="1200" b="1" u="sng" dirty="0"/>
              <a:t>Goals</a:t>
            </a:r>
          </a:p>
          <a:p>
            <a:pPr marL="457200" indent="-457200">
              <a:buFont typeface="+mj-lt"/>
              <a:buAutoNum type="arabicPeriod"/>
            </a:pPr>
            <a:r>
              <a:rPr lang="en-US" sz="1200" dirty="0"/>
              <a:t>Reduce</a:t>
            </a:r>
            <a:r>
              <a:rPr lang="en-US" sz="1200" b="1" dirty="0"/>
              <a:t> racial and ethnic differences in NTSV Cesarean rates</a:t>
            </a:r>
            <a:r>
              <a:rPr lang="en-US" sz="1200" dirty="0"/>
              <a:t> with a goal of all races and ethnicities reaching or exceeding the Healthy People 2030 target rate of 23.6%.</a:t>
            </a:r>
          </a:p>
          <a:p>
            <a:pPr marL="457200" indent="-457200">
              <a:buFont typeface="+mj-lt"/>
              <a:buAutoNum type="arabicPeriod"/>
            </a:pPr>
            <a:r>
              <a:rPr lang="en-US" sz="1200" dirty="0"/>
              <a:t>Increase</a:t>
            </a:r>
            <a:r>
              <a:rPr lang="en-US" sz="1200" b="1" dirty="0"/>
              <a:t> participation of hospitals </a:t>
            </a:r>
            <a:r>
              <a:rPr lang="en-US" sz="1200" dirty="0"/>
              <a:t>with high NTSV Cesarean rates among Black gravidas or patients from racial groups with similarly high rates</a:t>
            </a:r>
          </a:p>
          <a:p>
            <a:pPr marL="457200" indent="-457200">
              <a:buFont typeface="+mj-lt"/>
              <a:buAutoNum type="arabicPeriod"/>
            </a:pPr>
            <a:r>
              <a:rPr lang="en-US" sz="1200" dirty="0"/>
              <a:t>Increase</a:t>
            </a:r>
            <a:r>
              <a:rPr lang="en-US" sz="1200" b="1" dirty="0"/>
              <a:t> community and patient awareness </a:t>
            </a:r>
            <a:r>
              <a:rPr lang="en-US" sz="1200" dirty="0"/>
              <a:t>of existing racial disparities in NTSV rates and causes contributing to an NTSV Cesarean delivery</a:t>
            </a:r>
          </a:p>
          <a:p>
            <a:pPr marL="457200" indent="-457200">
              <a:buFont typeface="+mj-lt"/>
              <a:buAutoNum type="arabicPeriod"/>
            </a:pPr>
            <a:r>
              <a:rPr lang="en-US" sz="1200" dirty="0"/>
              <a:t>Increase the number of hospitals with </a:t>
            </a:r>
            <a:r>
              <a:rPr lang="en-US" sz="1200" b="1" dirty="0"/>
              <a:t>patient and community engagement practices </a:t>
            </a:r>
            <a:r>
              <a:rPr lang="en-US" sz="1200" dirty="0"/>
              <a:t>to inform the adoption of equitable care practices</a:t>
            </a:r>
          </a:p>
          <a:p>
            <a:endParaRPr lang="en-US" dirty="0"/>
          </a:p>
        </p:txBody>
      </p:sp>
      <p:sp>
        <p:nvSpPr>
          <p:cNvPr id="4" name="Slide Number Placeholder 3">
            <a:extLst>
              <a:ext uri="{FF2B5EF4-FFF2-40B4-BE49-F238E27FC236}">
                <a16:creationId xmlns:a16="http://schemas.microsoft.com/office/drawing/2014/main" id="{C9529187-3C1F-DA97-4BFE-AB4AE5180122}"/>
              </a:ext>
            </a:extLst>
          </p:cNvPr>
          <p:cNvSpPr>
            <a:spLocks noGrp="1"/>
          </p:cNvSpPr>
          <p:nvPr>
            <p:ph type="sldNum" sz="quarter" idx="5"/>
          </p:nvPr>
        </p:nvSpPr>
        <p:spPr/>
        <p:txBody>
          <a:bodyPr/>
          <a:lstStyle/>
          <a:p>
            <a:fld id="{DC384F63-87C0-7248-8362-41D27F666570}" type="slidenum">
              <a:rPr lang="en-US" smtClean="0"/>
              <a:pPr/>
              <a:t>7</a:t>
            </a:fld>
            <a:endParaRPr lang="en-US" dirty="0"/>
          </a:p>
        </p:txBody>
      </p:sp>
    </p:spTree>
    <p:extLst>
      <p:ext uri="{BB962C8B-B14F-4D97-AF65-F5344CB8AC3E}">
        <p14:creationId xmlns:p14="http://schemas.microsoft.com/office/powerpoint/2010/main" val="36746631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Try </a:t>
            </a:r>
            <a:r>
              <a:rPr lang="en-US" sz="1200" dirty="0">
                <a:solidFill>
                  <a:srgbClr val="10587D"/>
                </a:solidFill>
                <a:latin typeface="Roboto" pitchFamily="2" charset="0"/>
                <a:ea typeface="Roboto" pitchFamily="2" charset="0"/>
                <a:cs typeface="Calibri"/>
              </a:rPr>
              <a:t>to stay up with the program as we move through it and not jump ahead, or it will be difficult to identify what changes have been the most impactful for your unit</a:t>
            </a:r>
          </a:p>
          <a:p>
            <a:endParaRPr lang="en-US" dirty="0"/>
          </a:p>
        </p:txBody>
      </p:sp>
      <p:sp>
        <p:nvSpPr>
          <p:cNvPr id="4" name="Slide Number Placeholder 3"/>
          <p:cNvSpPr>
            <a:spLocks noGrp="1"/>
          </p:cNvSpPr>
          <p:nvPr>
            <p:ph type="sldNum" sz="quarter" idx="5"/>
          </p:nvPr>
        </p:nvSpPr>
        <p:spPr/>
        <p:txBody>
          <a:bodyPr/>
          <a:lstStyle/>
          <a:p>
            <a:fld id="{DC384F63-87C0-7248-8362-41D27F666570}" type="slidenum">
              <a:rPr lang="en-US" smtClean="0"/>
              <a:pPr/>
              <a:t>8</a:t>
            </a:fld>
            <a:endParaRPr lang="en-US" dirty="0"/>
          </a:p>
        </p:txBody>
      </p:sp>
    </p:spTree>
    <p:extLst>
      <p:ext uri="{BB962C8B-B14F-4D97-AF65-F5344CB8AC3E}">
        <p14:creationId xmlns:p14="http://schemas.microsoft.com/office/powerpoint/2010/main" val="34269394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384F63-87C0-7248-8362-41D27F666570}" type="slidenum">
              <a:rPr lang="en-US" smtClean="0"/>
              <a:pPr/>
              <a:t>9</a:t>
            </a:fld>
            <a:endParaRPr lang="en-US" dirty="0"/>
          </a:p>
        </p:txBody>
      </p:sp>
    </p:spTree>
    <p:extLst>
      <p:ext uri="{BB962C8B-B14F-4D97-AF65-F5344CB8AC3E}">
        <p14:creationId xmlns:p14="http://schemas.microsoft.com/office/powerpoint/2010/main" val="41281549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20795-93CB-4369-7A91-EB2D0744D8EC}"/>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394EEFA3-6BC3-1CE1-CEFC-9B753D4BD686}"/>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10A0A403-9479-027C-9E74-089FF735C2AE}"/>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BDEDE44F-81FF-5433-9851-8164E45F80B5}"/>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B514D95E-59CF-8FDA-103D-CE6A46A24D0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Nationwide, there has been a growing concern regarding a decline in physiological birth. And an increase in operative deliveries. As a New Graduate nurse, I wanted to find a way to collaborate with our physicians and implement nursing interventions to assist birthing patients. </a:t>
            </a:r>
          </a:p>
          <a:p>
            <a:r>
              <a:rPr lang="en-US"/>
              <a:t>From the months of January 2023- July 2023, the average nullipara cesarean rate was 30% at Eisenhower’s family birth center. Which was slightly above the Healthy People 2030’s target goal 23.6%. </a:t>
            </a:r>
          </a:p>
          <a:p>
            <a:r>
              <a:rPr lang="en-US"/>
              <a:t>Although some operative deliveries can be medically necessary, they may also increase complications such as postpartum hemorrhage, maternal sepsis, Deep vein thrombosis, respiratory distress for the patient and infant, and even increase length of stay.</a:t>
            </a:r>
          </a:p>
          <a:p>
            <a:r>
              <a:rPr lang="en-US"/>
              <a:t>By Promoting physiological birth, we can reduce operative interventions and improve childbirth experiences. </a:t>
            </a:r>
          </a:p>
        </p:txBody>
      </p:sp>
      <p:sp>
        <p:nvSpPr>
          <p:cNvPr id="6" name="Footer Placeholder 5">
            <a:extLst>
              <a:ext uri="{FF2B5EF4-FFF2-40B4-BE49-F238E27FC236}">
                <a16:creationId xmlns:a16="http://schemas.microsoft.com/office/drawing/2014/main" id="{64CFA96B-FF1E-2BA7-E069-9409400D29D8}"/>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9D70B146-59C0-4ADF-8B2B-5045170B2854}"/>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3121208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Good morning, my name is Danny Castaneda. I have been working in Labor &amp; Delivery at Eisenhower’s Family Birth Center since 2023. And I am excited to present my new grad project.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Eisenhower Medical Center is a small not-for-profit community hospital located in Rancho Mirage, CA. Serving the Coachella Valley since 1971.Eisenhower Medical Center has expanded since its initiation and has roughly 400-beds.</a:t>
            </a:r>
          </a:p>
          <a:p>
            <a:r>
              <a:rPr lang="en-US"/>
              <a:t>In 2021, Eisenhower opened the family birth center and currently averages 100-120 deliveries per month. </a:t>
            </a:r>
          </a:p>
          <a:p>
            <a:r>
              <a:rPr lang="en-US"/>
              <a:t>There are a total of 14 labor rooms, 7 postpartum, 4 OBED rooms, and 2 Operating rooms.</a:t>
            </a:r>
          </a:p>
          <a:p>
            <a:r>
              <a:rPr lang="en-US"/>
              <a:t> Eisenhower strives on clinical excellence and has achieved several designations such as Magnet, PTAP Accreditation, and High performance rating for Maternity services. </a:t>
            </a:r>
          </a:p>
          <a:p>
            <a:endParaRPr lang="en-US"/>
          </a:p>
          <a:p>
            <a:r>
              <a:rPr lang="en-US"/>
              <a:t>As I’ve mentioned before, my name is Danny Castaneda. I graduated my my Bachelor’s in nursing science in 2022 and began my nursing career at Eisenhower early 2023 where I have had the opportunity to grow professionally since. I recently obtained my master’s degree in nursing education from Grand Canyon University and recently joined  a scholar program here at Eisenhower.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Nationwide, there has been a growing concern regarding a decline in physiological birth. And an increase in operative deliveries. As a New Graduate nurse, I wanted to find a way to collaborate with our physicians and implement nursing interventions to assist birthing patients. </a:t>
            </a:r>
          </a:p>
          <a:p>
            <a:r>
              <a:rPr lang="en-US"/>
              <a:t>From the months of January 2023- July 2023, the average nullipara cesarean rate was 30% at Eisenhower’s family birth center. Which was slightly above the Healthy People 2030’s target goal 23.6%. </a:t>
            </a:r>
          </a:p>
          <a:p>
            <a:r>
              <a:rPr lang="en-US"/>
              <a:t>Although some operative deliveries can be medically necessary, they may also increase complications such as postpartum hemorrhage, maternal sepsis, Deep vein thrombosis, respiratory distress for the patient and infant, and even increase length of stay.</a:t>
            </a:r>
          </a:p>
          <a:p>
            <a:r>
              <a:rPr lang="en-US"/>
              <a:t>By Promoting physiological birth, we can reduce operative interventions and improve childbirth experiences.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Labor Hopscotch was created by Sinead O'Connor, a midwife from Dublin, Ireland. Her purpose was to create a visual birthing tool that provides laboring women with a series of steps to</a:t>
            </a:r>
          </a:p>
          <a:p>
            <a:r>
              <a:rPr lang="en-US"/>
              <a:t>undertake as labor progresses to promote optimal fetal positioning. Thus, supporting and</a:t>
            </a:r>
          </a:p>
          <a:p>
            <a:r>
              <a:rPr lang="en-US"/>
              <a:t>promoting physiological birth processes which reduce surgical births.</a:t>
            </a:r>
          </a:p>
          <a:p>
            <a:r>
              <a:rPr lang="en-US"/>
              <a:t>The fundamental principle of labor hopscotch is to inform the importance of steps necessary to</a:t>
            </a:r>
          </a:p>
          <a:p>
            <a:r>
              <a:rPr lang="en-US"/>
              <a:t>remain active during labor and to reduce surgical interventions.</a:t>
            </a:r>
          </a:p>
          <a:p>
            <a:endParaRPr lang="en-US"/>
          </a:p>
          <a:p>
            <a:r>
              <a:rPr lang="en-US"/>
              <a:t>In 2017, Sinead O'Connor conducted a study in Dublin, Ireland, in a maternity ward, evaluating the steps of Labor Hopscotch and identifying what women found most useful.</a:t>
            </a:r>
          </a:p>
          <a:p>
            <a:r>
              <a:rPr lang="en-US"/>
              <a:t>Furthermore, the study also found that upright positioning decreased the first stage of labor by an hour.</a:t>
            </a:r>
          </a:p>
          <a:p>
            <a:r>
              <a:rPr lang="en-US"/>
              <a:t>And more importantly, the maternity ward saw a cesarean delivery rate of 8.7%, compared to the hospital average of 27.1% and the national average of 31.3%.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Among LDRP unit staff (P), how does introduction and education on Labor Hopscotch (I) compare to current knowledge and practice (C) increase staff’s knowledge on physiological birth interventions (O) from October-February (T).</a:t>
            </a:r>
          </a:p>
          <a:p>
            <a:endParaRPr lang="en-US"/>
          </a:p>
          <a:p>
            <a:r>
              <a:rPr lang="en-US"/>
              <a:t>Increase knowledge of staff on promoting and encouraging physiological birth interventions to enhance spontaneous vaginal deliveries and reduce cesarean rate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Mobility and upright positioning during labor have been proven to contribute to less</a:t>
            </a:r>
          </a:p>
          <a:p>
            <a:r>
              <a:rPr lang="en-US"/>
              <a:t>interventions, higher patient satisfaction, less reported severe pain, and may shorten labor by</a:t>
            </a:r>
          </a:p>
          <a:p>
            <a:r>
              <a:rPr lang="en-US"/>
              <a:t>more than an hour. Upright positioning uses gravity, which allows the baby to descend more quickly. Our goal is to get mothers as active as possible during the early stages of labor. Upright positioning allows gravity to assist with descent of fetal head, improve pelvic opening, and increase comfort over lying in bed. </a:t>
            </a:r>
          </a:p>
          <a:p>
            <a:r>
              <a:rPr lang="en-US"/>
              <a:t>Activities such as walking, lunges, pelvic tilts, and sideways stairs help open the mid-pelvis and create more space between the ischial spines, the narrowest part of the pelvic passage. Often, mothers state sitting still in bed is NOT helpful for coping with pain. Allowing mothers to walk the hall or around the room assists with coping and pain scores. </a:t>
            </a:r>
          </a:p>
          <a:p>
            <a:endParaRPr lang="en-US"/>
          </a:p>
          <a:p>
            <a:r>
              <a:rPr lang="en-US"/>
              <a:t>Often called "Dilation station," use of the toilet can be an excellent way to enhance effectiveness of contractions. Clenching of the passage muscles instead of relaxation will prolong labor progression. Clients rely on these muscles to push their babies out; therefore, it is important that they remain as relaxed as possible. Sitting or straddling the toilet relaxes the pelvic floor muscles, which ultimately allows fetal descent into the pelvis. </a:t>
            </a:r>
          </a:p>
          <a:p>
            <a:endParaRPr lang="en-US"/>
          </a:p>
          <a:p>
            <a:r>
              <a:rPr lang="en-US"/>
              <a:t>Many of these steps intertwine with one another or can be done simultaneously. Using stools can assist with deep lunges, deep squats, kneeling, and stretching. The stool is a great way to prepare the muscles and ligaments for labor by allowing for better mobility and rotation of fetal head. Deep lunges and squats can increase pelvic space by 30%. Contractions are also often more effective, and labor time is shorter when a mother is allowed to choose upright positioning. Allowing birthing mothers to choose which positions they are most comfortable with allows them to feel in control of their pain and labor. Use of the stool aids in performing deep lunges. The lunge technique may be useful when labor</a:t>
            </a:r>
          </a:p>
          <a:p>
            <a:r>
              <a:rPr lang="en-US"/>
              <a:t>stalls and the baby is at 0 station. This is partly due to a narrow pelvic outlet. This simple</a:t>
            </a:r>
          </a:p>
          <a:p>
            <a:r>
              <a:rPr lang="en-US"/>
              <a:t>technique can open the mid pelvis and allow the baby to descend when the station is not</a:t>
            </a:r>
          </a:p>
          <a:p>
            <a:r>
              <a:rPr lang="en-US"/>
              <a:t>progressing.</a:t>
            </a:r>
          </a:p>
          <a:p>
            <a:endParaRPr lang="en-US"/>
          </a:p>
          <a:p>
            <a:r>
              <a:rPr lang="en-US"/>
              <a:t>Hydrotherapy is the action of immersion in warm water during labor. While Eisenhower does</a:t>
            </a:r>
          </a:p>
          <a:p>
            <a:r>
              <a:rPr lang="en-US"/>
              <a:t>not provide tubs for this practice, warm showers are a great alternative in reducing pain and</a:t>
            </a:r>
          </a:p>
          <a:p>
            <a:r>
              <a:rPr lang="en-US"/>
              <a:t>supporting upright positioning. Hydrotherapy is an effective non-pharmacological intervention</a:t>
            </a:r>
          </a:p>
          <a:p>
            <a:r>
              <a:rPr lang="en-US"/>
              <a:t>that increases relaxation and provides pain relief during all stages of labor.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Use of maternal positioning is crucial during the second stage of labor. Maternal positions can</a:t>
            </a:r>
          </a:p>
          <a:p>
            <a:r>
              <a:rPr lang="en-US"/>
              <a:t>greatly improve their sense of control and create a positive labor experience. Certain positions</a:t>
            </a:r>
          </a:p>
          <a:p>
            <a:r>
              <a:rPr lang="en-US"/>
              <a:t>can even minimize obstetric complications. For instance, kneeling on all fours can contribute to</a:t>
            </a:r>
          </a:p>
          <a:p>
            <a:r>
              <a:rPr lang="en-US"/>
              <a:t>fewer perineal lacerations, shorten the second stage of labor, and even dislodge instances of</a:t>
            </a:r>
          </a:p>
          <a:p>
            <a:r>
              <a:rPr lang="en-US"/>
              <a:t>shoulder dystocia. Hands and Knees, contributes to the widest pelvic outlet and allows gravity</a:t>
            </a:r>
          </a:p>
          <a:p>
            <a:r>
              <a:rPr lang="en-US"/>
              <a:t>to move the shoulders forward over the sacral promontory.</a:t>
            </a:r>
          </a:p>
          <a:p>
            <a:endParaRPr lang="en-US"/>
          </a:p>
          <a:p>
            <a:r>
              <a:rPr lang="en-US"/>
              <a:t>Let’s rock and roll! Studies have shown, rocking movements on a birthing ball can significantly</a:t>
            </a:r>
          </a:p>
          <a:p>
            <a:r>
              <a:rPr lang="en-US"/>
              <a:t>reduce pain scores, specifically lower back pain. In addition, performing figure 8 movements</a:t>
            </a:r>
          </a:p>
          <a:p>
            <a:r>
              <a:rPr lang="en-US"/>
              <a:t>encourages fetal head rotation and allows further descent into the pelvis.</a:t>
            </a:r>
          </a:p>
          <a:p>
            <a:endParaRPr lang="en-US"/>
          </a:p>
          <a:p>
            <a:r>
              <a:rPr lang="en-US"/>
              <a:t>Complementary therapies can assist in delaying pharmacological pain relief and aid as a coping</a:t>
            </a:r>
          </a:p>
          <a:p>
            <a:r>
              <a:rPr lang="en-US"/>
              <a:t>mechanism for many. Aromatherapy, homeopathy, acupressure and massage can be used</a:t>
            </a:r>
          </a:p>
          <a:p>
            <a:r>
              <a:rPr lang="en-US"/>
              <a:t>during labor in conjunction with all other steps in Labor Hopscotch to provide the ultimate</a:t>
            </a:r>
          </a:p>
          <a:p>
            <a:r>
              <a:rPr lang="en-US"/>
              <a:t>labor experience.</a:t>
            </a:r>
          </a:p>
          <a:p>
            <a:r>
              <a:rPr lang="en-US"/>
              <a:t>1. Aromatherapy</a:t>
            </a:r>
          </a:p>
          <a:p>
            <a:r>
              <a:rPr lang="en-US"/>
              <a:t>There is a long history of using aromatherapy in the care of women. Among pregnant</a:t>
            </a:r>
          </a:p>
          <a:p>
            <a:r>
              <a:rPr lang="en-US"/>
              <a:t>women, essential oils can have significant physiological and neurological effects</a:t>
            </a:r>
          </a:p>
          <a:p>
            <a:r>
              <a:rPr lang="en-US"/>
              <a:t>through aromatic compounds. This provides laboring patients with means of coping and</a:t>
            </a:r>
          </a:p>
          <a:p>
            <a:r>
              <a:rPr lang="en-US"/>
              <a:t>pain relief.</a:t>
            </a:r>
          </a:p>
          <a:p>
            <a:r>
              <a:rPr lang="en-US"/>
              <a:t>2. Acupressure</a:t>
            </a:r>
          </a:p>
          <a:p>
            <a:r>
              <a:rPr lang="en-US"/>
              <a:t>Acupressure is an excellent way to decrease perception of pain and lower anxiety.</a:t>
            </a:r>
          </a:p>
          <a:p>
            <a:r>
              <a:rPr lang="en-US"/>
              <a:t>Performing acupressure is also a great way to give partners an active role in the labor</a:t>
            </a:r>
          </a:p>
          <a:p>
            <a:r>
              <a:rPr lang="en-US"/>
              <a:t>experience. Pressure applied to stimulation points for the duration of a contraction can</a:t>
            </a:r>
          </a:p>
          <a:p>
            <a:r>
              <a:rPr lang="en-US"/>
              <a:t>decrease discomfort and provide a sense of control.</a:t>
            </a:r>
          </a:p>
          <a:p>
            <a:r>
              <a:rPr lang="en-US"/>
              <a:t>3. Massage</a:t>
            </a:r>
          </a:p>
          <a:p>
            <a:r>
              <a:rPr lang="en-US"/>
              <a:t>Massage is another technique that can provide relaxation and comfort. Some benefits of</a:t>
            </a:r>
          </a:p>
          <a:p>
            <a:r>
              <a:rPr lang="en-US"/>
              <a:t>massage include reducing muscle tension, improving blood circulation and oxygenation</a:t>
            </a:r>
          </a:p>
          <a:p>
            <a:r>
              <a:rPr lang="en-US"/>
              <a:t>which can be beneficial for baby, and relief of pain in muscles and joints.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 uploaded some photos here of Sinead and Denise, the creators of Labor Hopscotch, giving us an in-depth teaching of their framework.</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 begin our project, we distributed 11 self-conducted questions to all LDRP unit staff via Shout. The questions were a mixture of closed and open-ended questions. </a:t>
            </a:r>
          </a:p>
          <a:p>
            <a:r>
              <a:rPr lang="en-US"/>
              <a:t>The pre-survey was conducted prior to education implementation and the post survey was conducted after implementation.  </a:t>
            </a:r>
          </a:p>
          <a:p>
            <a:endParaRPr lang="en-US"/>
          </a:p>
          <a:p>
            <a:endParaRPr lang="en-US"/>
          </a:p>
          <a:p>
            <a:r>
              <a:rPr lang="en-US"/>
              <a:t>The Project design was a mixed quantitative</a:t>
            </a:r>
          </a:p>
          <a:p>
            <a:r>
              <a:rPr lang="en-US"/>
              <a:t>and qualitative.</a:t>
            </a:r>
          </a:p>
          <a:p>
            <a:endParaRPr lang="en-US"/>
          </a:p>
          <a:p>
            <a:r>
              <a:rPr lang="en-US"/>
              <a:t>Our methods that we used for our education were:</a:t>
            </a:r>
          </a:p>
          <a:p>
            <a:endParaRPr lang="en-US"/>
          </a:p>
          <a:p>
            <a:r>
              <a:rPr lang="en-US"/>
              <a:t>1.Education presentation on Labor</a:t>
            </a:r>
          </a:p>
          <a:p>
            <a:r>
              <a:rPr lang="en-US"/>
              <a:t>Hopscotch Framework, that was presented during unit-based council meeting. This is where we presented all our knowledge and evidence-based research. We educated our staff on the importance of Labor Hopscotch, and we shared the evidence on each step in the labor hopscotch framework and why this can ultimately reduce our cesarean rates. We also discussed the background of Labor hopscotch as I previously did, and why this was so successful in Ireland, and why it can be successful here at Eisenhower as well. </a:t>
            </a:r>
          </a:p>
          <a:p>
            <a:endParaRPr lang="en-US"/>
          </a:p>
          <a:p>
            <a:r>
              <a:rPr lang="en-US"/>
              <a:t>2. There was also an Educational PowerPoint sent out to all staff</a:t>
            </a:r>
          </a:p>
          <a:p>
            <a:r>
              <a:rPr lang="en-US"/>
              <a:t>via email - This was sent, in case they were not present during the council meeting, but also as a tool for them to reflect back on. This PP also covered all the answers from the pre-survey, in case our staff was interested in seeing the correct answers.  </a:t>
            </a:r>
          </a:p>
          <a:p>
            <a:endParaRPr lang="en-US"/>
          </a:p>
          <a:p>
            <a:r>
              <a:rPr lang="en-US"/>
              <a:t>3. PowerPoints were also printed and kept at units' nurses’</a:t>
            </a:r>
          </a:p>
          <a:p>
            <a:r>
              <a:rPr lang="en-US"/>
              <a:t>station. This was for them to have easy access to the PowerPoint. </a:t>
            </a:r>
          </a:p>
          <a:p>
            <a:endParaRPr lang="en-US"/>
          </a:p>
          <a:p>
            <a:r>
              <a:rPr lang="en-US"/>
              <a:t>4. Educational posters were posted in the break room. This was to give our staff more of a visual tool. </a:t>
            </a:r>
          </a:p>
          <a:p>
            <a:endParaRPr lang="en-US"/>
          </a:p>
          <a:p>
            <a:r>
              <a:rPr lang="en-US"/>
              <a:t>5. Finally, Eisenhower's Family Birth Center was fortunate enough to invite the authors, Sinead O'Connor and Denise Thompson, to the unit to demonstrate hands-on skills and training to fully implement the framework on the unit. Eisenhower became the first hospital in the U.S to introduce this framework and initiated an international collaboration.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analysis of the results from the pre-survey and post-survey highlighted a diverse range of outcomes in participant performance. Notably, several respondents exhibited positive trends, demonstrated by increases in their correct answer percentages. For instance, several answers showed a 3-10% increase in knowledge. These improvements suggest that participants likely enhanced their understanding or knowledge during the interval between the two surveys.</a:t>
            </a:r>
          </a:p>
          <a:p>
            <a:r>
              <a:rPr lang="en-US"/>
              <a:t>Conversely, there was also a noted decline in one instance, where performance fell by 8%, dropping from 96% in the pre-survey to 88% in the post-survey. This decline may point to challenges related to knowledge retention or its application. </a:t>
            </a:r>
          </a:p>
          <a:p>
            <a:r>
              <a:rPr lang="en-US"/>
              <a:t>Moreover, some respondents maintained consistent performance, evidenced by 100% correct answers in both surveys, indicating reliable knowledge retention over the evaluation period. In summary, the overall findings reflect a combination of improvements, consistent performance, and isolated declines, providing valuable insights into the participants' learning trajectory and areas for further development.</a:t>
            </a:r>
          </a:p>
          <a:p>
            <a:r>
              <a:rPr lang="en-US"/>
              <a:t>The comparison of results between the pre-survey and post-survey suggests that participants, particularly nurses, possess an adequate base of knowledge both before and after the intervention. The relatively high percentage of correct answers in both surveys—ranging from 73% to 100%—indicates a strong foundational understanding of the subject matter. The overall improvements seen in several cases further support the idea that the nurses were able to enhance their knowledge during the study period. Given the stable or positive results, it suggests that the implementation of training or initiatives targeting nurses' base knowledge could likely be successful. The increase in correct responses, particularly in instances where respondents reached perfect scores, reflects that the base knowledge was sufficiently solid, and there is potential for successful application of new information or strategies.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First, technology-related barriers played a role.</a:t>
            </a:r>
          </a:p>
          <a:p>
            <a:r>
              <a:rPr lang="en-US"/>
              <a:t>Wireless monitoring was only available in certain rooms due to connectivity limitations, which restricted our ability to consistently support mobility and intermittent monitoring.</a:t>
            </a:r>
          </a:p>
          <a:p>
            <a:r>
              <a:rPr lang="en-US"/>
              <a:t>Next, we encountered challenges with clinical workflows and provider practices.</a:t>
            </a:r>
          </a:p>
          <a:p>
            <a:r>
              <a:rPr lang="en-US"/>
              <a:t>Intermittent monitoring orders were not always utilized, and the exclusion criteria were quite extensive. Additionally, some physicians were less inclined to participate, often avoiding orders related to intermittent monitoring, ambulation, or patient showers.</a:t>
            </a:r>
          </a:p>
          <a:p>
            <a:r>
              <a:rPr lang="en-US"/>
              <a:t>Another major barrier involved patient participation.</a:t>
            </a:r>
          </a:p>
          <a:p>
            <a:r>
              <a:rPr lang="en-US"/>
              <a:t>Some patients were less willing to engage in activities such as movement or alternative labor interventions, which limited the effectiveness of our approach.</a:t>
            </a:r>
          </a:p>
          <a:p>
            <a:r>
              <a:rPr lang="en-US"/>
              <a:t>We also faced resource limitations.</a:t>
            </a:r>
          </a:p>
          <a:p>
            <a:r>
              <a:rPr lang="en-US"/>
              <a:t>There was a lack of essential supportive items like aromatherapy supplies, mats, tubs, stools, and birthing balls, especially considering the patient volume.</a:t>
            </a:r>
          </a:p>
          <a:p>
            <a:r>
              <a:rPr lang="en-US"/>
              <a:t>Staffing challenges were also significant.</a:t>
            </a:r>
          </a:p>
          <a:p>
            <a:r>
              <a:rPr lang="en-US"/>
              <a:t>A high number of travel nurses during the study period led to variability in practice, and overall nurse turnover contributed to inconsistency in implementation.</a:t>
            </a:r>
          </a:p>
          <a:p>
            <a:r>
              <a:rPr lang="en-US"/>
              <a:t>In terms of education, there was limited prenatal education for patients, as well as gaps in understanding expectations during labor and delivery, which affected engagement and participation.</a:t>
            </a:r>
          </a:p>
          <a:p>
            <a:r>
              <a:rPr lang="en-US"/>
              <a:t>Finally, the patient population itself presented challenges, with an influx of high-risk cases—such as PPROM and patients receiving magnesium sulfate—which often required more restrictive care and limited the ability to apply the intervention.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project wouldn’t be possible without the tremendous support of our director, Veronica Williams.</a:t>
            </a:r>
          </a:p>
          <a:p>
            <a:r>
              <a:rPr lang="en-US"/>
              <a:t> The administrative support, such as our clinical educators and managers along the way. </a:t>
            </a:r>
          </a:p>
          <a:p>
            <a:r>
              <a:rPr lang="en-US"/>
              <a:t>The financial support and donors who generously donated for supplies and the opportunity to bring Sinead and Denise all the way from Ireland to educate us on their framework.</a:t>
            </a:r>
          </a:p>
          <a:p>
            <a:r>
              <a:rPr lang="en-US"/>
              <a:t>Staff engagement and participation, who were so willing and enthusiastic to learn and apply this knowledge to practice.</a:t>
            </a:r>
          </a:p>
          <a:p>
            <a:r>
              <a:rPr lang="en-US"/>
              <a:t>And most importantly, the Nurse Residency program that guided us, encouraged us, and supported us as new graduate nurses at the time to immerse ourselves in evidence based practice.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Implementing the Labor Hopscotch framework has had a meaningful impact on our unit, by promoting evidence-based labor management and fostering a culture of collaboration. Since implementation, we have seen a reduction in primary cesarean section rates through providing increased support for physiologic labor, patient mobility, and non-pharmacological comfort measures. The project has also strengthened staff engagement by encouraging nurses to take an active role in supporting labor progression and participating in shared decision making with providers. Overall, this initiative has demonstrated that simple, evidence-based interventions can improve maternal outcomes while creating a more engaged, empowered, and cohesive LDRP team.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Here I listed some photos to share some of our accomplishments. We achieved first place for Eisenhower’s Nurse Residency Evidence Based Project. We continued our project and had the pleasure to be poster presenters at the ANCC in 2025. We have also had the opportunity to present at several symposiums and perinatal conferences. This journey has been a long journey but one that I am extremely grateful for.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384F63-87C0-7248-8362-41D27F666570}" type="slidenum">
              <a:rPr lang="en-US" smtClean="0"/>
              <a:pPr/>
              <a:t>40</a:t>
            </a:fld>
            <a:endParaRPr lang="en-US" dirty="0"/>
          </a:p>
        </p:txBody>
      </p:sp>
    </p:spTree>
    <p:extLst>
      <p:ext uri="{BB962C8B-B14F-4D97-AF65-F5344CB8AC3E}">
        <p14:creationId xmlns:p14="http://schemas.microsoft.com/office/powerpoint/2010/main" val="26444568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384F63-87C0-7248-8362-41D27F666570}" type="slidenum">
              <a:rPr lang="en-US" smtClean="0"/>
              <a:pPr/>
              <a:t>41</a:t>
            </a:fld>
            <a:endParaRPr lang="en-US" dirty="0"/>
          </a:p>
        </p:txBody>
      </p:sp>
    </p:spTree>
    <p:extLst>
      <p:ext uri="{BB962C8B-B14F-4D97-AF65-F5344CB8AC3E}">
        <p14:creationId xmlns:p14="http://schemas.microsoft.com/office/powerpoint/2010/main" val="31707684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www.cmqcc.org/" TargetMode="External"/><Relationship Id="rId7" Type="http://schemas.openxmlformats.org/officeDocument/2006/relationships/image" Target="../media/image4.png"/><Relationship Id="rId2" Type="http://schemas.openxmlformats.org/officeDocument/2006/relationships/hyperlink" Target="mailto:Info@CMQCC.org" TargetMode="External"/><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www.cmqcc.org/" TargetMode="External"/><Relationship Id="rId7" Type="http://schemas.openxmlformats.org/officeDocument/2006/relationships/image" Target="../media/image4.png"/><Relationship Id="rId2" Type="http://schemas.openxmlformats.org/officeDocument/2006/relationships/hyperlink" Target="mailto:Info@CMQCC.org" TargetMode="External"/><Relationship Id="rId1" Type="http://schemas.openxmlformats.org/officeDocument/2006/relationships/slideMaster" Target="../slideMasters/slideMaster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4.xml"/><Relationship Id="rId4" Type="http://schemas.openxmlformats.org/officeDocument/2006/relationships/image" Target="../media/image7.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hyperlink" Target="http://www.cmqcc.org/" TargetMode="External"/><Relationship Id="rId7" Type="http://schemas.openxmlformats.org/officeDocument/2006/relationships/image" Target="../media/image20.png"/><Relationship Id="rId2" Type="http://schemas.openxmlformats.org/officeDocument/2006/relationships/hyperlink" Target="mailto:Info@CMQCC.org" TargetMode="External"/><Relationship Id="rId1" Type="http://schemas.openxmlformats.org/officeDocument/2006/relationships/slideMaster" Target="../slideMasters/slideMaster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7/30/26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7/30/26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7/30/26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act Us">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20F70F-CFA1-FA5C-E819-111EB8146F1B}"/>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8" name="TextBox 7">
            <a:extLst>
              <a:ext uri="{FF2B5EF4-FFF2-40B4-BE49-F238E27FC236}">
                <a16:creationId xmlns:a16="http://schemas.microsoft.com/office/drawing/2014/main" id="{96F9086C-EE8E-DB48-189F-092D4A5B05D4}"/>
              </a:ext>
            </a:extLst>
          </p:cNvPr>
          <p:cNvSpPr txBox="1"/>
          <p:nvPr userDrawn="1"/>
        </p:nvSpPr>
        <p:spPr>
          <a:xfrm>
            <a:off x="-2" y="716981"/>
            <a:ext cx="18288000" cy="830997"/>
          </a:xfrm>
          <a:prstGeom prst="rect">
            <a:avLst/>
          </a:prstGeom>
          <a:noFill/>
        </p:spPr>
        <p:txBody>
          <a:bodyPr wrap="square" rtlCol="0">
            <a:spAutoFit/>
          </a:bodyPr>
          <a:lstStyle/>
          <a:p>
            <a:pPr algn="ctr"/>
            <a:r>
              <a:rPr lang="en-US" sz="4800" b="1" dirty="0">
                <a:solidFill>
                  <a:srgbClr val="10587D"/>
                </a:solidFill>
                <a:latin typeface="Roboto" panose="02000000000000000000" pitchFamily="2" charset="0"/>
                <a:ea typeface="Roboto" panose="02000000000000000000" pitchFamily="2" charset="0"/>
              </a:rPr>
              <a:t>Contact Us</a:t>
            </a:r>
          </a:p>
        </p:txBody>
      </p:sp>
      <p:grpSp>
        <p:nvGrpSpPr>
          <p:cNvPr id="4" name="Group 3">
            <a:extLst>
              <a:ext uri="{FF2B5EF4-FFF2-40B4-BE49-F238E27FC236}">
                <a16:creationId xmlns:a16="http://schemas.microsoft.com/office/drawing/2014/main" id="{0002F5EF-577D-28D1-A012-A139AC82C1D8}"/>
              </a:ext>
            </a:extLst>
          </p:cNvPr>
          <p:cNvGrpSpPr/>
          <p:nvPr userDrawn="1"/>
        </p:nvGrpSpPr>
        <p:grpSpPr>
          <a:xfrm>
            <a:off x="162882" y="6227026"/>
            <a:ext cx="17341926" cy="1386993"/>
            <a:chOff x="58712" y="3855404"/>
            <a:chExt cx="11561284" cy="924662"/>
          </a:xfrm>
        </p:grpSpPr>
        <p:sp>
          <p:nvSpPr>
            <p:cNvPr id="11" name="TextBox 10">
              <a:extLst>
                <a:ext uri="{FF2B5EF4-FFF2-40B4-BE49-F238E27FC236}">
                  <a16:creationId xmlns:a16="http://schemas.microsoft.com/office/drawing/2014/main" id="{3E24BB52-F100-4726-A8B4-4E130C188767}"/>
                </a:ext>
              </a:extLst>
            </p:cNvPr>
            <p:cNvSpPr txBox="1"/>
            <p:nvPr/>
          </p:nvSpPr>
          <p:spPr>
            <a:xfrm>
              <a:off x="58712" y="3887514"/>
              <a:ext cx="2210124" cy="892552"/>
            </a:xfrm>
            <a:prstGeom prst="rect">
              <a:avLst/>
            </a:prstGeom>
            <a:noFill/>
          </p:spPr>
          <p:txBody>
            <a:bodyPr wrap="square" rtlCol="0">
              <a:spAutoFit/>
            </a:bodyPr>
            <a:lstStyle/>
            <a:p>
              <a:pPr algn="ctr"/>
              <a:r>
                <a:rPr lang="en-US" sz="2700" b="1" dirty="0">
                  <a:solidFill>
                    <a:srgbClr val="10587D"/>
                  </a:solidFill>
                  <a:latin typeface="Roboto" panose="02000000000000000000" pitchFamily="2" charset="0"/>
                  <a:ea typeface="Roboto" panose="02000000000000000000" pitchFamily="2" charset="0"/>
                  <a:cs typeface="Gill Sans SemiBold" charset="0"/>
                  <a:hlinkClick r:id="rId2"/>
                </a:rPr>
                <a:t>Info@CMQCC.org</a:t>
              </a:r>
              <a:r>
                <a:rPr lang="en-US" sz="2700" b="1" dirty="0">
                  <a:solidFill>
                    <a:srgbClr val="10587D"/>
                  </a:solidFill>
                  <a:latin typeface="Roboto" panose="02000000000000000000" pitchFamily="2" charset="0"/>
                  <a:ea typeface="Roboto" panose="02000000000000000000" pitchFamily="2" charset="0"/>
                  <a:cs typeface="Gill Sans SemiBold" charset="0"/>
                </a:rPr>
                <a:t> (or your email/Helpdesk)</a:t>
              </a:r>
            </a:p>
          </p:txBody>
        </p:sp>
        <p:sp>
          <p:nvSpPr>
            <p:cNvPr id="15" name="TextBox 14">
              <a:extLst>
                <a:ext uri="{FF2B5EF4-FFF2-40B4-BE49-F238E27FC236}">
                  <a16:creationId xmlns:a16="http://schemas.microsoft.com/office/drawing/2014/main" id="{76E543B1-6189-E016-6523-9D7BB5998B9B}"/>
                </a:ext>
              </a:extLst>
            </p:cNvPr>
            <p:cNvSpPr txBox="1"/>
            <p:nvPr userDrawn="1"/>
          </p:nvSpPr>
          <p:spPr>
            <a:xfrm>
              <a:off x="2302209" y="3902903"/>
              <a:ext cx="2355385" cy="338554"/>
            </a:xfrm>
            <a:prstGeom prst="rect">
              <a:avLst/>
            </a:prstGeom>
            <a:noFill/>
          </p:spPr>
          <p:txBody>
            <a:bodyPr wrap="square" rtlCol="0">
              <a:spAutoFit/>
            </a:bodyPr>
            <a:lstStyle/>
            <a:p>
              <a:pPr algn="ctr"/>
              <a:r>
                <a:rPr lang="en-US" sz="2700" b="1" dirty="0">
                  <a:solidFill>
                    <a:srgbClr val="10587D"/>
                  </a:solidFill>
                  <a:latin typeface="Roboto" panose="02000000000000000000" pitchFamily="2" charset="0"/>
                  <a:ea typeface="Roboto" panose="02000000000000000000" pitchFamily="2" charset="0"/>
                  <a:cs typeface="Gill Sans SemiBold" charset="0"/>
                  <a:hlinkClick r:id="rId3"/>
                </a:rPr>
                <a:t>www.CMQCC.org</a:t>
              </a:r>
              <a:r>
                <a:rPr lang="en-US" sz="2700" b="1" dirty="0">
                  <a:solidFill>
                    <a:srgbClr val="10587D"/>
                  </a:solidFill>
                  <a:latin typeface="Roboto" panose="02000000000000000000" pitchFamily="2" charset="0"/>
                  <a:ea typeface="Roboto" panose="02000000000000000000" pitchFamily="2" charset="0"/>
                  <a:cs typeface="Gill Sans SemiBold" charset="0"/>
                </a:rPr>
                <a:t> </a:t>
              </a:r>
            </a:p>
          </p:txBody>
        </p:sp>
        <p:sp>
          <p:nvSpPr>
            <p:cNvPr id="24" name="TextBox 23">
              <a:extLst>
                <a:ext uri="{FF2B5EF4-FFF2-40B4-BE49-F238E27FC236}">
                  <a16:creationId xmlns:a16="http://schemas.microsoft.com/office/drawing/2014/main" id="{5C4D3D3E-2D28-ADBA-E9FA-FC82AFDC9B79}"/>
                </a:ext>
              </a:extLst>
            </p:cNvPr>
            <p:cNvSpPr txBox="1"/>
            <p:nvPr userDrawn="1"/>
          </p:nvSpPr>
          <p:spPr>
            <a:xfrm>
              <a:off x="10254262" y="3855404"/>
              <a:ext cx="1365734" cy="369332"/>
            </a:xfrm>
            <a:prstGeom prst="rect">
              <a:avLst/>
            </a:prstGeom>
            <a:noFill/>
          </p:spPr>
          <p:txBody>
            <a:bodyPr wrap="square" rtlCol="0">
              <a:spAutoFit/>
            </a:bodyPr>
            <a:lstStyle/>
            <a:p>
              <a:pPr algn="ctr"/>
              <a:r>
                <a:rPr lang="en-US" sz="3000" b="1" dirty="0">
                  <a:solidFill>
                    <a:srgbClr val="10587D"/>
                  </a:solidFill>
                  <a:latin typeface="Roboto" panose="02000000000000000000" pitchFamily="2" charset="0"/>
                  <a:ea typeface="Roboto" panose="02000000000000000000" pitchFamily="2" charset="0"/>
                  <a:cs typeface="Gill Sans SemiBold" charset="0"/>
                </a:rPr>
                <a:t>@</a:t>
              </a:r>
              <a:r>
                <a:rPr lang="en-US" sz="2700" b="1" dirty="0">
                  <a:solidFill>
                    <a:srgbClr val="10587D"/>
                  </a:solidFill>
                  <a:latin typeface="Roboto" panose="02000000000000000000" pitchFamily="2" charset="0"/>
                  <a:ea typeface="Roboto" panose="02000000000000000000" pitchFamily="2" charset="0"/>
                  <a:cs typeface="Gill Sans SemiBold" charset="0"/>
                </a:rPr>
                <a:t>CMQCC</a:t>
              </a:r>
              <a:endParaRPr lang="en-US" sz="3000" b="1" dirty="0">
                <a:solidFill>
                  <a:srgbClr val="10587D"/>
                </a:solidFill>
                <a:latin typeface="Roboto" panose="02000000000000000000" pitchFamily="2" charset="0"/>
                <a:ea typeface="Roboto" panose="02000000000000000000" pitchFamily="2" charset="0"/>
                <a:cs typeface="Gill Sans SemiBold" charset="0"/>
              </a:endParaRPr>
            </a:p>
          </p:txBody>
        </p:sp>
      </p:grpSp>
      <p:grpSp>
        <p:nvGrpSpPr>
          <p:cNvPr id="5" name="Group 4">
            <a:extLst>
              <a:ext uri="{FF2B5EF4-FFF2-40B4-BE49-F238E27FC236}">
                <a16:creationId xmlns:a16="http://schemas.microsoft.com/office/drawing/2014/main" id="{F7B3029E-0B9B-A4BE-E846-44803278A4FC}"/>
              </a:ext>
            </a:extLst>
          </p:cNvPr>
          <p:cNvGrpSpPr/>
          <p:nvPr userDrawn="1"/>
        </p:nvGrpSpPr>
        <p:grpSpPr>
          <a:xfrm>
            <a:off x="-280495" y="2802269"/>
            <a:ext cx="18995285" cy="2646387"/>
            <a:chOff x="-186995" y="2083819"/>
            <a:chExt cx="12663523" cy="1764258"/>
          </a:xfrm>
        </p:grpSpPr>
        <p:sp>
          <p:nvSpPr>
            <p:cNvPr id="13" name="Rectangle 12"/>
            <p:cNvSpPr/>
            <p:nvPr userDrawn="1"/>
          </p:nvSpPr>
          <p:spPr>
            <a:xfrm>
              <a:off x="-186995" y="2083819"/>
              <a:ext cx="12663523" cy="1764258"/>
            </a:xfrm>
            <a:prstGeom prst="rect">
              <a:avLst/>
            </a:prstGeom>
            <a:solidFill>
              <a:srgbClr val="67AE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latin typeface="Roboto" panose="02000000000000000000" pitchFamily="2" charset="0"/>
              </a:endParaRPr>
            </a:p>
          </p:txBody>
        </p:sp>
        <p:grpSp>
          <p:nvGrpSpPr>
            <p:cNvPr id="3" name="Group 2">
              <a:extLst>
                <a:ext uri="{FF2B5EF4-FFF2-40B4-BE49-F238E27FC236}">
                  <a16:creationId xmlns:a16="http://schemas.microsoft.com/office/drawing/2014/main" id="{FD7D1CF9-D057-BA9D-B06E-784BB1FF2D07}"/>
                </a:ext>
              </a:extLst>
            </p:cNvPr>
            <p:cNvGrpSpPr/>
            <p:nvPr userDrawn="1"/>
          </p:nvGrpSpPr>
          <p:grpSpPr>
            <a:xfrm>
              <a:off x="522231" y="2593849"/>
              <a:ext cx="11109701" cy="914400"/>
              <a:chOff x="407877" y="2623074"/>
              <a:chExt cx="11109701" cy="914400"/>
            </a:xfrm>
          </p:grpSpPr>
          <p:pic>
            <p:nvPicPr>
              <p:cNvPr id="12" name="Picture 11">
                <a:extLst>
                  <a:ext uri="{FF2B5EF4-FFF2-40B4-BE49-F238E27FC236}">
                    <a16:creationId xmlns:a16="http://schemas.microsoft.com/office/drawing/2014/main" id="{9C2F9E6E-33F3-89E9-2514-2C81604FED1C}"/>
                  </a:ext>
                </a:extLst>
              </p:cNvPr>
              <p:cNvPicPr>
                <a:picLocks noChangeAspect="1"/>
              </p:cNvPicPr>
              <p:nvPr/>
            </p:nvPicPr>
            <p:blipFill>
              <a:blip r:embed="rId4" cstate="email">
                <a:extLst>
                  <a:ext uri="{28A0092B-C50C-407E-A947-70E740481C1C}">
                    <a14:useLocalDpi xmlns:a14="http://schemas.microsoft.com/office/drawing/2010/main"/>
                  </a:ext>
                </a:extLst>
              </a:blip>
              <a:srcRect t="6831" b="6326"/>
              <a:stretch/>
            </p:blipFill>
            <p:spPr>
              <a:xfrm>
                <a:off x="407877" y="2623074"/>
                <a:ext cx="1052926" cy="914400"/>
              </a:xfrm>
              <a:prstGeom prst="rect">
                <a:avLst/>
              </a:prstGeom>
              <a:solidFill>
                <a:srgbClr val="67AEC1"/>
              </a:solidFill>
            </p:spPr>
          </p:pic>
          <p:pic>
            <p:nvPicPr>
              <p:cNvPr id="16" name="Picture 15">
                <a:extLst>
                  <a:ext uri="{FF2B5EF4-FFF2-40B4-BE49-F238E27FC236}">
                    <a16:creationId xmlns:a16="http://schemas.microsoft.com/office/drawing/2014/main" id="{4085F71F-E927-6C9F-6855-342D3E589E52}"/>
                  </a:ext>
                </a:extLst>
              </p:cNvPr>
              <p:cNvPicPr>
                <a:picLocks noChangeAspect="1"/>
              </p:cNvPicPr>
              <p:nvPr userDrawn="1"/>
            </p:nvPicPr>
            <p:blipFill>
              <a:blip r:embed="rId5" cstate="email">
                <a:extLst>
                  <a:ext uri="{28A0092B-C50C-407E-A947-70E740481C1C}">
                    <a14:useLocalDpi xmlns:a14="http://schemas.microsoft.com/office/drawing/2010/main"/>
                  </a:ext>
                </a:extLst>
              </a:blip>
              <a:srcRect t="18357"/>
              <a:stretch/>
            </p:blipFill>
            <p:spPr>
              <a:xfrm>
                <a:off x="2952356" y="2623074"/>
                <a:ext cx="1120002" cy="914400"/>
              </a:xfrm>
              <a:prstGeom prst="rect">
                <a:avLst/>
              </a:prstGeom>
            </p:spPr>
          </p:pic>
          <p:pic>
            <p:nvPicPr>
              <p:cNvPr id="23" name="Picture 22" descr="A black and white video player&#10;&#10;Description automatically generated">
                <a:extLst>
                  <a:ext uri="{FF2B5EF4-FFF2-40B4-BE49-F238E27FC236}">
                    <a16:creationId xmlns:a16="http://schemas.microsoft.com/office/drawing/2014/main" id="{0B07324D-ACA8-95EF-91B8-3D6476E1A062}"/>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227728" y="2623074"/>
                <a:ext cx="1289850" cy="914400"/>
              </a:xfrm>
              <a:prstGeom prst="rect">
                <a:avLst/>
              </a:prstGeom>
            </p:spPr>
          </p:pic>
        </p:grpSp>
      </p:grpSp>
      <p:pic>
        <p:nvPicPr>
          <p:cNvPr id="7" name="Picture 6" descr="A black and white sign with a letter in it&#10;&#10;AI-generated content may be incorrect.">
            <a:extLst>
              <a:ext uri="{FF2B5EF4-FFF2-40B4-BE49-F238E27FC236}">
                <a16:creationId xmlns:a16="http://schemas.microsoft.com/office/drawing/2014/main" id="{2C3FD674-94B9-2B41-9978-9315C42CC3E2}"/>
              </a:ext>
            </a:extLst>
          </p:cNvPr>
          <p:cNvPicPr>
            <a:picLocks noChangeAspect="1"/>
          </p:cNvPicPr>
          <p:nvPr userDrawn="1"/>
        </p:nvPicPr>
        <p:blipFill>
          <a:blip r:embed="rId7"/>
          <a:stretch>
            <a:fillRect/>
          </a:stretch>
        </p:blipFill>
        <p:spPr>
          <a:xfrm>
            <a:off x="8517397" y="3567314"/>
            <a:ext cx="1484723" cy="1371600"/>
          </a:xfrm>
          <a:prstGeom prst="rect">
            <a:avLst/>
          </a:prstGeom>
        </p:spPr>
      </p:pic>
      <p:sp>
        <p:nvSpPr>
          <p:cNvPr id="9" name="TextBox 8">
            <a:extLst>
              <a:ext uri="{FF2B5EF4-FFF2-40B4-BE49-F238E27FC236}">
                <a16:creationId xmlns:a16="http://schemas.microsoft.com/office/drawing/2014/main" id="{010D5A4D-B5ED-28E8-8E99-2A9FB9D24978}"/>
              </a:ext>
            </a:extLst>
          </p:cNvPr>
          <p:cNvSpPr txBox="1"/>
          <p:nvPr userDrawn="1"/>
        </p:nvSpPr>
        <p:spPr>
          <a:xfrm>
            <a:off x="7900657" y="6275192"/>
            <a:ext cx="2486681" cy="2169825"/>
          </a:xfrm>
          <a:prstGeom prst="rect">
            <a:avLst/>
          </a:prstGeom>
          <a:noFill/>
        </p:spPr>
        <p:txBody>
          <a:bodyPr wrap="square" rtlCol="0">
            <a:spAutoFit/>
          </a:bodyPr>
          <a:lstStyle/>
          <a:p>
            <a:pPr algn="ctr"/>
            <a:r>
              <a:rPr lang="en-US" sz="2700" b="1" dirty="0">
                <a:solidFill>
                  <a:srgbClr val="10587D"/>
                </a:solidFill>
                <a:latin typeface="Roboto" panose="02000000000000000000" pitchFamily="2" charset="0"/>
                <a:ea typeface="Roboto" panose="02000000000000000000" pitchFamily="2" charset="0"/>
                <a:cs typeface="Gill Sans SemiBold" charset="0"/>
              </a:rPr>
              <a:t>@California Maternal Quality Care Collaborative (CMQCC)</a:t>
            </a:r>
          </a:p>
        </p:txBody>
      </p:sp>
      <p:pic>
        <p:nvPicPr>
          <p:cNvPr id="10" name="Picture 9" descr="A logo of a camera&#10;&#10;AI-generated content may be incorrect.">
            <a:extLst>
              <a:ext uri="{FF2B5EF4-FFF2-40B4-BE49-F238E27FC236}">
                <a16:creationId xmlns:a16="http://schemas.microsoft.com/office/drawing/2014/main" id="{4242DED9-4C0B-A532-72CD-B3BA23367CAF}"/>
              </a:ext>
            </a:extLst>
          </p:cNvPr>
          <p:cNvPicPr>
            <a:picLocks noChangeAspect="1"/>
          </p:cNvPicPr>
          <p:nvPr userDrawn="1"/>
        </p:nvPicPr>
        <p:blipFill>
          <a:blip r:embed="rId8"/>
          <a:stretch>
            <a:fillRect/>
          </a:stretch>
        </p:blipFill>
        <p:spPr>
          <a:xfrm>
            <a:off x="12013242" y="3567314"/>
            <a:ext cx="1371600" cy="1371600"/>
          </a:xfrm>
          <a:prstGeom prst="rect">
            <a:avLst/>
          </a:prstGeom>
        </p:spPr>
      </p:pic>
      <p:sp>
        <p:nvSpPr>
          <p:cNvPr id="14" name="TextBox 13">
            <a:extLst>
              <a:ext uri="{FF2B5EF4-FFF2-40B4-BE49-F238E27FC236}">
                <a16:creationId xmlns:a16="http://schemas.microsoft.com/office/drawing/2014/main" id="{0970C011-7B0D-7F27-B446-6C3028ECA5C9}"/>
              </a:ext>
            </a:extLst>
          </p:cNvPr>
          <p:cNvSpPr txBox="1"/>
          <p:nvPr userDrawn="1"/>
        </p:nvSpPr>
        <p:spPr>
          <a:xfrm>
            <a:off x="11226788" y="6275192"/>
            <a:ext cx="2944508" cy="553998"/>
          </a:xfrm>
          <a:prstGeom prst="rect">
            <a:avLst/>
          </a:prstGeom>
          <a:noFill/>
        </p:spPr>
        <p:txBody>
          <a:bodyPr wrap="square" rtlCol="0">
            <a:spAutoFit/>
          </a:bodyPr>
          <a:lstStyle/>
          <a:p>
            <a:pPr algn="ctr"/>
            <a:r>
              <a:rPr lang="en-US" sz="3000" b="1" dirty="0">
                <a:solidFill>
                  <a:srgbClr val="10587D"/>
                </a:solidFill>
                <a:latin typeface="Roboto" panose="02000000000000000000" pitchFamily="2" charset="0"/>
                <a:ea typeface="Roboto" panose="02000000000000000000" pitchFamily="2" charset="0"/>
                <a:cs typeface="Gill Sans SemiBold" charset="0"/>
              </a:rPr>
              <a:t>@</a:t>
            </a:r>
            <a:r>
              <a:rPr lang="en-US" sz="2700" b="1" dirty="0" err="1">
                <a:solidFill>
                  <a:srgbClr val="10587D"/>
                </a:solidFill>
                <a:latin typeface="Roboto" panose="02000000000000000000" pitchFamily="2" charset="0"/>
                <a:ea typeface="Roboto" panose="02000000000000000000" pitchFamily="2" charset="0"/>
                <a:cs typeface="Gill Sans SemiBold" charset="0"/>
              </a:rPr>
              <a:t>CaliforniaPQC</a:t>
            </a:r>
            <a:endParaRPr lang="en-US" sz="3000" b="1" dirty="0">
              <a:solidFill>
                <a:srgbClr val="10587D"/>
              </a:solidFill>
              <a:latin typeface="Roboto" panose="02000000000000000000" pitchFamily="2" charset="0"/>
              <a:ea typeface="Roboto" panose="02000000000000000000" pitchFamily="2" charset="0"/>
              <a:cs typeface="Gill Sans SemiBold" charset="0"/>
            </a:endParaRPr>
          </a:p>
        </p:txBody>
      </p:sp>
    </p:spTree>
    <p:extLst>
      <p:ext uri="{BB962C8B-B14F-4D97-AF65-F5344CB8AC3E}">
        <p14:creationId xmlns:p14="http://schemas.microsoft.com/office/powerpoint/2010/main" val="6106307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bg>
      <p:bgPr>
        <a:solidFill>
          <a:schemeClr val="bg1"/>
        </a:solidFill>
        <a:effectLst/>
      </p:bgPr>
    </p:bg>
    <p:spTree>
      <p:nvGrpSpPr>
        <p:cNvPr id="1" name=""/>
        <p:cNvGrpSpPr/>
        <p:nvPr/>
      </p:nvGrpSpPr>
      <p:grpSpPr>
        <a:xfrm>
          <a:off x="0" y="0"/>
          <a:ext cx="0" cy="0"/>
          <a:chOff x="0" y="0"/>
          <a:chExt cx="0" cy="0"/>
        </a:xfrm>
      </p:grpSpPr>
      <p:pic>
        <p:nvPicPr>
          <p:cNvPr id="7" name="Picture 6" descr="A group of people posing for a photo&#10;&#10;AI-generated content may be incorrect.">
            <a:extLst>
              <a:ext uri="{FF2B5EF4-FFF2-40B4-BE49-F238E27FC236}">
                <a16:creationId xmlns:a16="http://schemas.microsoft.com/office/drawing/2014/main" id="{F5FF35AE-182E-233D-3546-42EC679E0D85}"/>
              </a:ext>
            </a:extLst>
          </p:cNvPr>
          <p:cNvPicPr>
            <a:picLocks noChangeAspect="1"/>
          </p:cNvPicPr>
          <p:nvPr userDrawn="1"/>
        </p:nvPicPr>
        <p:blipFill>
          <a:blip r:embed="rId2"/>
          <a:stretch>
            <a:fillRect/>
          </a:stretch>
        </p:blipFill>
        <p:spPr>
          <a:xfrm flipH="1">
            <a:off x="0" y="-24668"/>
            <a:ext cx="19438143" cy="9712326"/>
          </a:xfrm>
          <a:prstGeom prst="rect">
            <a:avLst/>
          </a:prstGeom>
        </p:spPr>
      </p:pic>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2" name="Rectangle 1">
            <a:extLst>
              <a:ext uri="{FF2B5EF4-FFF2-40B4-BE49-F238E27FC236}">
                <a16:creationId xmlns:a16="http://schemas.microsoft.com/office/drawing/2014/main" id="{593EDD49-5077-6C11-5560-078928A71FDB}"/>
              </a:ext>
            </a:extLst>
          </p:cNvPr>
          <p:cNvSpPr/>
          <p:nvPr userDrawn="1"/>
        </p:nvSpPr>
        <p:spPr>
          <a:xfrm>
            <a:off x="0" y="-86813"/>
            <a:ext cx="18288006" cy="9800514"/>
          </a:xfrm>
          <a:prstGeom prst="rect">
            <a:avLst/>
          </a:prstGeom>
          <a:solidFill>
            <a:srgbClr val="727674">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4" name="Text Placeholder 3">
            <a:extLst>
              <a:ext uri="{FF2B5EF4-FFF2-40B4-BE49-F238E27FC236}">
                <a16:creationId xmlns:a16="http://schemas.microsoft.com/office/drawing/2014/main" id="{67174033-1D33-0FCF-6676-FE54D89B414D}"/>
              </a:ext>
            </a:extLst>
          </p:cNvPr>
          <p:cNvSpPr>
            <a:spLocks noGrp="1"/>
          </p:cNvSpPr>
          <p:nvPr>
            <p:ph type="body" sz="quarter" idx="17" hasCustomPrompt="1"/>
          </p:nvPr>
        </p:nvSpPr>
        <p:spPr>
          <a:xfrm>
            <a:off x="604832" y="3496212"/>
            <a:ext cx="12512804" cy="3294576"/>
          </a:xfrm>
          <a:prstGeom prst="rect">
            <a:avLst/>
          </a:prstGeom>
        </p:spPr>
        <p:txBody>
          <a:bodyPr/>
          <a:lstStyle>
            <a:lvl1pPr marL="0" indent="0" algn="l">
              <a:lnSpc>
                <a:spcPct val="100000"/>
              </a:lnSpc>
              <a:spcBef>
                <a:spcPts val="0"/>
              </a:spcBef>
              <a:spcAft>
                <a:spcPts val="1500"/>
              </a:spcAft>
              <a:buFontTx/>
              <a:buNone/>
              <a:defRPr sz="7200">
                <a:solidFill>
                  <a:schemeClr val="bg1"/>
                </a:solidFill>
                <a:latin typeface="Roboto" panose="02000000000000000000" pitchFamily="2" charset="0"/>
                <a:ea typeface="Roboto" panose="02000000000000000000" pitchFamily="2" charset="0"/>
              </a:defRPr>
            </a:lvl1pPr>
            <a:lvl2pPr marL="685800" indent="0" algn="ctr">
              <a:buFontTx/>
              <a:buNone/>
              <a:defRPr sz="6600">
                <a:latin typeface="Roboto" panose="02000000000000000000" pitchFamily="2" charset="0"/>
                <a:ea typeface="Roboto" panose="02000000000000000000" pitchFamily="2" charset="0"/>
              </a:defRPr>
            </a:lvl2pPr>
          </a:lstStyle>
          <a:p>
            <a:pPr lvl="0"/>
            <a:r>
              <a:rPr lang="en-US" dirty="0"/>
              <a:t>Title of Presentation With Multiple Lines of Text That Can Be Deleted as Needed</a:t>
            </a:r>
          </a:p>
        </p:txBody>
      </p:sp>
      <p:sp>
        <p:nvSpPr>
          <p:cNvPr id="9" name="Text Placeholder 3">
            <a:extLst>
              <a:ext uri="{FF2B5EF4-FFF2-40B4-BE49-F238E27FC236}">
                <a16:creationId xmlns:a16="http://schemas.microsoft.com/office/drawing/2014/main" id="{918AA31B-B5FC-CB6C-AE75-8904A0CBDAD1}"/>
              </a:ext>
            </a:extLst>
          </p:cNvPr>
          <p:cNvSpPr>
            <a:spLocks noGrp="1"/>
          </p:cNvSpPr>
          <p:nvPr>
            <p:ph type="body" sz="quarter" idx="18" hasCustomPrompt="1"/>
          </p:nvPr>
        </p:nvSpPr>
        <p:spPr>
          <a:xfrm>
            <a:off x="642930" y="7662796"/>
            <a:ext cx="11909331" cy="1355186"/>
          </a:xfrm>
          <a:prstGeom prst="rect">
            <a:avLst/>
          </a:prstGeom>
        </p:spPr>
        <p:txBody>
          <a:bodyPr/>
          <a:lstStyle>
            <a:lvl1pPr marL="0" indent="0" algn="l">
              <a:lnSpc>
                <a:spcPct val="100000"/>
              </a:lnSpc>
              <a:spcBef>
                <a:spcPts val="0"/>
              </a:spcBef>
              <a:spcAft>
                <a:spcPts val="1500"/>
              </a:spcAft>
              <a:buFontTx/>
              <a:buNone/>
              <a:defRPr sz="4200" b="0" i="0">
                <a:solidFill>
                  <a:schemeClr val="bg1"/>
                </a:solidFill>
                <a:latin typeface="Roboto Light" panose="02000000000000000000" pitchFamily="2" charset="0"/>
                <a:ea typeface="Roboto Light" panose="02000000000000000000" pitchFamily="2" charset="0"/>
              </a:defRPr>
            </a:lvl1pPr>
            <a:lvl2pPr marL="685800" indent="0" algn="ctr">
              <a:buFontTx/>
              <a:buNone/>
              <a:defRPr sz="6600">
                <a:latin typeface="Roboto" panose="02000000000000000000" pitchFamily="2" charset="0"/>
                <a:ea typeface="Roboto" panose="02000000000000000000" pitchFamily="2" charset="0"/>
              </a:defRPr>
            </a:lvl2pPr>
          </a:lstStyle>
          <a:p>
            <a:pPr lvl="0"/>
            <a:r>
              <a:rPr lang="en-US" dirty="0"/>
              <a:t>Subtitle of Presentation With Multiple Lines of Text That Can Be Deleted as Needed</a:t>
            </a:r>
          </a:p>
        </p:txBody>
      </p:sp>
    </p:spTree>
    <p:extLst>
      <p:ext uri="{BB962C8B-B14F-4D97-AF65-F5344CB8AC3E}">
        <p14:creationId xmlns:p14="http://schemas.microsoft.com/office/powerpoint/2010/main" val="1382797235"/>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ntent Slide: 3 Graphics">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20F70F-CFA1-FA5C-E819-111EB8146F1B}"/>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6" name="Text Placeholder 5">
            <a:extLst>
              <a:ext uri="{FF2B5EF4-FFF2-40B4-BE49-F238E27FC236}">
                <a16:creationId xmlns:a16="http://schemas.microsoft.com/office/drawing/2014/main" id="{E0F22B3A-749B-2FB1-ACFF-9731127C42A9}"/>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dirty="0"/>
              <a:t>Header</a:t>
            </a:r>
          </a:p>
        </p:txBody>
      </p:sp>
      <p:sp>
        <p:nvSpPr>
          <p:cNvPr id="11" name="Text Placeholder 5">
            <a:extLst>
              <a:ext uri="{FF2B5EF4-FFF2-40B4-BE49-F238E27FC236}">
                <a16:creationId xmlns:a16="http://schemas.microsoft.com/office/drawing/2014/main" id="{6915EC74-4290-82B9-35BC-0359BD146746}"/>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17" name="Text Placeholder 16">
            <a:extLst>
              <a:ext uri="{FF2B5EF4-FFF2-40B4-BE49-F238E27FC236}">
                <a16:creationId xmlns:a16="http://schemas.microsoft.com/office/drawing/2014/main" id="{5E248ADB-AFF5-BC07-FB81-289DE0029521}"/>
              </a:ext>
            </a:extLst>
          </p:cNvPr>
          <p:cNvSpPr>
            <a:spLocks noGrp="1"/>
          </p:cNvSpPr>
          <p:nvPr>
            <p:ph type="body" sz="quarter" idx="27" hasCustomPrompt="1"/>
          </p:nvPr>
        </p:nvSpPr>
        <p:spPr>
          <a:xfrm>
            <a:off x="935930" y="5808494"/>
            <a:ext cx="4845843" cy="666750"/>
          </a:xfrm>
          <a:prstGeom prst="rect">
            <a:avLst/>
          </a:prstGeom>
        </p:spPr>
        <p:txBody>
          <a:bodyPr/>
          <a:lstStyle>
            <a:lvl1pPr marL="0" indent="0" algn="ctr">
              <a:buNone/>
              <a:defRPr sz="3600">
                <a:solidFill>
                  <a:srgbClr val="C35522"/>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18" name="Text Placeholder 16">
            <a:extLst>
              <a:ext uri="{FF2B5EF4-FFF2-40B4-BE49-F238E27FC236}">
                <a16:creationId xmlns:a16="http://schemas.microsoft.com/office/drawing/2014/main" id="{D2DC5E11-7922-4F15-228D-6CA4D8A9B163}"/>
              </a:ext>
            </a:extLst>
          </p:cNvPr>
          <p:cNvSpPr>
            <a:spLocks noGrp="1"/>
          </p:cNvSpPr>
          <p:nvPr>
            <p:ph type="body" sz="quarter" idx="28" hasCustomPrompt="1"/>
          </p:nvPr>
        </p:nvSpPr>
        <p:spPr>
          <a:xfrm>
            <a:off x="935930" y="6746339"/>
            <a:ext cx="4845843" cy="1682945"/>
          </a:xfrm>
          <a:prstGeom prst="rect">
            <a:avLst/>
          </a:prstGeom>
        </p:spPr>
        <p:txBody>
          <a:bodyPr/>
          <a:lstStyle>
            <a:lvl1pPr marL="0" indent="0">
              <a:buFont typeface="Arial" panose="020B0604020202020204" pitchFamily="34" charset="0"/>
              <a:buNone/>
              <a:defRPr sz="2400">
                <a:solidFill>
                  <a:srgbClr val="10587D"/>
                </a:solidFill>
                <a:latin typeface="Roboto" panose="02000000000000000000" pitchFamily="2" charset="0"/>
                <a:ea typeface="Roboto" panose="02000000000000000000" pitchFamily="2" charset="0"/>
              </a:defRPr>
            </a:lvl1pPr>
          </a:lstStyle>
          <a:p>
            <a:pPr lvl="0"/>
            <a:r>
              <a:rPr lang="en-US" dirty="0"/>
              <a:t>Add an icon or graphic to the boxes above and briefly explain your point here.</a:t>
            </a:r>
          </a:p>
        </p:txBody>
      </p:sp>
      <p:sp>
        <p:nvSpPr>
          <p:cNvPr id="21" name="Text Placeholder 16">
            <a:extLst>
              <a:ext uri="{FF2B5EF4-FFF2-40B4-BE49-F238E27FC236}">
                <a16:creationId xmlns:a16="http://schemas.microsoft.com/office/drawing/2014/main" id="{1D824540-ACD0-FB02-9BD8-162F0A623F05}"/>
              </a:ext>
            </a:extLst>
          </p:cNvPr>
          <p:cNvSpPr>
            <a:spLocks noGrp="1"/>
          </p:cNvSpPr>
          <p:nvPr>
            <p:ph type="body" sz="quarter" idx="29" hasCustomPrompt="1"/>
          </p:nvPr>
        </p:nvSpPr>
        <p:spPr>
          <a:xfrm>
            <a:off x="6721079" y="5808494"/>
            <a:ext cx="4845843" cy="666750"/>
          </a:xfrm>
          <a:prstGeom prst="rect">
            <a:avLst/>
          </a:prstGeom>
        </p:spPr>
        <p:txBody>
          <a:bodyPr/>
          <a:lstStyle>
            <a:lvl1pPr marL="0" indent="0" algn="ctr">
              <a:buNone/>
              <a:defRPr sz="3600">
                <a:solidFill>
                  <a:srgbClr val="C35522"/>
                </a:solidFill>
                <a:latin typeface="Roboto" panose="02000000000000000000" pitchFamily="2" charset="0"/>
                <a:ea typeface="Roboto" panose="02000000000000000000" pitchFamily="2" charset="0"/>
              </a:defRPr>
            </a:lvl1pPr>
          </a:lstStyle>
          <a:p>
            <a:pPr lvl="0"/>
            <a:r>
              <a:rPr lang="en-US" dirty="0"/>
              <a:t>Lorem Ipsum</a:t>
            </a:r>
          </a:p>
        </p:txBody>
      </p:sp>
      <p:sp>
        <p:nvSpPr>
          <p:cNvPr id="22" name="Text Placeholder 16">
            <a:extLst>
              <a:ext uri="{FF2B5EF4-FFF2-40B4-BE49-F238E27FC236}">
                <a16:creationId xmlns:a16="http://schemas.microsoft.com/office/drawing/2014/main" id="{4EF06137-AA38-0115-132B-D830186A47C6}"/>
              </a:ext>
            </a:extLst>
          </p:cNvPr>
          <p:cNvSpPr>
            <a:spLocks noGrp="1"/>
          </p:cNvSpPr>
          <p:nvPr>
            <p:ph type="body" sz="quarter" idx="30" hasCustomPrompt="1"/>
          </p:nvPr>
        </p:nvSpPr>
        <p:spPr>
          <a:xfrm>
            <a:off x="6721079" y="6746339"/>
            <a:ext cx="4845843" cy="1682945"/>
          </a:xfrm>
          <a:prstGeom prst="rect">
            <a:avLst/>
          </a:prstGeom>
        </p:spPr>
        <p:txBody>
          <a:bodyPr/>
          <a:lstStyle>
            <a:lvl1pPr marL="0" indent="0">
              <a:buFont typeface="Arial" panose="020B0604020202020204" pitchFamily="34" charset="0"/>
              <a:buNone/>
              <a:defRPr sz="2400">
                <a:solidFill>
                  <a:srgbClr val="10587D"/>
                </a:solidFill>
                <a:latin typeface="Roboto" panose="02000000000000000000" pitchFamily="2" charset="0"/>
                <a:ea typeface="Roboto" panose="02000000000000000000" pitchFamily="2" charset="0"/>
              </a:defRPr>
            </a:lvl1pPr>
          </a:lstStyle>
          <a:p>
            <a:pPr lvl="0"/>
            <a:r>
              <a:rPr lang="en-US" dirty="0"/>
              <a:t>Lorem ipsum dolor sit amet, consectetuer adipiscing elit. Maecenas </a:t>
            </a:r>
            <a:r>
              <a:rPr lang="en-US" dirty="0" err="1"/>
              <a:t>porttitor</a:t>
            </a:r>
            <a:r>
              <a:rPr lang="en-US" dirty="0"/>
              <a:t> </a:t>
            </a:r>
            <a:r>
              <a:rPr lang="en-US" dirty="0" err="1"/>
              <a:t>congue</a:t>
            </a:r>
            <a:r>
              <a:rPr lang="en-US" dirty="0"/>
              <a:t>.</a:t>
            </a:r>
          </a:p>
        </p:txBody>
      </p:sp>
      <p:sp>
        <p:nvSpPr>
          <p:cNvPr id="23" name="Text Placeholder 16">
            <a:extLst>
              <a:ext uri="{FF2B5EF4-FFF2-40B4-BE49-F238E27FC236}">
                <a16:creationId xmlns:a16="http://schemas.microsoft.com/office/drawing/2014/main" id="{D527EDC2-48AE-0B7C-65F7-75B6E528EBE4}"/>
              </a:ext>
            </a:extLst>
          </p:cNvPr>
          <p:cNvSpPr>
            <a:spLocks noGrp="1"/>
          </p:cNvSpPr>
          <p:nvPr>
            <p:ph type="body" sz="quarter" idx="31" hasCustomPrompt="1"/>
          </p:nvPr>
        </p:nvSpPr>
        <p:spPr>
          <a:xfrm>
            <a:off x="12507182" y="5808494"/>
            <a:ext cx="4845843" cy="666750"/>
          </a:xfrm>
          <a:prstGeom prst="rect">
            <a:avLst/>
          </a:prstGeom>
        </p:spPr>
        <p:txBody>
          <a:bodyPr/>
          <a:lstStyle>
            <a:lvl1pPr marL="0" indent="0" algn="ctr">
              <a:buNone/>
              <a:defRPr sz="3600">
                <a:solidFill>
                  <a:srgbClr val="C35522"/>
                </a:solidFill>
                <a:latin typeface="Roboto" panose="02000000000000000000" pitchFamily="2" charset="0"/>
                <a:ea typeface="Roboto" panose="02000000000000000000" pitchFamily="2" charset="0"/>
              </a:defRPr>
            </a:lvl1pPr>
          </a:lstStyle>
          <a:p>
            <a:pPr marL="0" marR="0" lvl="0" indent="0" algn="ctr" defTabSz="1371600" rtl="0" eaLnBrk="1" fontAlgn="auto" latinLnBrk="0" hangingPunct="1">
              <a:lnSpc>
                <a:spcPct val="90000"/>
              </a:lnSpc>
              <a:spcBef>
                <a:spcPts val="1500"/>
              </a:spcBef>
              <a:spcAft>
                <a:spcPts val="0"/>
              </a:spcAft>
              <a:buClrTx/>
              <a:buSzTx/>
              <a:buFont typeface="Arial"/>
              <a:buNone/>
              <a:tabLst/>
              <a:defRPr/>
            </a:pPr>
            <a:r>
              <a:rPr lang="en-US" dirty="0"/>
              <a:t>Lorem Ipsum</a:t>
            </a:r>
          </a:p>
          <a:p>
            <a:pPr lvl="0"/>
            <a:endParaRPr lang="en-US" dirty="0"/>
          </a:p>
        </p:txBody>
      </p:sp>
      <p:sp>
        <p:nvSpPr>
          <p:cNvPr id="24" name="Text Placeholder 16">
            <a:extLst>
              <a:ext uri="{FF2B5EF4-FFF2-40B4-BE49-F238E27FC236}">
                <a16:creationId xmlns:a16="http://schemas.microsoft.com/office/drawing/2014/main" id="{74355585-4CBE-B4FC-73DA-50840762598A}"/>
              </a:ext>
            </a:extLst>
          </p:cNvPr>
          <p:cNvSpPr>
            <a:spLocks noGrp="1"/>
          </p:cNvSpPr>
          <p:nvPr>
            <p:ph type="body" sz="quarter" idx="32" hasCustomPrompt="1"/>
          </p:nvPr>
        </p:nvSpPr>
        <p:spPr>
          <a:xfrm>
            <a:off x="12507182" y="6746339"/>
            <a:ext cx="4845843" cy="1682945"/>
          </a:xfrm>
          <a:prstGeom prst="rect">
            <a:avLst/>
          </a:prstGeom>
        </p:spPr>
        <p:txBody>
          <a:bodyPr/>
          <a:lstStyle>
            <a:lvl1pPr marL="0" indent="0">
              <a:buFont typeface="Arial" panose="020B0604020202020204" pitchFamily="34" charset="0"/>
              <a:buNone/>
              <a:defRPr sz="2400">
                <a:solidFill>
                  <a:srgbClr val="10587D"/>
                </a:solidFill>
                <a:latin typeface="Roboto" panose="02000000000000000000" pitchFamily="2" charset="0"/>
                <a:ea typeface="Roboto" panose="02000000000000000000" pitchFamily="2" charset="0"/>
              </a:defRPr>
            </a:lvl1pPr>
          </a:lstStyle>
          <a:p>
            <a:pPr lvl="0"/>
            <a:r>
              <a:rPr lang="en-US" dirty="0"/>
              <a:t>Lorem ipsum dolor sit amet, consectetuer adipiscing elit. Maecenas </a:t>
            </a:r>
            <a:r>
              <a:rPr lang="en-US" dirty="0" err="1"/>
              <a:t>porttitor</a:t>
            </a:r>
            <a:r>
              <a:rPr lang="en-US" dirty="0"/>
              <a:t> </a:t>
            </a:r>
            <a:r>
              <a:rPr lang="en-US" dirty="0" err="1"/>
              <a:t>congue</a:t>
            </a:r>
            <a:r>
              <a:rPr lang="en-US" dirty="0"/>
              <a:t>.</a:t>
            </a:r>
          </a:p>
        </p:txBody>
      </p:sp>
      <p:sp>
        <p:nvSpPr>
          <p:cNvPr id="5" name="Content Placeholder 4">
            <a:extLst>
              <a:ext uri="{FF2B5EF4-FFF2-40B4-BE49-F238E27FC236}">
                <a16:creationId xmlns:a16="http://schemas.microsoft.com/office/drawing/2014/main" id="{5D144DFD-E88A-3F8C-2BA1-5DE45D9E0F15}"/>
              </a:ext>
            </a:extLst>
          </p:cNvPr>
          <p:cNvSpPr>
            <a:spLocks noGrp="1"/>
          </p:cNvSpPr>
          <p:nvPr>
            <p:ph sz="quarter" idx="33" hasCustomPrompt="1"/>
          </p:nvPr>
        </p:nvSpPr>
        <p:spPr>
          <a:xfrm>
            <a:off x="935930" y="2491780"/>
            <a:ext cx="4845843" cy="3045620"/>
          </a:xfrm>
          <a:prstGeom prst="rect">
            <a:avLst/>
          </a:prstGeom>
        </p:spPr>
        <p:txBody>
          <a:bodyPr/>
          <a:lstStyle>
            <a:lvl1pPr marL="0" indent="0">
              <a:buNone/>
              <a:defRPr>
                <a:solidFill>
                  <a:srgbClr val="10587D"/>
                </a:solidFill>
                <a:latin typeface="Roboto" panose="02000000000000000000" pitchFamily="2" charset="0"/>
                <a:ea typeface="Roboto" panose="02000000000000000000" pitchFamily="2" charset="0"/>
              </a:defRPr>
            </a:lvl1pPr>
          </a:lstStyle>
          <a:p>
            <a:pPr lvl="0"/>
            <a:r>
              <a:rPr lang="en-US" dirty="0"/>
              <a:t>Graphic</a:t>
            </a:r>
          </a:p>
        </p:txBody>
      </p:sp>
      <p:sp>
        <p:nvSpPr>
          <p:cNvPr id="7" name="Content Placeholder 4">
            <a:extLst>
              <a:ext uri="{FF2B5EF4-FFF2-40B4-BE49-F238E27FC236}">
                <a16:creationId xmlns:a16="http://schemas.microsoft.com/office/drawing/2014/main" id="{D69ADDDA-76D8-4ABB-12F3-991CFD6EE5A3}"/>
              </a:ext>
            </a:extLst>
          </p:cNvPr>
          <p:cNvSpPr>
            <a:spLocks noGrp="1"/>
          </p:cNvSpPr>
          <p:nvPr>
            <p:ph sz="quarter" idx="34" hasCustomPrompt="1"/>
          </p:nvPr>
        </p:nvSpPr>
        <p:spPr>
          <a:xfrm>
            <a:off x="6721079" y="2485789"/>
            <a:ext cx="4845843" cy="3045620"/>
          </a:xfrm>
          <a:prstGeom prst="rect">
            <a:avLst/>
          </a:prstGeom>
        </p:spPr>
        <p:txBody>
          <a:bodyPr/>
          <a:lstStyle>
            <a:lvl1pPr marL="0" indent="0">
              <a:buNone/>
              <a:defRPr>
                <a:solidFill>
                  <a:srgbClr val="10587D"/>
                </a:solidFill>
                <a:latin typeface="Roboto" panose="02000000000000000000" pitchFamily="2" charset="0"/>
                <a:ea typeface="Roboto" panose="02000000000000000000" pitchFamily="2" charset="0"/>
              </a:defRPr>
            </a:lvl1pPr>
          </a:lstStyle>
          <a:p>
            <a:pPr lvl="0"/>
            <a:r>
              <a:rPr lang="en-US" dirty="0"/>
              <a:t>Graphic</a:t>
            </a:r>
          </a:p>
        </p:txBody>
      </p:sp>
      <p:sp>
        <p:nvSpPr>
          <p:cNvPr id="8" name="Content Placeholder 4">
            <a:extLst>
              <a:ext uri="{FF2B5EF4-FFF2-40B4-BE49-F238E27FC236}">
                <a16:creationId xmlns:a16="http://schemas.microsoft.com/office/drawing/2014/main" id="{21C1052D-097B-C9E1-DE6E-E2FC2B0EED95}"/>
              </a:ext>
            </a:extLst>
          </p:cNvPr>
          <p:cNvSpPr>
            <a:spLocks noGrp="1"/>
          </p:cNvSpPr>
          <p:nvPr>
            <p:ph sz="quarter" idx="35" hasCustomPrompt="1"/>
          </p:nvPr>
        </p:nvSpPr>
        <p:spPr>
          <a:xfrm>
            <a:off x="12506228" y="2485787"/>
            <a:ext cx="4845843" cy="3045620"/>
          </a:xfrm>
          <a:prstGeom prst="rect">
            <a:avLst/>
          </a:prstGeom>
        </p:spPr>
        <p:txBody>
          <a:bodyPr/>
          <a:lstStyle>
            <a:lvl1pPr marL="0" indent="0">
              <a:buNone/>
              <a:defRPr>
                <a:solidFill>
                  <a:srgbClr val="10587D"/>
                </a:solidFill>
                <a:latin typeface="Roboto" panose="02000000000000000000" pitchFamily="2" charset="0"/>
                <a:ea typeface="Roboto" panose="02000000000000000000" pitchFamily="2" charset="0"/>
              </a:defRPr>
            </a:lvl1pPr>
          </a:lstStyle>
          <a:p>
            <a:pPr lvl="0"/>
            <a:r>
              <a:rPr lang="en-US" dirty="0"/>
              <a:t>Graphic</a:t>
            </a:r>
          </a:p>
        </p:txBody>
      </p:sp>
    </p:spTree>
    <p:extLst>
      <p:ext uri="{BB962C8B-B14F-4D97-AF65-F5344CB8AC3E}">
        <p14:creationId xmlns:p14="http://schemas.microsoft.com/office/powerpoint/2010/main" val="13366738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ntent Slide: Left Pictur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98E5574D-F1BD-F077-70B9-72AF3FFB9CBF}"/>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3" name="Text Placeholder 5">
            <a:extLst>
              <a:ext uri="{FF2B5EF4-FFF2-40B4-BE49-F238E27FC236}">
                <a16:creationId xmlns:a16="http://schemas.microsoft.com/office/drawing/2014/main" id="{82786CE3-7F0B-DC1B-46C8-961C2DA17990}"/>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dirty="0"/>
              <a:t>Header</a:t>
            </a:r>
          </a:p>
        </p:txBody>
      </p:sp>
      <p:sp>
        <p:nvSpPr>
          <p:cNvPr id="4" name="Text Placeholder 5">
            <a:extLst>
              <a:ext uri="{FF2B5EF4-FFF2-40B4-BE49-F238E27FC236}">
                <a16:creationId xmlns:a16="http://schemas.microsoft.com/office/drawing/2014/main" id="{170D643D-94F1-0380-7BEF-BD083467A1CB}"/>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6" name="Picture Placeholder 5">
            <a:extLst>
              <a:ext uri="{FF2B5EF4-FFF2-40B4-BE49-F238E27FC236}">
                <a16:creationId xmlns:a16="http://schemas.microsoft.com/office/drawing/2014/main" id="{B23150AF-DFDB-030D-7E71-81A16B46D4A7}"/>
              </a:ext>
            </a:extLst>
          </p:cNvPr>
          <p:cNvSpPr>
            <a:spLocks noGrp="1"/>
          </p:cNvSpPr>
          <p:nvPr>
            <p:ph type="pic" sz="quarter" idx="25"/>
          </p:nvPr>
        </p:nvSpPr>
        <p:spPr>
          <a:xfrm>
            <a:off x="942976" y="3138489"/>
            <a:ext cx="7567613" cy="4536282"/>
          </a:xfrm>
          <a:prstGeom prst="rect">
            <a:avLst/>
          </a:prstGeom>
        </p:spPr>
        <p:txBody>
          <a:bodyPr/>
          <a:lstStyle>
            <a:lvl1pPr>
              <a:defRPr>
                <a:solidFill>
                  <a:srgbClr val="10587D"/>
                </a:solidFill>
                <a:latin typeface="Roboto" panose="02000000000000000000" pitchFamily="2" charset="0"/>
                <a:ea typeface="Roboto" panose="02000000000000000000" pitchFamily="2" charset="0"/>
              </a:defRPr>
            </a:lvl1pPr>
          </a:lstStyle>
          <a:p>
            <a:r>
              <a:rPr lang="en-US"/>
              <a:t>Click icon to add picture</a:t>
            </a:r>
            <a:endParaRPr lang="en-US" dirty="0"/>
          </a:p>
        </p:txBody>
      </p:sp>
      <p:sp>
        <p:nvSpPr>
          <p:cNvPr id="8" name="Text Placeholder 7">
            <a:extLst>
              <a:ext uri="{FF2B5EF4-FFF2-40B4-BE49-F238E27FC236}">
                <a16:creationId xmlns:a16="http://schemas.microsoft.com/office/drawing/2014/main" id="{E6F2D551-1726-5460-6785-1A0E538F6A0C}"/>
              </a:ext>
            </a:extLst>
          </p:cNvPr>
          <p:cNvSpPr>
            <a:spLocks noGrp="1"/>
          </p:cNvSpPr>
          <p:nvPr>
            <p:ph type="body" sz="quarter" idx="26" hasCustomPrompt="1"/>
          </p:nvPr>
        </p:nvSpPr>
        <p:spPr>
          <a:xfrm>
            <a:off x="9703595" y="3138489"/>
            <a:ext cx="7641431" cy="4536282"/>
          </a:xfrm>
          <a:prstGeom prst="rect">
            <a:avLst/>
          </a:prstGeom>
        </p:spPr>
        <p:txBody>
          <a:bodyPr/>
          <a:lstStyle>
            <a:lvl1pPr>
              <a:defRPr sz="2400">
                <a:solidFill>
                  <a:srgbClr val="10587D"/>
                </a:solidFill>
                <a:latin typeface="Roboto" panose="02000000000000000000" pitchFamily="2" charset="0"/>
                <a:ea typeface="Roboto" panose="02000000000000000000" pitchFamily="2" charset="0"/>
              </a:defRPr>
            </a:lvl1pPr>
          </a:lstStyle>
          <a:p>
            <a:pPr lvl="0"/>
            <a:r>
              <a:rPr lang="en-US" dirty="0"/>
              <a:t>Explain the picture or graphic on the left</a:t>
            </a:r>
          </a:p>
          <a:p>
            <a:pPr lvl="0"/>
            <a:r>
              <a:rPr lang="en-US" dirty="0"/>
              <a:t>Use bullet points to keep text succinct</a:t>
            </a:r>
          </a:p>
        </p:txBody>
      </p:sp>
    </p:spTree>
    <p:extLst>
      <p:ext uri="{BB962C8B-B14F-4D97-AF65-F5344CB8AC3E}">
        <p14:creationId xmlns:p14="http://schemas.microsoft.com/office/powerpoint/2010/main" val="4149274477"/>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Divider Slide 1">
    <p:bg>
      <p:bgPr>
        <a:solidFill>
          <a:schemeClr val="bg1"/>
        </a:solidFill>
        <a:effectLst/>
      </p:bgPr>
    </p:bg>
    <p:spTree>
      <p:nvGrpSpPr>
        <p:cNvPr id="1" name=""/>
        <p:cNvGrpSpPr/>
        <p:nvPr/>
      </p:nvGrpSpPr>
      <p:grpSpPr>
        <a:xfrm>
          <a:off x="0" y="0"/>
          <a:ext cx="0" cy="0"/>
          <a:chOff x="0" y="0"/>
          <a:chExt cx="0" cy="0"/>
        </a:xfrm>
      </p:grpSpPr>
      <p:pic>
        <p:nvPicPr>
          <p:cNvPr id="11" name="Picture 10" descr="A group of medical professionals in a circle&#10;&#10;AI-generated content may be incorrect.">
            <a:extLst>
              <a:ext uri="{FF2B5EF4-FFF2-40B4-BE49-F238E27FC236}">
                <a16:creationId xmlns:a16="http://schemas.microsoft.com/office/drawing/2014/main" id="{B5B9D8BB-D3F8-2886-E199-B2755D836547}"/>
              </a:ext>
            </a:extLst>
          </p:cNvPr>
          <p:cNvPicPr>
            <a:picLocks noChangeAspect="1"/>
          </p:cNvPicPr>
          <p:nvPr userDrawn="1"/>
        </p:nvPicPr>
        <p:blipFill>
          <a:blip r:embed="rId2"/>
          <a:srcRect b="7090"/>
          <a:stretch>
            <a:fillRect/>
          </a:stretch>
        </p:blipFill>
        <p:spPr>
          <a:xfrm flipH="1">
            <a:off x="0" y="0"/>
            <a:ext cx="18288000" cy="9556473"/>
          </a:xfrm>
          <a:prstGeom prst="rect">
            <a:avLst/>
          </a:prstGeom>
        </p:spPr>
      </p:pic>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grpSp>
        <p:nvGrpSpPr>
          <p:cNvPr id="4" name="Group 3">
            <a:extLst>
              <a:ext uri="{FF2B5EF4-FFF2-40B4-BE49-F238E27FC236}">
                <a16:creationId xmlns:a16="http://schemas.microsoft.com/office/drawing/2014/main" id="{FE148E25-4241-8221-DF2C-A07148054E91}"/>
              </a:ext>
            </a:extLst>
          </p:cNvPr>
          <p:cNvGrpSpPr/>
          <p:nvPr userDrawn="1"/>
        </p:nvGrpSpPr>
        <p:grpSpPr>
          <a:xfrm>
            <a:off x="0" y="-730523"/>
            <a:ext cx="11897832" cy="10287000"/>
            <a:chOff x="0" y="-487015"/>
            <a:chExt cx="7931888" cy="6858000"/>
          </a:xfrm>
        </p:grpSpPr>
        <p:sp>
          <p:nvSpPr>
            <p:cNvPr id="2" name="Triangle 1">
              <a:extLst>
                <a:ext uri="{FF2B5EF4-FFF2-40B4-BE49-F238E27FC236}">
                  <a16:creationId xmlns:a16="http://schemas.microsoft.com/office/drawing/2014/main" id="{2632F767-2176-7200-8DE3-AF9105F96605}"/>
                </a:ext>
              </a:extLst>
            </p:cNvPr>
            <p:cNvSpPr/>
            <p:nvPr userDrawn="1"/>
          </p:nvSpPr>
          <p:spPr>
            <a:xfrm>
              <a:off x="133632" y="2999413"/>
              <a:ext cx="7798256" cy="3371569"/>
            </a:xfrm>
            <a:prstGeom prst="triangle">
              <a:avLst/>
            </a:prstGeom>
            <a:solidFill>
              <a:srgbClr val="67AEC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sp>
          <p:nvSpPr>
            <p:cNvPr id="3" name="Triangle 2">
              <a:extLst>
                <a:ext uri="{FF2B5EF4-FFF2-40B4-BE49-F238E27FC236}">
                  <a16:creationId xmlns:a16="http://schemas.microsoft.com/office/drawing/2014/main" id="{32C36885-4540-FE7F-D9DC-0ACA756BA8F8}"/>
                </a:ext>
              </a:extLst>
            </p:cNvPr>
            <p:cNvSpPr/>
            <p:nvPr userDrawn="1"/>
          </p:nvSpPr>
          <p:spPr>
            <a:xfrm rot="5400000">
              <a:off x="-1446028" y="959013"/>
              <a:ext cx="6858000" cy="3965944"/>
            </a:xfrm>
            <a:prstGeom prst="triangle">
              <a:avLst/>
            </a:prstGeom>
            <a:solidFill>
              <a:srgbClr val="10587D">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grpSp>
      <p:sp>
        <p:nvSpPr>
          <p:cNvPr id="7" name="Text Placeholder 21">
            <a:extLst>
              <a:ext uri="{FF2B5EF4-FFF2-40B4-BE49-F238E27FC236}">
                <a16:creationId xmlns:a16="http://schemas.microsoft.com/office/drawing/2014/main" id="{155C9ECF-8BBC-6470-EEEA-DC89CF3B4D56}"/>
              </a:ext>
            </a:extLst>
          </p:cNvPr>
          <p:cNvSpPr>
            <a:spLocks noGrp="1"/>
          </p:cNvSpPr>
          <p:nvPr>
            <p:ph type="body" sz="quarter" idx="17" hasCustomPrompt="1"/>
          </p:nvPr>
        </p:nvSpPr>
        <p:spPr>
          <a:xfrm>
            <a:off x="0" y="3302564"/>
            <a:ext cx="4554468" cy="1555407"/>
          </a:xfrm>
          <a:prstGeom prst="rect">
            <a:avLst/>
          </a:prstGeom>
        </p:spPr>
        <p:txBody>
          <a:bodyPr/>
          <a:lstStyle>
            <a:lvl1pPr marL="0" indent="0">
              <a:buNone/>
              <a:defRPr sz="4800" b="0" i="0" baseline="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Section Name</a:t>
            </a:r>
          </a:p>
        </p:txBody>
      </p:sp>
      <p:sp>
        <p:nvSpPr>
          <p:cNvPr id="9" name="Text Placeholder 21">
            <a:extLst>
              <a:ext uri="{FF2B5EF4-FFF2-40B4-BE49-F238E27FC236}">
                <a16:creationId xmlns:a16="http://schemas.microsoft.com/office/drawing/2014/main" id="{D893C3D4-19D3-6CDF-ACF5-F0025EB472BC}"/>
              </a:ext>
            </a:extLst>
          </p:cNvPr>
          <p:cNvSpPr>
            <a:spLocks noGrp="1"/>
          </p:cNvSpPr>
          <p:nvPr>
            <p:ph type="body" sz="quarter" idx="18" hasCustomPrompt="1"/>
          </p:nvPr>
        </p:nvSpPr>
        <p:spPr>
          <a:xfrm>
            <a:off x="436662" y="4934944"/>
            <a:ext cx="5512254" cy="685800"/>
          </a:xfrm>
          <a:prstGeom prst="rect">
            <a:avLst/>
          </a:prstGeom>
        </p:spPr>
        <p:txBody>
          <a:bodyPr/>
          <a:lstStyle>
            <a:lvl1pPr marL="0" indent="0">
              <a:buNone/>
              <a:defRPr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Section subtitle</a:t>
            </a:r>
          </a:p>
        </p:txBody>
      </p:sp>
    </p:spTree>
    <p:extLst>
      <p:ext uri="{BB962C8B-B14F-4D97-AF65-F5344CB8AC3E}">
        <p14:creationId xmlns:p14="http://schemas.microsoft.com/office/powerpoint/2010/main" val="3017259615"/>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6" name="Picture 5" descr="A person touching a pregnant person's belly&#10;&#10;Description automatically generated">
            <a:extLst>
              <a:ext uri="{FF2B5EF4-FFF2-40B4-BE49-F238E27FC236}">
                <a16:creationId xmlns:a16="http://schemas.microsoft.com/office/drawing/2014/main" id="{5B240E8E-4AE6-1940-0214-962A141B86E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 y="-1"/>
            <a:ext cx="18288002" cy="9597890"/>
          </a:xfrm>
          <a:prstGeom prst="rect">
            <a:avLst/>
          </a:prstGeom>
        </p:spPr>
      </p:pic>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2" name="Rectangle 1">
            <a:extLst>
              <a:ext uri="{FF2B5EF4-FFF2-40B4-BE49-F238E27FC236}">
                <a16:creationId xmlns:a16="http://schemas.microsoft.com/office/drawing/2014/main" id="{593EDD49-5077-6C11-5560-078928A71FDB}"/>
              </a:ext>
            </a:extLst>
          </p:cNvPr>
          <p:cNvSpPr/>
          <p:nvPr userDrawn="1"/>
        </p:nvSpPr>
        <p:spPr>
          <a:xfrm>
            <a:off x="-6" y="-202623"/>
            <a:ext cx="18288006" cy="9800514"/>
          </a:xfrm>
          <a:prstGeom prst="rect">
            <a:avLst/>
          </a:prstGeom>
          <a:solidFill>
            <a:srgbClr val="727674">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4" name="Text Placeholder 3">
            <a:extLst>
              <a:ext uri="{FF2B5EF4-FFF2-40B4-BE49-F238E27FC236}">
                <a16:creationId xmlns:a16="http://schemas.microsoft.com/office/drawing/2014/main" id="{67174033-1D33-0FCF-6676-FE54D89B414D}"/>
              </a:ext>
            </a:extLst>
          </p:cNvPr>
          <p:cNvSpPr>
            <a:spLocks noGrp="1"/>
          </p:cNvSpPr>
          <p:nvPr>
            <p:ph type="body" sz="quarter" idx="17" hasCustomPrompt="1"/>
          </p:nvPr>
        </p:nvSpPr>
        <p:spPr>
          <a:xfrm>
            <a:off x="647695" y="1848924"/>
            <a:ext cx="12512804" cy="3294576"/>
          </a:xfrm>
          <a:prstGeom prst="rect">
            <a:avLst/>
          </a:prstGeom>
        </p:spPr>
        <p:txBody>
          <a:bodyPr/>
          <a:lstStyle>
            <a:lvl1pPr marL="0" indent="0" algn="l">
              <a:lnSpc>
                <a:spcPct val="100000"/>
              </a:lnSpc>
              <a:spcBef>
                <a:spcPts val="0"/>
              </a:spcBef>
              <a:spcAft>
                <a:spcPts val="1500"/>
              </a:spcAft>
              <a:buFontTx/>
              <a:buNone/>
              <a:defRPr sz="7200">
                <a:solidFill>
                  <a:schemeClr val="bg1"/>
                </a:solidFill>
                <a:latin typeface="Roboto" panose="02000000000000000000" pitchFamily="2" charset="0"/>
                <a:ea typeface="Roboto" panose="02000000000000000000" pitchFamily="2" charset="0"/>
              </a:defRPr>
            </a:lvl1pPr>
            <a:lvl2pPr marL="685800" indent="0" algn="ctr">
              <a:buFontTx/>
              <a:buNone/>
              <a:defRPr sz="6600">
                <a:latin typeface="Roboto" panose="02000000000000000000" pitchFamily="2" charset="0"/>
                <a:ea typeface="Roboto" panose="02000000000000000000" pitchFamily="2" charset="0"/>
              </a:defRPr>
            </a:lvl2pPr>
          </a:lstStyle>
          <a:p>
            <a:pPr lvl="0"/>
            <a:r>
              <a:rPr lang="en-US" dirty="0"/>
              <a:t>Title of Presentation With Multiple Lines of Text That Can Be Deleted as Needed</a:t>
            </a:r>
          </a:p>
        </p:txBody>
      </p:sp>
      <p:sp>
        <p:nvSpPr>
          <p:cNvPr id="9" name="Text Placeholder 3">
            <a:extLst>
              <a:ext uri="{FF2B5EF4-FFF2-40B4-BE49-F238E27FC236}">
                <a16:creationId xmlns:a16="http://schemas.microsoft.com/office/drawing/2014/main" id="{918AA31B-B5FC-CB6C-AE75-8904A0CBDAD1}"/>
              </a:ext>
            </a:extLst>
          </p:cNvPr>
          <p:cNvSpPr>
            <a:spLocks noGrp="1"/>
          </p:cNvSpPr>
          <p:nvPr>
            <p:ph type="body" sz="quarter" idx="18" hasCustomPrompt="1"/>
          </p:nvPr>
        </p:nvSpPr>
        <p:spPr>
          <a:xfrm>
            <a:off x="685793" y="6015508"/>
            <a:ext cx="11909331" cy="1355186"/>
          </a:xfrm>
          <a:prstGeom prst="rect">
            <a:avLst/>
          </a:prstGeom>
        </p:spPr>
        <p:txBody>
          <a:bodyPr/>
          <a:lstStyle>
            <a:lvl1pPr marL="0" indent="0" algn="l">
              <a:lnSpc>
                <a:spcPct val="100000"/>
              </a:lnSpc>
              <a:spcBef>
                <a:spcPts val="0"/>
              </a:spcBef>
              <a:spcAft>
                <a:spcPts val="1500"/>
              </a:spcAft>
              <a:buFontTx/>
              <a:buNone/>
              <a:defRPr sz="4200" b="0" i="0">
                <a:solidFill>
                  <a:schemeClr val="bg1"/>
                </a:solidFill>
                <a:latin typeface="Roboto Light" panose="02000000000000000000" pitchFamily="2" charset="0"/>
                <a:ea typeface="Roboto Light" panose="02000000000000000000" pitchFamily="2" charset="0"/>
              </a:defRPr>
            </a:lvl1pPr>
            <a:lvl2pPr marL="685800" indent="0" algn="ctr">
              <a:buFontTx/>
              <a:buNone/>
              <a:defRPr sz="6600">
                <a:latin typeface="Roboto" panose="02000000000000000000" pitchFamily="2" charset="0"/>
                <a:ea typeface="Roboto" panose="02000000000000000000" pitchFamily="2" charset="0"/>
              </a:defRPr>
            </a:lvl2pPr>
          </a:lstStyle>
          <a:p>
            <a:pPr lvl="0"/>
            <a:r>
              <a:rPr lang="en-US" dirty="0"/>
              <a:t>Subtitle of Presentation With Multiple Lines of Text That Can Be Deleted as Needed</a:t>
            </a:r>
          </a:p>
        </p:txBody>
      </p:sp>
    </p:spTree>
    <p:extLst>
      <p:ext uri="{BB962C8B-B14F-4D97-AF65-F5344CB8AC3E}">
        <p14:creationId xmlns:p14="http://schemas.microsoft.com/office/powerpoint/2010/main" val="3405573537"/>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 Slide 1">
    <p:bg>
      <p:bgPr>
        <a:solidFill>
          <a:schemeClr val="bg1"/>
        </a:solidFill>
        <a:effectLst/>
      </p:bgPr>
    </p:bg>
    <p:spTree>
      <p:nvGrpSpPr>
        <p:cNvPr id="1" name=""/>
        <p:cNvGrpSpPr/>
        <p:nvPr/>
      </p:nvGrpSpPr>
      <p:grpSpPr>
        <a:xfrm>
          <a:off x="0" y="0"/>
          <a:ext cx="0" cy="0"/>
          <a:chOff x="0" y="0"/>
          <a:chExt cx="0" cy="0"/>
        </a:xfrm>
      </p:grpSpPr>
      <p:pic>
        <p:nvPicPr>
          <p:cNvPr id="6" name="Picture 5" descr="A person and person holding a child&#10;&#10;Description automatically generated">
            <a:extLst>
              <a:ext uri="{FF2B5EF4-FFF2-40B4-BE49-F238E27FC236}">
                <a16:creationId xmlns:a16="http://schemas.microsoft.com/office/drawing/2014/main" id="{A9D67448-8E7E-0C7A-885A-9A40458AEAB0}"/>
              </a:ext>
            </a:extLst>
          </p:cNvPr>
          <p:cNvPicPr>
            <a:picLocks noChangeAspect="1"/>
          </p:cNvPicPr>
          <p:nvPr userDrawn="1"/>
        </p:nvPicPr>
        <p:blipFill>
          <a:blip r:embed="rId2" cstate="email">
            <a:extLst>
              <a:ext uri="{28A0092B-C50C-407E-A947-70E740481C1C}">
                <a14:useLocalDpi xmlns:a14="http://schemas.microsoft.com/office/drawing/2010/main"/>
              </a:ext>
            </a:extLst>
          </a:blip>
          <a:srcRect l="-6"/>
          <a:stretch/>
        </p:blipFill>
        <p:spPr>
          <a:xfrm>
            <a:off x="0" y="-1"/>
            <a:ext cx="18288000" cy="9556475"/>
          </a:xfrm>
          <a:prstGeom prst="rect">
            <a:avLst/>
          </a:prstGeom>
        </p:spPr>
      </p:pic>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grpSp>
        <p:nvGrpSpPr>
          <p:cNvPr id="4" name="Group 3">
            <a:extLst>
              <a:ext uri="{FF2B5EF4-FFF2-40B4-BE49-F238E27FC236}">
                <a16:creationId xmlns:a16="http://schemas.microsoft.com/office/drawing/2014/main" id="{FE148E25-4241-8221-DF2C-A07148054E91}"/>
              </a:ext>
            </a:extLst>
          </p:cNvPr>
          <p:cNvGrpSpPr/>
          <p:nvPr userDrawn="1"/>
        </p:nvGrpSpPr>
        <p:grpSpPr>
          <a:xfrm>
            <a:off x="0" y="-730523"/>
            <a:ext cx="11897832" cy="10287000"/>
            <a:chOff x="0" y="-487015"/>
            <a:chExt cx="7931888" cy="6858000"/>
          </a:xfrm>
        </p:grpSpPr>
        <p:sp>
          <p:nvSpPr>
            <p:cNvPr id="2" name="Triangle 1">
              <a:extLst>
                <a:ext uri="{FF2B5EF4-FFF2-40B4-BE49-F238E27FC236}">
                  <a16:creationId xmlns:a16="http://schemas.microsoft.com/office/drawing/2014/main" id="{2632F767-2176-7200-8DE3-AF9105F96605}"/>
                </a:ext>
              </a:extLst>
            </p:cNvPr>
            <p:cNvSpPr/>
            <p:nvPr userDrawn="1"/>
          </p:nvSpPr>
          <p:spPr>
            <a:xfrm>
              <a:off x="133632" y="2999413"/>
              <a:ext cx="7798256" cy="3371569"/>
            </a:xfrm>
            <a:prstGeom prst="triangle">
              <a:avLst/>
            </a:prstGeom>
            <a:solidFill>
              <a:srgbClr val="67AEC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sp>
          <p:nvSpPr>
            <p:cNvPr id="3" name="Triangle 2">
              <a:extLst>
                <a:ext uri="{FF2B5EF4-FFF2-40B4-BE49-F238E27FC236}">
                  <a16:creationId xmlns:a16="http://schemas.microsoft.com/office/drawing/2014/main" id="{32C36885-4540-FE7F-D9DC-0ACA756BA8F8}"/>
                </a:ext>
              </a:extLst>
            </p:cNvPr>
            <p:cNvSpPr/>
            <p:nvPr userDrawn="1"/>
          </p:nvSpPr>
          <p:spPr>
            <a:xfrm rot="5400000">
              <a:off x="-1446028" y="959013"/>
              <a:ext cx="6858000" cy="3965944"/>
            </a:xfrm>
            <a:prstGeom prst="triangle">
              <a:avLst/>
            </a:prstGeom>
            <a:solidFill>
              <a:srgbClr val="10587D">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grpSp>
      <p:sp>
        <p:nvSpPr>
          <p:cNvPr id="7" name="Text Placeholder 21">
            <a:extLst>
              <a:ext uri="{FF2B5EF4-FFF2-40B4-BE49-F238E27FC236}">
                <a16:creationId xmlns:a16="http://schemas.microsoft.com/office/drawing/2014/main" id="{155C9ECF-8BBC-6470-EEEA-DC89CF3B4D56}"/>
              </a:ext>
            </a:extLst>
          </p:cNvPr>
          <p:cNvSpPr>
            <a:spLocks noGrp="1"/>
          </p:cNvSpPr>
          <p:nvPr>
            <p:ph type="body" sz="quarter" idx="17" hasCustomPrompt="1"/>
          </p:nvPr>
        </p:nvSpPr>
        <p:spPr>
          <a:xfrm>
            <a:off x="0" y="3302564"/>
            <a:ext cx="4554468" cy="1555407"/>
          </a:xfrm>
          <a:prstGeom prst="rect">
            <a:avLst/>
          </a:prstGeom>
        </p:spPr>
        <p:txBody>
          <a:bodyPr/>
          <a:lstStyle>
            <a:lvl1pPr marL="0" indent="0">
              <a:buNone/>
              <a:defRPr sz="4800" b="0" i="0" baseline="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Section Name</a:t>
            </a:r>
          </a:p>
        </p:txBody>
      </p:sp>
      <p:sp>
        <p:nvSpPr>
          <p:cNvPr id="9" name="Text Placeholder 21">
            <a:extLst>
              <a:ext uri="{FF2B5EF4-FFF2-40B4-BE49-F238E27FC236}">
                <a16:creationId xmlns:a16="http://schemas.microsoft.com/office/drawing/2014/main" id="{D893C3D4-19D3-6CDF-ACF5-F0025EB472BC}"/>
              </a:ext>
            </a:extLst>
          </p:cNvPr>
          <p:cNvSpPr>
            <a:spLocks noGrp="1"/>
          </p:cNvSpPr>
          <p:nvPr>
            <p:ph type="body" sz="quarter" idx="18" hasCustomPrompt="1"/>
          </p:nvPr>
        </p:nvSpPr>
        <p:spPr>
          <a:xfrm>
            <a:off x="436662" y="4934944"/>
            <a:ext cx="5512254" cy="685800"/>
          </a:xfrm>
          <a:prstGeom prst="rect">
            <a:avLst/>
          </a:prstGeom>
        </p:spPr>
        <p:txBody>
          <a:bodyPr/>
          <a:lstStyle>
            <a:lvl1pPr marL="0" indent="0">
              <a:buNone/>
              <a:defRPr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Section subtitle</a:t>
            </a:r>
          </a:p>
        </p:txBody>
      </p:sp>
    </p:spTree>
    <p:extLst>
      <p:ext uri="{BB962C8B-B14F-4D97-AF65-F5344CB8AC3E}">
        <p14:creationId xmlns:p14="http://schemas.microsoft.com/office/powerpoint/2010/main" val="2035689753"/>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vider Slide 3">
    <p:bg>
      <p:bgPr>
        <a:solidFill>
          <a:schemeClr val="bg1"/>
        </a:solidFill>
        <a:effectLst/>
      </p:bgPr>
    </p:bg>
    <p:spTree>
      <p:nvGrpSpPr>
        <p:cNvPr id="1" name=""/>
        <p:cNvGrpSpPr/>
        <p:nvPr/>
      </p:nvGrpSpPr>
      <p:grpSpPr>
        <a:xfrm>
          <a:off x="0" y="0"/>
          <a:ext cx="0" cy="0"/>
          <a:chOff x="0" y="0"/>
          <a:chExt cx="0" cy="0"/>
        </a:xfrm>
      </p:grpSpPr>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a:latin typeface="Roboto" panose="02000000000000000000" pitchFamily="2" charset="0"/>
            </a:endParaRPr>
          </a:p>
        </p:txBody>
      </p:sp>
      <p:pic>
        <p:nvPicPr>
          <p:cNvPr id="20" name="Picture 19" descr="A person holding a pregnant person&#10;&#10;Description automatically generated">
            <a:extLst>
              <a:ext uri="{FF2B5EF4-FFF2-40B4-BE49-F238E27FC236}">
                <a16:creationId xmlns:a16="http://schemas.microsoft.com/office/drawing/2014/main" id="{44B9889B-9201-4ED2-1096-85E036B6C486}"/>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colorTemperature colorTemp="5900"/>
                    </a14:imgEffect>
                  </a14:imgLayer>
                </a14:imgProps>
              </a:ext>
              <a:ext uri="{28A0092B-C50C-407E-A947-70E740481C1C}">
                <a14:useLocalDpi xmlns:a14="http://schemas.microsoft.com/office/drawing/2010/main"/>
              </a:ext>
            </a:extLst>
          </a:blip>
          <a:srcRect r="-64"/>
          <a:stretch/>
        </p:blipFill>
        <p:spPr>
          <a:xfrm flipH="1">
            <a:off x="-11666" y="0"/>
            <a:ext cx="18299661" cy="9556473"/>
          </a:xfrm>
          <a:prstGeom prst="rect">
            <a:avLst/>
          </a:prstGeom>
        </p:spPr>
      </p:pic>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grpSp>
        <p:nvGrpSpPr>
          <p:cNvPr id="10" name="Group 9">
            <a:extLst>
              <a:ext uri="{FF2B5EF4-FFF2-40B4-BE49-F238E27FC236}">
                <a16:creationId xmlns:a16="http://schemas.microsoft.com/office/drawing/2014/main" id="{9E8A2E88-3D67-F2C1-6AA6-4355E8D210A6}"/>
              </a:ext>
            </a:extLst>
          </p:cNvPr>
          <p:cNvGrpSpPr/>
          <p:nvPr userDrawn="1"/>
        </p:nvGrpSpPr>
        <p:grpSpPr>
          <a:xfrm>
            <a:off x="0" y="-730523"/>
            <a:ext cx="11897832" cy="10287000"/>
            <a:chOff x="0" y="-487015"/>
            <a:chExt cx="7931888" cy="6858000"/>
          </a:xfrm>
        </p:grpSpPr>
        <p:sp>
          <p:nvSpPr>
            <p:cNvPr id="11" name="Triangle 10">
              <a:extLst>
                <a:ext uri="{FF2B5EF4-FFF2-40B4-BE49-F238E27FC236}">
                  <a16:creationId xmlns:a16="http://schemas.microsoft.com/office/drawing/2014/main" id="{20DA899E-8E62-AE50-D880-80B29E493409}"/>
                </a:ext>
              </a:extLst>
            </p:cNvPr>
            <p:cNvSpPr/>
            <p:nvPr userDrawn="1"/>
          </p:nvSpPr>
          <p:spPr>
            <a:xfrm>
              <a:off x="133632" y="2999413"/>
              <a:ext cx="7798256" cy="3371569"/>
            </a:xfrm>
            <a:prstGeom prst="triangle">
              <a:avLst/>
            </a:prstGeom>
            <a:solidFill>
              <a:srgbClr val="67AEC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sp>
          <p:nvSpPr>
            <p:cNvPr id="12" name="Triangle 11">
              <a:extLst>
                <a:ext uri="{FF2B5EF4-FFF2-40B4-BE49-F238E27FC236}">
                  <a16:creationId xmlns:a16="http://schemas.microsoft.com/office/drawing/2014/main" id="{E6F44E5E-5CD0-70F3-141F-015DB4007D75}"/>
                </a:ext>
              </a:extLst>
            </p:cNvPr>
            <p:cNvSpPr/>
            <p:nvPr userDrawn="1"/>
          </p:nvSpPr>
          <p:spPr>
            <a:xfrm rot="5400000">
              <a:off x="-1446028" y="959013"/>
              <a:ext cx="6858000" cy="3965944"/>
            </a:xfrm>
            <a:prstGeom prst="triangle">
              <a:avLst/>
            </a:prstGeom>
            <a:solidFill>
              <a:srgbClr val="10587D">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grpSp>
      <p:sp>
        <p:nvSpPr>
          <p:cNvPr id="2" name="Text Placeholder 21">
            <a:extLst>
              <a:ext uri="{FF2B5EF4-FFF2-40B4-BE49-F238E27FC236}">
                <a16:creationId xmlns:a16="http://schemas.microsoft.com/office/drawing/2014/main" id="{78DD954E-826C-1D1A-DF90-3B62BCC91170}"/>
              </a:ext>
            </a:extLst>
          </p:cNvPr>
          <p:cNvSpPr>
            <a:spLocks noGrp="1"/>
          </p:cNvSpPr>
          <p:nvPr>
            <p:ph type="body" sz="quarter" idx="17" hasCustomPrompt="1"/>
          </p:nvPr>
        </p:nvSpPr>
        <p:spPr>
          <a:xfrm>
            <a:off x="0" y="3302564"/>
            <a:ext cx="4554468" cy="1555407"/>
          </a:xfrm>
          <a:prstGeom prst="rect">
            <a:avLst/>
          </a:prstGeom>
        </p:spPr>
        <p:txBody>
          <a:bodyPr/>
          <a:lstStyle>
            <a:lvl1pPr marL="0" indent="0">
              <a:buNone/>
              <a:defRPr sz="4800" b="0" i="0" baseline="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Section Name</a:t>
            </a:r>
          </a:p>
        </p:txBody>
      </p:sp>
      <p:sp>
        <p:nvSpPr>
          <p:cNvPr id="3" name="Text Placeholder 21">
            <a:extLst>
              <a:ext uri="{FF2B5EF4-FFF2-40B4-BE49-F238E27FC236}">
                <a16:creationId xmlns:a16="http://schemas.microsoft.com/office/drawing/2014/main" id="{182959F2-0919-A489-D464-ACEEAB8AFE36}"/>
              </a:ext>
            </a:extLst>
          </p:cNvPr>
          <p:cNvSpPr>
            <a:spLocks noGrp="1"/>
          </p:cNvSpPr>
          <p:nvPr>
            <p:ph type="body" sz="quarter" idx="18" hasCustomPrompt="1"/>
          </p:nvPr>
        </p:nvSpPr>
        <p:spPr>
          <a:xfrm>
            <a:off x="436662" y="4934944"/>
            <a:ext cx="5512254" cy="685800"/>
          </a:xfrm>
          <a:prstGeom prst="rect">
            <a:avLst/>
          </a:prstGeom>
        </p:spPr>
        <p:txBody>
          <a:bodyPr/>
          <a:lstStyle>
            <a:lvl1pPr marL="0" indent="0">
              <a:buNone/>
              <a:defRPr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Section subtitle</a:t>
            </a:r>
          </a:p>
        </p:txBody>
      </p:sp>
    </p:spTree>
    <p:extLst>
      <p:ext uri="{BB962C8B-B14F-4D97-AF65-F5344CB8AC3E}">
        <p14:creationId xmlns:p14="http://schemas.microsoft.com/office/powerpoint/2010/main" val="1001203551"/>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vider Slide 2">
    <p:bg>
      <p:bgPr>
        <a:solidFill>
          <a:schemeClr val="bg1"/>
        </a:solidFill>
        <a:effectLst/>
      </p:bgPr>
    </p:bg>
    <p:spTree>
      <p:nvGrpSpPr>
        <p:cNvPr id="1" name=""/>
        <p:cNvGrpSpPr/>
        <p:nvPr/>
      </p:nvGrpSpPr>
      <p:grpSpPr>
        <a:xfrm>
          <a:off x="0" y="0"/>
          <a:ext cx="0" cy="0"/>
          <a:chOff x="0" y="0"/>
          <a:chExt cx="0" cy="0"/>
        </a:xfrm>
      </p:grpSpPr>
      <p:pic>
        <p:nvPicPr>
          <p:cNvPr id="6" name="Picture 5" descr="A person and person with a child&#10;&#10;Description automatically generated">
            <a:extLst>
              <a:ext uri="{FF2B5EF4-FFF2-40B4-BE49-F238E27FC236}">
                <a16:creationId xmlns:a16="http://schemas.microsoft.com/office/drawing/2014/main" id="{46B41F49-CD58-4B9F-A791-E14FF2021F1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 y="0"/>
            <a:ext cx="18288000" cy="9556473"/>
          </a:xfrm>
          <a:prstGeom prst="rect">
            <a:avLst/>
          </a:prstGeom>
        </p:spPr>
      </p:pic>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dirty="0">
              <a:latin typeface="Roboto" panose="02000000000000000000" pitchFamily="2" charset="0"/>
            </a:endParaRPr>
          </a:p>
        </p:txBody>
      </p:sp>
      <p:grpSp>
        <p:nvGrpSpPr>
          <p:cNvPr id="4" name="Group 3">
            <a:extLst>
              <a:ext uri="{FF2B5EF4-FFF2-40B4-BE49-F238E27FC236}">
                <a16:creationId xmlns:a16="http://schemas.microsoft.com/office/drawing/2014/main" id="{6C3E1A40-2EDD-A5EA-1054-904D8776EC3C}"/>
              </a:ext>
            </a:extLst>
          </p:cNvPr>
          <p:cNvGrpSpPr/>
          <p:nvPr userDrawn="1"/>
        </p:nvGrpSpPr>
        <p:grpSpPr>
          <a:xfrm>
            <a:off x="0" y="-730523"/>
            <a:ext cx="11897832" cy="10287000"/>
            <a:chOff x="0" y="-487015"/>
            <a:chExt cx="7931888" cy="6858000"/>
          </a:xfrm>
        </p:grpSpPr>
        <p:sp>
          <p:nvSpPr>
            <p:cNvPr id="2" name="Triangle 1">
              <a:extLst>
                <a:ext uri="{FF2B5EF4-FFF2-40B4-BE49-F238E27FC236}">
                  <a16:creationId xmlns:a16="http://schemas.microsoft.com/office/drawing/2014/main" id="{2632F767-2176-7200-8DE3-AF9105F96605}"/>
                </a:ext>
              </a:extLst>
            </p:cNvPr>
            <p:cNvSpPr/>
            <p:nvPr userDrawn="1"/>
          </p:nvSpPr>
          <p:spPr>
            <a:xfrm>
              <a:off x="133632" y="2999413"/>
              <a:ext cx="7798256" cy="3371569"/>
            </a:xfrm>
            <a:prstGeom prst="triangle">
              <a:avLst/>
            </a:prstGeom>
            <a:solidFill>
              <a:srgbClr val="67AEC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latin typeface="Roboto" panose="02000000000000000000" pitchFamily="2" charset="0"/>
              </a:endParaRPr>
            </a:p>
          </p:txBody>
        </p:sp>
        <p:sp>
          <p:nvSpPr>
            <p:cNvPr id="3" name="Triangle 2">
              <a:extLst>
                <a:ext uri="{FF2B5EF4-FFF2-40B4-BE49-F238E27FC236}">
                  <a16:creationId xmlns:a16="http://schemas.microsoft.com/office/drawing/2014/main" id="{32C36885-4540-FE7F-D9DC-0ACA756BA8F8}"/>
                </a:ext>
              </a:extLst>
            </p:cNvPr>
            <p:cNvSpPr/>
            <p:nvPr userDrawn="1"/>
          </p:nvSpPr>
          <p:spPr>
            <a:xfrm rot="5400000">
              <a:off x="-1446028" y="959013"/>
              <a:ext cx="6858000" cy="3965944"/>
            </a:xfrm>
            <a:prstGeom prst="triangle">
              <a:avLst/>
            </a:prstGeom>
            <a:solidFill>
              <a:srgbClr val="10587D">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latin typeface="Roboto" panose="02000000000000000000" pitchFamily="2" charset="0"/>
              </a:endParaRPr>
            </a:p>
          </p:txBody>
        </p:sp>
      </p:gr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10" name="Text Placeholder 21">
            <a:extLst>
              <a:ext uri="{FF2B5EF4-FFF2-40B4-BE49-F238E27FC236}">
                <a16:creationId xmlns:a16="http://schemas.microsoft.com/office/drawing/2014/main" id="{5CC2CF28-F1ED-589D-4B0A-EAB01AAE6D64}"/>
              </a:ext>
            </a:extLst>
          </p:cNvPr>
          <p:cNvSpPr>
            <a:spLocks noGrp="1"/>
          </p:cNvSpPr>
          <p:nvPr>
            <p:ph type="body" sz="quarter" idx="17" hasCustomPrompt="1"/>
          </p:nvPr>
        </p:nvSpPr>
        <p:spPr>
          <a:xfrm>
            <a:off x="0" y="3302564"/>
            <a:ext cx="4554468" cy="1555407"/>
          </a:xfrm>
          <a:prstGeom prst="rect">
            <a:avLst/>
          </a:prstGeom>
        </p:spPr>
        <p:txBody>
          <a:bodyPr/>
          <a:lstStyle>
            <a:lvl1pPr marL="0" indent="0">
              <a:buNone/>
              <a:defRPr sz="4800" b="0" i="0" baseline="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Section Name</a:t>
            </a:r>
          </a:p>
        </p:txBody>
      </p:sp>
      <p:sp>
        <p:nvSpPr>
          <p:cNvPr id="11" name="Text Placeholder 21">
            <a:extLst>
              <a:ext uri="{FF2B5EF4-FFF2-40B4-BE49-F238E27FC236}">
                <a16:creationId xmlns:a16="http://schemas.microsoft.com/office/drawing/2014/main" id="{46AE1838-6FF4-E5B2-1436-E9096EE911A5}"/>
              </a:ext>
            </a:extLst>
          </p:cNvPr>
          <p:cNvSpPr>
            <a:spLocks noGrp="1"/>
          </p:cNvSpPr>
          <p:nvPr>
            <p:ph type="body" sz="quarter" idx="18" hasCustomPrompt="1"/>
          </p:nvPr>
        </p:nvSpPr>
        <p:spPr>
          <a:xfrm>
            <a:off x="436662" y="4934944"/>
            <a:ext cx="5512254" cy="685800"/>
          </a:xfrm>
          <a:prstGeom prst="rect">
            <a:avLst/>
          </a:prstGeom>
        </p:spPr>
        <p:txBody>
          <a:bodyPr/>
          <a:lstStyle>
            <a:lvl1pPr marL="0" indent="0">
              <a:buNone/>
              <a:defRPr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Section subtitle</a:t>
            </a:r>
          </a:p>
        </p:txBody>
      </p:sp>
    </p:spTree>
    <p:extLst>
      <p:ext uri="{BB962C8B-B14F-4D97-AF65-F5344CB8AC3E}">
        <p14:creationId xmlns:p14="http://schemas.microsoft.com/office/powerpoint/2010/main" val="2368410638"/>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vider Slide 4">
    <p:bg>
      <p:bgPr>
        <a:solidFill>
          <a:schemeClr val="bg1"/>
        </a:solidFill>
        <a:effectLst/>
      </p:bgPr>
    </p:bg>
    <p:spTree>
      <p:nvGrpSpPr>
        <p:cNvPr id="1" name=""/>
        <p:cNvGrpSpPr/>
        <p:nvPr/>
      </p:nvGrpSpPr>
      <p:grpSpPr>
        <a:xfrm>
          <a:off x="0" y="0"/>
          <a:ext cx="0" cy="0"/>
          <a:chOff x="0" y="0"/>
          <a:chExt cx="0" cy="0"/>
        </a:xfrm>
      </p:grpSpPr>
      <p:pic>
        <p:nvPicPr>
          <p:cNvPr id="3076" name="Picture 4">
            <a:extLst>
              <a:ext uri="{FF2B5EF4-FFF2-40B4-BE49-F238E27FC236}">
                <a16:creationId xmlns:a16="http://schemas.microsoft.com/office/drawing/2014/main" id="{A3BF5351-9B33-CB7A-CE39-521315C0EEBF}"/>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2" y="0"/>
            <a:ext cx="18288000" cy="9556473"/>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DB3134B0-A915-470D-97E7-3AA509780F47}"/>
              </a:ext>
            </a:extLst>
          </p:cNvPr>
          <p:cNvGrpSpPr/>
          <p:nvPr userDrawn="1"/>
        </p:nvGrpSpPr>
        <p:grpSpPr>
          <a:xfrm>
            <a:off x="0" y="-730523"/>
            <a:ext cx="11897832" cy="10287000"/>
            <a:chOff x="0" y="-487015"/>
            <a:chExt cx="7931888" cy="6858000"/>
          </a:xfrm>
        </p:grpSpPr>
        <p:sp>
          <p:nvSpPr>
            <p:cNvPr id="3" name="Triangle 2">
              <a:extLst>
                <a:ext uri="{FF2B5EF4-FFF2-40B4-BE49-F238E27FC236}">
                  <a16:creationId xmlns:a16="http://schemas.microsoft.com/office/drawing/2014/main" id="{E8465317-FC92-5082-3FFA-896B2B0B069B}"/>
                </a:ext>
              </a:extLst>
            </p:cNvPr>
            <p:cNvSpPr/>
            <p:nvPr userDrawn="1"/>
          </p:nvSpPr>
          <p:spPr>
            <a:xfrm>
              <a:off x="133632" y="2999413"/>
              <a:ext cx="7798256" cy="3371569"/>
            </a:xfrm>
            <a:prstGeom prst="triangle">
              <a:avLst/>
            </a:prstGeom>
            <a:solidFill>
              <a:srgbClr val="67AEC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latin typeface="Roboto" panose="02000000000000000000" pitchFamily="2" charset="0"/>
              </a:endParaRPr>
            </a:p>
          </p:txBody>
        </p:sp>
        <p:sp>
          <p:nvSpPr>
            <p:cNvPr id="4" name="Triangle 3">
              <a:extLst>
                <a:ext uri="{FF2B5EF4-FFF2-40B4-BE49-F238E27FC236}">
                  <a16:creationId xmlns:a16="http://schemas.microsoft.com/office/drawing/2014/main" id="{B8C30EC0-32B4-E192-7407-03DCD9AE8648}"/>
                </a:ext>
              </a:extLst>
            </p:cNvPr>
            <p:cNvSpPr/>
            <p:nvPr userDrawn="1"/>
          </p:nvSpPr>
          <p:spPr>
            <a:xfrm rot="5400000">
              <a:off x="-1446028" y="959013"/>
              <a:ext cx="6858000" cy="3965944"/>
            </a:xfrm>
            <a:prstGeom prst="triangle">
              <a:avLst/>
            </a:prstGeom>
            <a:solidFill>
              <a:srgbClr val="10587D">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latin typeface="Roboto" panose="02000000000000000000" pitchFamily="2" charset="0"/>
              </a:endParaRPr>
            </a:p>
          </p:txBody>
        </p:sp>
      </p:grpSp>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dirty="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9" name="Text Placeholder 21">
            <a:extLst>
              <a:ext uri="{FF2B5EF4-FFF2-40B4-BE49-F238E27FC236}">
                <a16:creationId xmlns:a16="http://schemas.microsoft.com/office/drawing/2014/main" id="{3B691B4A-6E4F-DC94-4D2F-41D658AF8128}"/>
              </a:ext>
            </a:extLst>
          </p:cNvPr>
          <p:cNvSpPr>
            <a:spLocks noGrp="1"/>
          </p:cNvSpPr>
          <p:nvPr>
            <p:ph type="body" sz="quarter" idx="17" hasCustomPrompt="1"/>
          </p:nvPr>
        </p:nvSpPr>
        <p:spPr>
          <a:xfrm>
            <a:off x="0" y="3302564"/>
            <a:ext cx="4554468" cy="1555407"/>
          </a:xfrm>
          <a:prstGeom prst="rect">
            <a:avLst/>
          </a:prstGeom>
        </p:spPr>
        <p:txBody>
          <a:bodyPr/>
          <a:lstStyle>
            <a:lvl1pPr marL="0" indent="0">
              <a:buNone/>
              <a:defRPr sz="4800" b="0" i="0" baseline="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Section Name</a:t>
            </a:r>
          </a:p>
        </p:txBody>
      </p:sp>
      <p:sp>
        <p:nvSpPr>
          <p:cNvPr id="10" name="Text Placeholder 21">
            <a:extLst>
              <a:ext uri="{FF2B5EF4-FFF2-40B4-BE49-F238E27FC236}">
                <a16:creationId xmlns:a16="http://schemas.microsoft.com/office/drawing/2014/main" id="{799AC2D6-8211-9884-7EAC-0AB9A4B0288B}"/>
              </a:ext>
            </a:extLst>
          </p:cNvPr>
          <p:cNvSpPr>
            <a:spLocks noGrp="1"/>
          </p:cNvSpPr>
          <p:nvPr>
            <p:ph type="body" sz="quarter" idx="18" hasCustomPrompt="1"/>
          </p:nvPr>
        </p:nvSpPr>
        <p:spPr>
          <a:xfrm>
            <a:off x="436662" y="4934944"/>
            <a:ext cx="5512254" cy="685800"/>
          </a:xfrm>
          <a:prstGeom prst="rect">
            <a:avLst/>
          </a:prstGeom>
        </p:spPr>
        <p:txBody>
          <a:bodyPr/>
          <a:lstStyle>
            <a:lvl1pPr marL="0" indent="0">
              <a:buNone/>
              <a:defRPr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Section subtitle</a:t>
            </a:r>
          </a:p>
        </p:txBody>
      </p:sp>
    </p:spTree>
    <p:extLst>
      <p:ext uri="{BB962C8B-B14F-4D97-AF65-F5344CB8AC3E}">
        <p14:creationId xmlns:p14="http://schemas.microsoft.com/office/powerpoint/2010/main" val="2724823820"/>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vider Slide 5">
    <p:bg>
      <p:bgPr>
        <a:solidFill>
          <a:schemeClr val="bg1"/>
        </a:solidFill>
        <a:effectLst/>
      </p:bgPr>
    </p:bg>
    <p:spTree>
      <p:nvGrpSpPr>
        <p:cNvPr id="1" name=""/>
        <p:cNvGrpSpPr/>
        <p:nvPr/>
      </p:nvGrpSpPr>
      <p:grpSpPr>
        <a:xfrm>
          <a:off x="0" y="0"/>
          <a:ext cx="0" cy="0"/>
          <a:chOff x="0" y="0"/>
          <a:chExt cx="0" cy="0"/>
        </a:xfrm>
      </p:grpSpPr>
      <p:pic>
        <p:nvPicPr>
          <p:cNvPr id="7" name="Picture 6" descr="A person and person with a child on a swing&#10;&#10;Description automatically generated">
            <a:extLst>
              <a:ext uri="{FF2B5EF4-FFF2-40B4-BE49-F238E27FC236}">
                <a16:creationId xmlns:a16="http://schemas.microsoft.com/office/drawing/2014/main" id="{54C5C811-D7A2-CCBA-6232-F82CA47DA9CD}"/>
              </a:ext>
            </a:extLst>
          </p:cNvPr>
          <p:cNvPicPr>
            <a:picLocks noChangeAspect="1"/>
          </p:cNvPicPr>
          <p:nvPr userDrawn="1"/>
        </p:nvPicPr>
        <p:blipFill>
          <a:blip r:embed="rId2" cstate="email">
            <a:extLst>
              <a:ext uri="{28A0092B-C50C-407E-A947-70E740481C1C}">
                <a14:useLocalDpi xmlns:a14="http://schemas.microsoft.com/office/drawing/2010/main"/>
              </a:ext>
            </a:extLst>
          </a:blip>
          <a:srcRect l="-265"/>
          <a:stretch/>
        </p:blipFill>
        <p:spPr>
          <a:xfrm>
            <a:off x="-48357" y="0"/>
            <a:ext cx="18336357" cy="9556473"/>
          </a:xfrm>
          <a:prstGeom prst="rect">
            <a:avLst/>
          </a:prstGeom>
        </p:spPr>
      </p:pic>
      <p:grpSp>
        <p:nvGrpSpPr>
          <p:cNvPr id="2" name="Group 1">
            <a:extLst>
              <a:ext uri="{FF2B5EF4-FFF2-40B4-BE49-F238E27FC236}">
                <a16:creationId xmlns:a16="http://schemas.microsoft.com/office/drawing/2014/main" id="{DB3134B0-A915-470D-97E7-3AA509780F47}"/>
              </a:ext>
            </a:extLst>
          </p:cNvPr>
          <p:cNvGrpSpPr/>
          <p:nvPr userDrawn="1"/>
        </p:nvGrpSpPr>
        <p:grpSpPr>
          <a:xfrm>
            <a:off x="0" y="-730523"/>
            <a:ext cx="11897832" cy="10287000"/>
            <a:chOff x="0" y="-487015"/>
            <a:chExt cx="7931888" cy="6858000"/>
          </a:xfrm>
        </p:grpSpPr>
        <p:sp>
          <p:nvSpPr>
            <p:cNvPr id="3" name="Triangle 2">
              <a:extLst>
                <a:ext uri="{FF2B5EF4-FFF2-40B4-BE49-F238E27FC236}">
                  <a16:creationId xmlns:a16="http://schemas.microsoft.com/office/drawing/2014/main" id="{E8465317-FC92-5082-3FFA-896B2B0B069B}"/>
                </a:ext>
              </a:extLst>
            </p:cNvPr>
            <p:cNvSpPr/>
            <p:nvPr userDrawn="1"/>
          </p:nvSpPr>
          <p:spPr>
            <a:xfrm>
              <a:off x="133632" y="2999413"/>
              <a:ext cx="7798256" cy="3371569"/>
            </a:xfrm>
            <a:prstGeom prst="triangle">
              <a:avLst/>
            </a:prstGeom>
            <a:solidFill>
              <a:srgbClr val="67AEC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sp>
          <p:nvSpPr>
            <p:cNvPr id="4" name="Triangle 3">
              <a:extLst>
                <a:ext uri="{FF2B5EF4-FFF2-40B4-BE49-F238E27FC236}">
                  <a16:creationId xmlns:a16="http://schemas.microsoft.com/office/drawing/2014/main" id="{B8C30EC0-32B4-E192-7407-03DCD9AE8648}"/>
                </a:ext>
              </a:extLst>
            </p:cNvPr>
            <p:cNvSpPr/>
            <p:nvPr userDrawn="1"/>
          </p:nvSpPr>
          <p:spPr>
            <a:xfrm rot="5400000">
              <a:off x="-1446028" y="959013"/>
              <a:ext cx="6858000" cy="3965944"/>
            </a:xfrm>
            <a:prstGeom prst="triangle">
              <a:avLst/>
            </a:prstGeom>
            <a:solidFill>
              <a:srgbClr val="10587D">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grpSp>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9" name="Text Placeholder 21">
            <a:extLst>
              <a:ext uri="{FF2B5EF4-FFF2-40B4-BE49-F238E27FC236}">
                <a16:creationId xmlns:a16="http://schemas.microsoft.com/office/drawing/2014/main" id="{F59BF6EC-EDD8-5AC1-280A-C5FE8B545AA5}"/>
              </a:ext>
            </a:extLst>
          </p:cNvPr>
          <p:cNvSpPr>
            <a:spLocks noGrp="1"/>
          </p:cNvSpPr>
          <p:nvPr>
            <p:ph type="body" sz="quarter" idx="17" hasCustomPrompt="1"/>
          </p:nvPr>
        </p:nvSpPr>
        <p:spPr>
          <a:xfrm>
            <a:off x="0" y="3302564"/>
            <a:ext cx="4554468" cy="1555407"/>
          </a:xfrm>
          <a:prstGeom prst="rect">
            <a:avLst/>
          </a:prstGeom>
        </p:spPr>
        <p:txBody>
          <a:bodyPr/>
          <a:lstStyle>
            <a:lvl1pPr marL="0" indent="0">
              <a:buNone/>
              <a:defRPr sz="4800" b="0" i="0" baseline="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Section Name</a:t>
            </a:r>
          </a:p>
        </p:txBody>
      </p:sp>
      <p:sp>
        <p:nvSpPr>
          <p:cNvPr id="10" name="Text Placeholder 21">
            <a:extLst>
              <a:ext uri="{FF2B5EF4-FFF2-40B4-BE49-F238E27FC236}">
                <a16:creationId xmlns:a16="http://schemas.microsoft.com/office/drawing/2014/main" id="{B6FE112E-AFA6-32EE-FC57-D6269F3613F5}"/>
              </a:ext>
            </a:extLst>
          </p:cNvPr>
          <p:cNvSpPr>
            <a:spLocks noGrp="1"/>
          </p:cNvSpPr>
          <p:nvPr>
            <p:ph type="body" sz="quarter" idx="18" hasCustomPrompt="1"/>
          </p:nvPr>
        </p:nvSpPr>
        <p:spPr>
          <a:xfrm>
            <a:off x="436662" y="4934944"/>
            <a:ext cx="5512254" cy="685800"/>
          </a:xfrm>
          <a:prstGeom prst="rect">
            <a:avLst/>
          </a:prstGeom>
        </p:spPr>
        <p:txBody>
          <a:bodyPr/>
          <a:lstStyle>
            <a:lvl1pPr marL="0" indent="0">
              <a:buNone/>
              <a:defRPr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Section subtitle</a:t>
            </a:r>
          </a:p>
        </p:txBody>
      </p:sp>
    </p:spTree>
    <p:extLst>
      <p:ext uri="{BB962C8B-B14F-4D97-AF65-F5344CB8AC3E}">
        <p14:creationId xmlns:p14="http://schemas.microsoft.com/office/powerpoint/2010/main" val="53348475"/>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vider Slide 6">
    <p:bg>
      <p:bgPr>
        <a:solidFill>
          <a:schemeClr val="bg1"/>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4C2834CA-6CDA-EA03-D2C8-A695227333FC}"/>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p:blipFill>
        <p:spPr bwMode="auto">
          <a:xfrm flipH="1">
            <a:off x="0" y="-1"/>
            <a:ext cx="18288000" cy="9556475"/>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DB3134B0-A915-470D-97E7-3AA509780F47}"/>
              </a:ext>
            </a:extLst>
          </p:cNvPr>
          <p:cNvGrpSpPr/>
          <p:nvPr userDrawn="1"/>
        </p:nvGrpSpPr>
        <p:grpSpPr>
          <a:xfrm>
            <a:off x="0" y="-730523"/>
            <a:ext cx="11897832" cy="10287000"/>
            <a:chOff x="0" y="-487015"/>
            <a:chExt cx="7931888" cy="6858000"/>
          </a:xfrm>
        </p:grpSpPr>
        <p:sp>
          <p:nvSpPr>
            <p:cNvPr id="3" name="Triangle 2">
              <a:extLst>
                <a:ext uri="{FF2B5EF4-FFF2-40B4-BE49-F238E27FC236}">
                  <a16:creationId xmlns:a16="http://schemas.microsoft.com/office/drawing/2014/main" id="{E8465317-FC92-5082-3FFA-896B2B0B069B}"/>
                </a:ext>
              </a:extLst>
            </p:cNvPr>
            <p:cNvSpPr/>
            <p:nvPr userDrawn="1"/>
          </p:nvSpPr>
          <p:spPr>
            <a:xfrm>
              <a:off x="133632" y="2999413"/>
              <a:ext cx="7798256" cy="3371569"/>
            </a:xfrm>
            <a:prstGeom prst="triangle">
              <a:avLst/>
            </a:prstGeom>
            <a:solidFill>
              <a:srgbClr val="67AEC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sp>
          <p:nvSpPr>
            <p:cNvPr id="4" name="Triangle 3">
              <a:extLst>
                <a:ext uri="{FF2B5EF4-FFF2-40B4-BE49-F238E27FC236}">
                  <a16:creationId xmlns:a16="http://schemas.microsoft.com/office/drawing/2014/main" id="{B8C30EC0-32B4-E192-7407-03DCD9AE8648}"/>
                </a:ext>
              </a:extLst>
            </p:cNvPr>
            <p:cNvSpPr/>
            <p:nvPr userDrawn="1"/>
          </p:nvSpPr>
          <p:spPr>
            <a:xfrm rot="5400000">
              <a:off x="-1446028" y="959013"/>
              <a:ext cx="6858000" cy="3965944"/>
            </a:xfrm>
            <a:prstGeom prst="triangle">
              <a:avLst/>
            </a:prstGeom>
            <a:solidFill>
              <a:srgbClr val="10587D">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grpSp>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9" name="Text Placeholder 21">
            <a:extLst>
              <a:ext uri="{FF2B5EF4-FFF2-40B4-BE49-F238E27FC236}">
                <a16:creationId xmlns:a16="http://schemas.microsoft.com/office/drawing/2014/main" id="{0B7C41C0-580E-6DB1-2A97-615FCFEE6838}"/>
              </a:ext>
            </a:extLst>
          </p:cNvPr>
          <p:cNvSpPr>
            <a:spLocks noGrp="1"/>
          </p:cNvSpPr>
          <p:nvPr>
            <p:ph type="body" sz="quarter" idx="17" hasCustomPrompt="1"/>
          </p:nvPr>
        </p:nvSpPr>
        <p:spPr>
          <a:xfrm>
            <a:off x="0" y="3302564"/>
            <a:ext cx="4554468" cy="1555407"/>
          </a:xfrm>
          <a:prstGeom prst="rect">
            <a:avLst/>
          </a:prstGeom>
        </p:spPr>
        <p:txBody>
          <a:bodyPr/>
          <a:lstStyle>
            <a:lvl1pPr marL="0" indent="0">
              <a:buNone/>
              <a:defRPr sz="4800" b="0" i="0" baseline="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Section Name</a:t>
            </a:r>
          </a:p>
        </p:txBody>
      </p:sp>
      <p:sp>
        <p:nvSpPr>
          <p:cNvPr id="10" name="Text Placeholder 21">
            <a:extLst>
              <a:ext uri="{FF2B5EF4-FFF2-40B4-BE49-F238E27FC236}">
                <a16:creationId xmlns:a16="http://schemas.microsoft.com/office/drawing/2014/main" id="{47C28E55-393E-79C8-C609-0A8F4C0091CA}"/>
              </a:ext>
            </a:extLst>
          </p:cNvPr>
          <p:cNvSpPr>
            <a:spLocks noGrp="1"/>
          </p:cNvSpPr>
          <p:nvPr>
            <p:ph type="body" sz="quarter" idx="18" hasCustomPrompt="1"/>
          </p:nvPr>
        </p:nvSpPr>
        <p:spPr>
          <a:xfrm>
            <a:off x="436662" y="4934944"/>
            <a:ext cx="5512254" cy="685800"/>
          </a:xfrm>
          <a:prstGeom prst="rect">
            <a:avLst/>
          </a:prstGeom>
        </p:spPr>
        <p:txBody>
          <a:bodyPr/>
          <a:lstStyle>
            <a:lvl1pPr marL="0" indent="0">
              <a:buNone/>
              <a:defRPr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Section subtitle</a:t>
            </a:r>
          </a:p>
        </p:txBody>
      </p:sp>
    </p:spTree>
    <p:extLst>
      <p:ext uri="{BB962C8B-B14F-4D97-AF65-F5344CB8AC3E}">
        <p14:creationId xmlns:p14="http://schemas.microsoft.com/office/powerpoint/2010/main" val="2120861388"/>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Divider Slide 7">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FAE113-E04A-BA53-ED18-405EA1CC30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30777"/>
            <a:ext cx="18288000" cy="9587250"/>
          </a:xfrm>
          <a:prstGeom prst="rect">
            <a:avLst/>
          </a:prstGeom>
        </p:spPr>
      </p:pic>
      <p:grpSp>
        <p:nvGrpSpPr>
          <p:cNvPr id="4" name="Group 3">
            <a:extLst>
              <a:ext uri="{FF2B5EF4-FFF2-40B4-BE49-F238E27FC236}">
                <a16:creationId xmlns:a16="http://schemas.microsoft.com/office/drawing/2014/main" id="{72993205-5CE4-E2B8-B0E7-868AD1BDF133}"/>
              </a:ext>
            </a:extLst>
          </p:cNvPr>
          <p:cNvGrpSpPr/>
          <p:nvPr userDrawn="1"/>
        </p:nvGrpSpPr>
        <p:grpSpPr>
          <a:xfrm>
            <a:off x="0" y="-730523"/>
            <a:ext cx="11897832" cy="10287000"/>
            <a:chOff x="0" y="-487015"/>
            <a:chExt cx="7931888" cy="6858000"/>
          </a:xfrm>
        </p:grpSpPr>
        <p:sp>
          <p:nvSpPr>
            <p:cNvPr id="7" name="Triangle 6">
              <a:extLst>
                <a:ext uri="{FF2B5EF4-FFF2-40B4-BE49-F238E27FC236}">
                  <a16:creationId xmlns:a16="http://schemas.microsoft.com/office/drawing/2014/main" id="{C5149DD3-5AE8-EB74-8659-753D4DF8503D}"/>
                </a:ext>
              </a:extLst>
            </p:cNvPr>
            <p:cNvSpPr/>
            <p:nvPr userDrawn="1"/>
          </p:nvSpPr>
          <p:spPr>
            <a:xfrm>
              <a:off x="133632" y="2999413"/>
              <a:ext cx="7798256" cy="3371569"/>
            </a:xfrm>
            <a:prstGeom prst="triangle">
              <a:avLst/>
            </a:prstGeom>
            <a:solidFill>
              <a:srgbClr val="67AEC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sp>
          <p:nvSpPr>
            <p:cNvPr id="11" name="Triangle 10">
              <a:extLst>
                <a:ext uri="{FF2B5EF4-FFF2-40B4-BE49-F238E27FC236}">
                  <a16:creationId xmlns:a16="http://schemas.microsoft.com/office/drawing/2014/main" id="{F8C5B66C-DACA-05FB-4153-3015A2B53A1A}"/>
                </a:ext>
              </a:extLst>
            </p:cNvPr>
            <p:cNvSpPr/>
            <p:nvPr userDrawn="1"/>
          </p:nvSpPr>
          <p:spPr>
            <a:xfrm rot="5400000">
              <a:off x="-1446028" y="959013"/>
              <a:ext cx="6858000" cy="3965944"/>
            </a:xfrm>
            <a:prstGeom prst="triangle">
              <a:avLst/>
            </a:prstGeom>
            <a:solidFill>
              <a:srgbClr val="10587D">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grpSp>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9" name="Text Placeholder 21">
            <a:extLst>
              <a:ext uri="{FF2B5EF4-FFF2-40B4-BE49-F238E27FC236}">
                <a16:creationId xmlns:a16="http://schemas.microsoft.com/office/drawing/2014/main" id="{4E32BB0C-063B-DD27-B7BF-E15E61786AD4}"/>
              </a:ext>
            </a:extLst>
          </p:cNvPr>
          <p:cNvSpPr>
            <a:spLocks noGrp="1"/>
          </p:cNvSpPr>
          <p:nvPr>
            <p:ph type="body" sz="quarter" idx="17" hasCustomPrompt="1"/>
          </p:nvPr>
        </p:nvSpPr>
        <p:spPr>
          <a:xfrm>
            <a:off x="0" y="3302564"/>
            <a:ext cx="4554468" cy="1555407"/>
          </a:xfrm>
          <a:prstGeom prst="rect">
            <a:avLst/>
          </a:prstGeom>
        </p:spPr>
        <p:txBody>
          <a:bodyPr/>
          <a:lstStyle>
            <a:lvl1pPr marL="0" indent="0">
              <a:buNone/>
              <a:defRPr sz="4800" b="0" i="0" baseline="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Section Name</a:t>
            </a:r>
          </a:p>
        </p:txBody>
      </p:sp>
      <p:sp>
        <p:nvSpPr>
          <p:cNvPr id="10" name="Text Placeholder 21">
            <a:extLst>
              <a:ext uri="{FF2B5EF4-FFF2-40B4-BE49-F238E27FC236}">
                <a16:creationId xmlns:a16="http://schemas.microsoft.com/office/drawing/2014/main" id="{71776A4F-2E48-CCBF-9F59-030091FB00D2}"/>
              </a:ext>
            </a:extLst>
          </p:cNvPr>
          <p:cNvSpPr>
            <a:spLocks noGrp="1"/>
          </p:cNvSpPr>
          <p:nvPr>
            <p:ph type="body" sz="quarter" idx="18" hasCustomPrompt="1"/>
          </p:nvPr>
        </p:nvSpPr>
        <p:spPr>
          <a:xfrm>
            <a:off x="436662" y="4934944"/>
            <a:ext cx="5512254" cy="685800"/>
          </a:xfrm>
          <a:prstGeom prst="rect">
            <a:avLst/>
          </a:prstGeom>
        </p:spPr>
        <p:txBody>
          <a:bodyPr/>
          <a:lstStyle>
            <a:lvl1pPr marL="0" indent="0">
              <a:buNone/>
              <a:defRPr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Section subtitle</a:t>
            </a:r>
          </a:p>
        </p:txBody>
      </p:sp>
    </p:spTree>
    <p:extLst>
      <p:ext uri="{BB962C8B-B14F-4D97-AF65-F5344CB8AC3E}">
        <p14:creationId xmlns:p14="http://schemas.microsoft.com/office/powerpoint/2010/main" val="2333641347"/>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vider Slide 7">
    <p:bg>
      <p:bgPr>
        <a:solidFill>
          <a:schemeClr val="bg1"/>
        </a:solidFill>
        <a:effectLst/>
      </p:bgPr>
    </p:bg>
    <p:spTree>
      <p:nvGrpSpPr>
        <p:cNvPr id="1" name=""/>
        <p:cNvGrpSpPr/>
        <p:nvPr/>
      </p:nvGrpSpPr>
      <p:grpSpPr>
        <a:xfrm>
          <a:off x="0" y="0"/>
          <a:ext cx="0" cy="0"/>
          <a:chOff x="0" y="0"/>
          <a:chExt cx="0" cy="0"/>
        </a:xfrm>
      </p:grpSpPr>
      <p:pic>
        <p:nvPicPr>
          <p:cNvPr id="3" name="Picture 2" descr="A person touching a person's stomach&#10;&#10;Description automatically generated">
            <a:extLst>
              <a:ext uri="{FF2B5EF4-FFF2-40B4-BE49-F238E27FC236}">
                <a16:creationId xmlns:a16="http://schemas.microsoft.com/office/drawing/2014/main" id="{33FAE113-E04A-BA53-ED18-405EA1CC30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8340908" cy="9556473"/>
          </a:xfrm>
          <a:prstGeom prst="rect">
            <a:avLst/>
          </a:prstGeom>
        </p:spPr>
      </p:pic>
      <p:grpSp>
        <p:nvGrpSpPr>
          <p:cNvPr id="4" name="Group 3">
            <a:extLst>
              <a:ext uri="{FF2B5EF4-FFF2-40B4-BE49-F238E27FC236}">
                <a16:creationId xmlns:a16="http://schemas.microsoft.com/office/drawing/2014/main" id="{72993205-5CE4-E2B8-B0E7-868AD1BDF133}"/>
              </a:ext>
            </a:extLst>
          </p:cNvPr>
          <p:cNvGrpSpPr/>
          <p:nvPr userDrawn="1"/>
        </p:nvGrpSpPr>
        <p:grpSpPr>
          <a:xfrm>
            <a:off x="0" y="-730523"/>
            <a:ext cx="11897832" cy="10287000"/>
            <a:chOff x="0" y="-487015"/>
            <a:chExt cx="7931888" cy="6858000"/>
          </a:xfrm>
        </p:grpSpPr>
        <p:sp>
          <p:nvSpPr>
            <p:cNvPr id="7" name="Triangle 6">
              <a:extLst>
                <a:ext uri="{FF2B5EF4-FFF2-40B4-BE49-F238E27FC236}">
                  <a16:creationId xmlns:a16="http://schemas.microsoft.com/office/drawing/2014/main" id="{C5149DD3-5AE8-EB74-8659-753D4DF8503D}"/>
                </a:ext>
              </a:extLst>
            </p:cNvPr>
            <p:cNvSpPr/>
            <p:nvPr userDrawn="1"/>
          </p:nvSpPr>
          <p:spPr>
            <a:xfrm>
              <a:off x="133632" y="2999413"/>
              <a:ext cx="7798256" cy="3371569"/>
            </a:xfrm>
            <a:prstGeom prst="triangle">
              <a:avLst/>
            </a:prstGeom>
            <a:solidFill>
              <a:srgbClr val="67AEC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latin typeface="Roboto" panose="02000000000000000000" pitchFamily="2" charset="0"/>
              </a:endParaRPr>
            </a:p>
          </p:txBody>
        </p:sp>
        <p:sp>
          <p:nvSpPr>
            <p:cNvPr id="11" name="Triangle 10">
              <a:extLst>
                <a:ext uri="{FF2B5EF4-FFF2-40B4-BE49-F238E27FC236}">
                  <a16:creationId xmlns:a16="http://schemas.microsoft.com/office/drawing/2014/main" id="{F8C5B66C-DACA-05FB-4153-3015A2B53A1A}"/>
                </a:ext>
              </a:extLst>
            </p:cNvPr>
            <p:cNvSpPr/>
            <p:nvPr userDrawn="1"/>
          </p:nvSpPr>
          <p:spPr>
            <a:xfrm rot="5400000">
              <a:off x="-1446028" y="959013"/>
              <a:ext cx="6858000" cy="3965944"/>
            </a:xfrm>
            <a:prstGeom prst="triangle">
              <a:avLst/>
            </a:prstGeom>
            <a:solidFill>
              <a:srgbClr val="10587D">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latin typeface="Roboto" panose="02000000000000000000" pitchFamily="2" charset="0"/>
              </a:endParaRPr>
            </a:p>
          </p:txBody>
        </p:sp>
      </p:grpSp>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dirty="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9" name="Text Placeholder 21">
            <a:extLst>
              <a:ext uri="{FF2B5EF4-FFF2-40B4-BE49-F238E27FC236}">
                <a16:creationId xmlns:a16="http://schemas.microsoft.com/office/drawing/2014/main" id="{80842C9F-BC4B-EA55-2D62-51E6111D7C96}"/>
              </a:ext>
            </a:extLst>
          </p:cNvPr>
          <p:cNvSpPr>
            <a:spLocks noGrp="1"/>
          </p:cNvSpPr>
          <p:nvPr>
            <p:ph type="body" sz="quarter" idx="17" hasCustomPrompt="1"/>
          </p:nvPr>
        </p:nvSpPr>
        <p:spPr>
          <a:xfrm>
            <a:off x="0" y="3302564"/>
            <a:ext cx="4554468" cy="1555407"/>
          </a:xfrm>
          <a:prstGeom prst="rect">
            <a:avLst/>
          </a:prstGeom>
        </p:spPr>
        <p:txBody>
          <a:bodyPr/>
          <a:lstStyle>
            <a:lvl1pPr marL="0" indent="0">
              <a:buNone/>
              <a:defRPr sz="4800" b="0" i="0" baseline="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Section Name</a:t>
            </a:r>
          </a:p>
        </p:txBody>
      </p:sp>
      <p:sp>
        <p:nvSpPr>
          <p:cNvPr id="10" name="Text Placeholder 21">
            <a:extLst>
              <a:ext uri="{FF2B5EF4-FFF2-40B4-BE49-F238E27FC236}">
                <a16:creationId xmlns:a16="http://schemas.microsoft.com/office/drawing/2014/main" id="{010A07F3-AAA1-898B-48D0-BB394EF5E851}"/>
              </a:ext>
            </a:extLst>
          </p:cNvPr>
          <p:cNvSpPr>
            <a:spLocks noGrp="1"/>
          </p:cNvSpPr>
          <p:nvPr>
            <p:ph type="body" sz="quarter" idx="18" hasCustomPrompt="1"/>
          </p:nvPr>
        </p:nvSpPr>
        <p:spPr>
          <a:xfrm>
            <a:off x="436662" y="4934944"/>
            <a:ext cx="5512254" cy="685800"/>
          </a:xfrm>
          <a:prstGeom prst="rect">
            <a:avLst/>
          </a:prstGeom>
        </p:spPr>
        <p:txBody>
          <a:bodyPr/>
          <a:lstStyle>
            <a:lvl1pPr marL="0" indent="0">
              <a:buNone/>
              <a:defRPr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Section subtitle</a:t>
            </a:r>
          </a:p>
        </p:txBody>
      </p:sp>
    </p:spTree>
    <p:extLst>
      <p:ext uri="{BB962C8B-B14F-4D97-AF65-F5344CB8AC3E}">
        <p14:creationId xmlns:p14="http://schemas.microsoft.com/office/powerpoint/2010/main" val="3192104246"/>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esign Tips">
    <p:bg>
      <p:bgPr>
        <a:solidFill>
          <a:schemeClr val="bg1"/>
        </a:solidFill>
        <a:effectLst/>
      </p:bgPr>
    </p:bg>
    <p:spTree>
      <p:nvGrpSpPr>
        <p:cNvPr id="1" name=""/>
        <p:cNvGrpSpPr/>
        <p:nvPr/>
      </p:nvGrpSpPr>
      <p:grpSpPr>
        <a:xfrm>
          <a:off x="0" y="0"/>
          <a:ext cx="0" cy="0"/>
          <a:chOff x="0" y="0"/>
          <a:chExt cx="0" cy="0"/>
        </a:xfrm>
      </p:grpSpPr>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4" name="Text Placeholder 15">
            <a:extLst>
              <a:ext uri="{FF2B5EF4-FFF2-40B4-BE49-F238E27FC236}">
                <a16:creationId xmlns:a16="http://schemas.microsoft.com/office/drawing/2014/main" id="{25436213-ECCD-63F2-F2B2-6BB4F9E38503}"/>
              </a:ext>
            </a:extLst>
          </p:cNvPr>
          <p:cNvSpPr>
            <a:spLocks noGrp="1"/>
          </p:cNvSpPr>
          <p:nvPr>
            <p:ph type="body" sz="quarter" idx="16" hasCustomPrompt="1"/>
          </p:nvPr>
        </p:nvSpPr>
        <p:spPr>
          <a:xfrm>
            <a:off x="960510" y="2251799"/>
            <a:ext cx="5067300" cy="647702"/>
          </a:xfrm>
          <a:prstGeom prst="rect">
            <a:avLst/>
          </a:prstGeom>
          <a:solidFill>
            <a:srgbClr val="10587D"/>
          </a:solidFill>
        </p:spPr>
        <p:txBody>
          <a:bodyPr anchor="t" anchorCtr="1"/>
          <a:lstStyle>
            <a:lvl1pPr marL="0" indent="0" algn="ctr">
              <a:buNone/>
              <a:defRPr b="1" i="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Typography</a:t>
            </a:r>
          </a:p>
        </p:txBody>
      </p:sp>
      <p:sp>
        <p:nvSpPr>
          <p:cNvPr id="6" name="Text Placeholder 15">
            <a:extLst>
              <a:ext uri="{FF2B5EF4-FFF2-40B4-BE49-F238E27FC236}">
                <a16:creationId xmlns:a16="http://schemas.microsoft.com/office/drawing/2014/main" id="{10064AF6-3D13-D165-3C2E-CA0D7AF3F071}"/>
              </a:ext>
            </a:extLst>
          </p:cNvPr>
          <p:cNvSpPr>
            <a:spLocks noGrp="1"/>
          </p:cNvSpPr>
          <p:nvPr>
            <p:ph type="body" sz="quarter" idx="18" hasCustomPrompt="1"/>
          </p:nvPr>
        </p:nvSpPr>
        <p:spPr>
          <a:xfrm>
            <a:off x="6635594" y="2251799"/>
            <a:ext cx="5067300" cy="647702"/>
          </a:xfrm>
          <a:prstGeom prst="rect">
            <a:avLst/>
          </a:prstGeom>
          <a:solidFill>
            <a:srgbClr val="10587D"/>
          </a:solidFill>
        </p:spPr>
        <p:txBody>
          <a:bodyPr anchor="t" anchorCtr="1"/>
          <a:lstStyle>
            <a:lvl1pPr marL="0" indent="0" algn="ctr">
              <a:buNone/>
              <a:defRPr b="1" i="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Color Palette</a:t>
            </a:r>
          </a:p>
        </p:txBody>
      </p:sp>
      <p:sp>
        <p:nvSpPr>
          <p:cNvPr id="7" name="Text Placeholder 15">
            <a:extLst>
              <a:ext uri="{FF2B5EF4-FFF2-40B4-BE49-F238E27FC236}">
                <a16:creationId xmlns:a16="http://schemas.microsoft.com/office/drawing/2014/main" id="{4A4C2916-ACAF-D3D8-2866-348D17856FB1}"/>
              </a:ext>
            </a:extLst>
          </p:cNvPr>
          <p:cNvSpPr>
            <a:spLocks noGrp="1"/>
          </p:cNvSpPr>
          <p:nvPr>
            <p:ph type="body" sz="quarter" idx="20" hasCustomPrompt="1"/>
          </p:nvPr>
        </p:nvSpPr>
        <p:spPr>
          <a:xfrm>
            <a:off x="12310677" y="2251799"/>
            <a:ext cx="5067300" cy="647702"/>
          </a:xfrm>
          <a:prstGeom prst="rect">
            <a:avLst/>
          </a:prstGeom>
          <a:solidFill>
            <a:srgbClr val="10587D"/>
          </a:solidFill>
        </p:spPr>
        <p:txBody>
          <a:bodyPr anchor="t" anchorCtr="1"/>
          <a:lstStyle>
            <a:lvl1pPr marL="0" indent="0" algn="ctr">
              <a:buNone/>
              <a:defRPr b="1" i="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Color Use</a:t>
            </a:r>
          </a:p>
        </p:txBody>
      </p:sp>
      <p:sp>
        <p:nvSpPr>
          <p:cNvPr id="14" name="TextBox 13">
            <a:extLst>
              <a:ext uri="{FF2B5EF4-FFF2-40B4-BE49-F238E27FC236}">
                <a16:creationId xmlns:a16="http://schemas.microsoft.com/office/drawing/2014/main" id="{2E93168E-7560-A978-B99B-707E52A526C4}"/>
              </a:ext>
            </a:extLst>
          </p:cNvPr>
          <p:cNvSpPr txBox="1"/>
          <p:nvPr userDrawn="1"/>
        </p:nvSpPr>
        <p:spPr>
          <a:xfrm>
            <a:off x="960510" y="3292206"/>
            <a:ext cx="5067300" cy="2723823"/>
          </a:xfrm>
          <a:prstGeom prst="rect">
            <a:avLst/>
          </a:prstGeom>
          <a:noFill/>
        </p:spPr>
        <p:txBody>
          <a:bodyPr wrap="square" rtlCol="0">
            <a:spAutoFit/>
          </a:bodyPr>
          <a:lstStyle/>
          <a:p>
            <a:pPr marL="428625" lvl="0" indent="-428625">
              <a:buFont typeface="Arial" panose="020B0604020202020204" pitchFamily="34" charset="0"/>
              <a:buChar char="•"/>
            </a:pPr>
            <a:r>
              <a:rPr lang="en-US" sz="2400" b="1">
                <a:solidFill>
                  <a:srgbClr val="10587D"/>
                </a:solidFill>
                <a:latin typeface="Roboto" panose="02000000000000000000" pitchFamily="2" charset="0"/>
                <a:ea typeface="Roboto" panose="02000000000000000000" pitchFamily="2" charset="0"/>
              </a:rPr>
              <a:t>For Headers – Use Roboto Bold</a:t>
            </a:r>
            <a:endParaRPr lang="en-US" sz="2400">
              <a:solidFill>
                <a:srgbClr val="10587D"/>
              </a:solidFill>
              <a:latin typeface="Roboto" panose="02000000000000000000" pitchFamily="2" charset="0"/>
              <a:ea typeface="Roboto" panose="02000000000000000000" pitchFamily="2" charset="0"/>
            </a:endParaRPr>
          </a:p>
          <a:p>
            <a:pPr marL="428625" lvl="0" indent="-428625">
              <a:buFont typeface="Arial" panose="020B0604020202020204" pitchFamily="34" charset="0"/>
              <a:buChar char="•"/>
            </a:pPr>
            <a:r>
              <a:rPr lang="en-US" sz="2400">
                <a:solidFill>
                  <a:srgbClr val="10587D"/>
                </a:solidFill>
                <a:latin typeface="Roboto" panose="02000000000000000000" pitchFamily="2" charset="0"/>
                <a:ea typeface="Roboto" panose="02000000000000000000" pitchFamily="2" charset="0"/>
              </a:rPr>
              <a:t>For Sub-headers and body content – use Roboto Regular</a:t>
            </a:r>
          </a:p>
          <a:p>
            <a:pPr marL="428625" lvl="0" indent="-428625">
              <a:buFont typeface="Arial" panose="020B0604020202020204" pitchFamily="34" charset="0"/>
              <a:buChar char="•"/>
            </a:pPr>
            <a:r>
              <a:rPr lang="en-US" sz="2400" b="1">
                <a:solidFill>
                  <a:srgbClr val="10587D"/>
                </a:solidFill>
                <a:latin typeface="Roboto" panose="02000000000000000000" pitchFamily="2" charset="0"/>
                <a:ea typeface="Roboto" panose="02000000000000000000" pitchFamily="2" charset="0"/>
              </a:rPr>
              <a:t>Bold </a:t>
            </a:r>
            <a:r>
              <a:rPr lang="en-US" sz="2400">
                <a:solidFill>
                  <a:srgbClr val="10587D"/>
                </a:solidFill>
                <a:latin typeface="Roboto" panose="02000000000000000000" pitchFamily="2" charset="0"/>
                <a:ea typeface="Roboto" panose="02000000000000000000" pitchFamily="2" charset="0"/>
              </a:rPr>
              <a:t>and </a:t>
            </a:r>
            <a:r>
              <a:rPr lang="en-US" sz="2400" i="1">
                <a:solidFill>
                  <a:srgbClr val="10587D"/>
                </a:solidFill>
                <a:latin typeface="Roboto" panose="02000000000000000000" pitchFamily="2" charset="0"/>
                <a:ea typeface="Roboto" panose="02000000000000000000" pitchFamily="2" charset="0"/>
              </a:rPr>
              <a:t>Italics</a:t>
            </a:r>
            <a:r>
              <a:rPr lang="en-US" sz="2400">
                <a:solidFill>
                  <a:srgbClr val="10587D"/>
                </a:solidFill>
                <a:latin typeface="Roboto" panose="02000000000000000000" pitchFamily="2" charset="0"/>
                <a:ea typeface="Roboto" panose="02000000000000000000" pitchFamily="2" charset="0"/>
              </a:rPr>
              <a:t> can be used for emphasis in body content but be careful not to overuse</a:t>
            </a:r>
          </a:p>
          <a:p>
            <a:endParaRPr lang="en-US" sz="2700"/>
          </a:p>
        </p:txBody>
      </p:sp>
      <p:sp>
        <p:nvSpPr>
          <p:cNvPr id="15" name="TextBox 14">
            <a:extLst>
              <a:ext uri="{FF2B5EF4-FFF2-40B4-BE49-F238E27FC236}">
                <a16:creationId xmlns:a16="http://schemas.microsoft.com/office/drawing/2014/main" id="{EBD0D495-A9D2-8729-B78C-313487047C4C}"/>
              </a:ext>
            </a:extLst>
          </p:cNvPr>
          <p:cNvSpPr txBox="1"/>
          <p:nvPr userDrawn="1"/>
        </p:nvSpPr>
        <p:spPr>
          <a:xfrm>
            <a:off x="6635594" y="3292205"/>
            <a:ext cx="5067300" cy="4201150"/>
          </a:xfrm>
          <a:prstGeom prst="rect">
            <a:avLst/>
          </a:prstGeom>
          <a:noFill/>
        </p:spPr>
        <p:txBody>
          <a:bodyPr wrap="square" rtlCol="0">
            <a:spAutoFit/>
          </a:bodyPr>
          <a:lstStyle/>
          <a:p>
            <a:pPr marL="428625" lvl="0" indent="-428625">
              <a:buFont typeface="Arial" panose="020B0604020202020204" pitchFamily="34" charset="0"/>
              <a:buChar char="•"/>
            </a:pPr>
            <a:r>
              <a:rPr lang="en-US" sz="2400">
                <a:solidFill>
                  <a:srgbClr val="10587D"/>
                </a:solidFill>
                <a:latin typeface="Roboto" panose="02000000000000000000" pitchFamily="2" charset="0"/>
                <a:ea typeface="Roboto" panose="02000000000000000000" pitchFamily="2" charset="0"/>
              </a:rPr>
              <a:t>Please use the following CMQCC color palette:</a:t>
            </a:r>
          </a:p>
          <a:p>
            <a:pPr marL="0" lvl="0" indent="0">
              <a:buFont typeface="Arial" panose="020B0604020202020204" pitchFamily="34" charset="0"/>
              <a:buNone/>
            </a:pPr>
            <a:r>
              <a:rPr lang="en-US" sz="2400" b="1">
                <a:solidFill>
                  <a:srgbClr val="10587D"/>
                </a:solidFill>
                <a:latin typeface="Roboto" panose="02000000000000000000" pitchFamily="2" charset="0"/>
                <a:ea typeface="Roboto" panose="02000000000000000000" pitchFamily="2" charset="0"/>
              </a:rPr>
              <a:t>	Blue – primary color 	(#10587D)</a:t>
            </a:r>
          </a:p>
          <a:p>
            <a:pPr marL="0" lvl="0" indent="0">
              <a:buFont typeface="Arial" panose="020B0604020202020204" pitchFamily="34" charset="0"/>
              <a:buNone/>
            </a:pPr>
            <a:r>
              <a:rPr lang="en-US" sz="2400" b="1">
                <a:solidFill>
                  <a:srgbClr val="C35522"/>
                </a:solidFill>
                <a:latin typeface="Roboto" panose="02000000000000000000" pitchFamily="2" charset="0"/>
                <a:ea typeface="Roboto" panose="02000000000000000000" pitchFamily="2" charset="0"/>
              </a:rPr>
              <a:t>	Orange – secondary 	color (C35522)</a:t>
            </a:r>
          </a:p>
          <a:p>
            <a:pPr marL="0" lvl="0" indent="0">
              <a:buFont typeface="Arial" panose="020B0604020202020204" pitchFamily="34" charset="0"/>
              <a:buNone/>
            </a:pPr>
            <a:r>
              <a:rPr lang="en-US" sz="2400" b="1">
                <a:solidFill>
                  <a:srgbClr val="67AEC1"/>
                </a:solidFill>
                <a:latin typeface="Roboto" panose="02000000000000000000" pitchFamily="2" charset="0"/>
                <a:ea typeface="Roboto" panose="02000000000000000000" pitchFamily="2" charset="0"/>
              </a:rPr>
              <a:t>	Light Blue – accent color 	#1(67AEC2)</a:t>
            </a:r>
          </a:p>
          <a:p>
            <a:pPr marL="0" lvl="0" indent="0">
              <a:buFont typeface="Arial" panose="020B0604020202020204" pitchFamily="34" charset="0"/>
              <a:buNone/>
            </a:pPr>
            <a:r>
              <a:rPr lang="en-US" sz="2400" b="1">
                <a:solidFill>
                  <a:schemeClr val="accent6"/>
                </a:solidFill>
                <a:latin typeface="Roboto" panose="02000000000000000000" pitchFamily="2" charset="0"/>
                <a:ea typeface="Roboto" panose="02000000000000000000" pitchFamily="2" charset="0"/>
              </a:rPr>
              <a:t>	Gray – accent color #2 	(A2A2A2)</a:t>
            </a:r>
            <a:endParaRPr lang="en-US" sz="2700"/>
          </a:p>
          <a:p>
            <a:endParaRPr lang="en-US" sz="2700"/>
          </a:p>
        </p:txBody>
      </p:sp>
      <p:sp>
        <p:nvSpPr>
          <p:cNvPr id="16" name="TextBox 15">
            <a:extLst>
              <a:ext uri="{FF2B5EF4-FFF2-40B4-BE49-F238E27FC236}">
                <a16:creationId xmlns:a16="http://schemas.microsoft.com/office/drawing/2014/main" id="{C7513F8F-6109-BE9C-87A5-A3DF735AB59B}"/>
              </a:ext>
            </a:extLst>
          </p:cNvPr>
          <p:cNvSpPr txBox="1"/>
          <p:nvPr userDrawn="1"/>
        </p:nvSpPr>
        <p:spPr>
          <a:xfrm>
            <a:off x="12310677" y="3292204"/>
            <a:ext cx="5067300" cy="4201150"/>
          </a:xfrm>
          <a:prstGeom prst="rect">
            <a:avLst/>
          </a:prstGeom>
          <a:noFill/>
        </p:spPr>
        <p:txBody>
          <a:bodyPr wrap="square" rtlCol="0">
            <a:spAutoFit/>
          </a:bodyPr>
          <a:lstStyle/>
          <a:p>
            <a:pPr marL="428625" lvl="0" indent="-428625">
              <a:buFont typeface="Arial" panose="020B0604020202020204" pitchFamily="34" charset="0"/>
              <a:buChar char="•"/>
            </a:pPr>
            <a:r>
              <a:rPr lang="en-US" sz="2400">
                <a:solidFill>
                  <a:srgbClr val="10587D"/>
                </a:solidFill>
                <a:latin typeface="Roboto" panose="02000000000000000000" pitchFamily="2" charset="0"/>
                <a:ea typeface="Roboto" panose="02000000000000000000" pitchFamily="2" charset="0"/>
              </a:rPr>
              <a:t>Text should be </a:t>
            </a:r>
            <a:r>
              <a:rPr lang="en-US" sz="2400" b="1">
                <a:solidFill>
                  <a:srgbClr val="10587D"/>
                </a:solidFill>
                <a:latin typeface="Roboto" panose="02000000000000000000" pitchFamily="2" charset="0"/>
                <a:ea typeface="Roboto" panose="02000000000000000000" pitchFamily="2" charset="0"/>
              </a:rPr>
              <a:t>blue</a:t>
            </a:r>
            <a:r>
              <a:rPr lang="en-US" sz="2400" b="0">
                <a:solidFill>
                  <a:srgbClr val="10587D"/>
                </a:solidFill>
                <a:latin typeface="Roboto" panose="02000000000000000000" pitchFamily="2" charset="0"/>
                <a:ea typeface="Roboto" panose="02000000000000000000" pitchFamily="2" charset="0"/>
              </a:rPr>
              <a:t> if placed on a white background or white if placed on a </a:t>
            </a:r>
            <a:r>
              <a:rPr lang="en-US" sz="2400" b="1">
                <a:solidFill>
                  <a:srgbClr val="10587D"/>
                </a:solidFill>
                <a:latin typeface="Roboto" panose="02000000000000000000" pitchFamily="2" charset="0"/>
                <a:ea typeface="Roboto" panose="02000000000000000000" pitchFamily="2" charset="0"/>
              </a:rPr>
              <a:t>blue </a:t>
            </a:r>
            <a:r>
              <a:rPr lang="en-US" sz="2400" b="0">
                <a:solidFill>
                  <a:srgbClr val="10587D"/>
                </a:solidFill>
                <a:latin typeface="Roboto" panose="02000000000000000000" pitchFamily="2" charset="0"/>
                <a:ea typeface="Roboto" panose="02000000000000000000" pitchFamily="2" charset="0"/>
              </a:rPr>
              <a:t>background</a:t>
            </a:r>
          </a:p>
          <a:p>
            <a:pPr marL="428625" lvl="0" indent="-428625">
              <a:buFont typeface="Arial" panose="020B0604020202020204" pitchFamily="34" charset="0"/>
              <a:buChar char="•"/>
            </a:pPr>
            <a:r>
              <a:rPr lang="en-US" sz="2400" b="0">
                <a:solidFill>
                  <a:srgbClr val="10587D"/>
                </a:solidFill>
                <a:latin typeface="Roboto" panose="02000000000000000000" pitchFamily="2" charset="0"/>
                <a:ea typeface="Roboto" panose="02000000000000000000" pitchFamily="2" charset="0"/>
              </a:rPr>
              <a:t>The </a:t>
            </a:r>
            <a:r>
              <a:rPr lang="en-US" sz="2400" b="1">
                <a:solidFill>
                  <a:srgbClr val="C35522"/>
                </a:solidFill>
                <a:latin typeface="Roboto" panose="02000000000000000000" pitchFamily="2" charset="0"/>
                <a:ea typeface="Roboto" panose="02000000000000000000" pitchFamily="2" charset="0"/>
              </a:rPr>
              <a:t>orange</a:t>
            </a:r>
            <a:r>
              <a:rPr lang="en-US" sz="2400" b="1">
                <a:solidFill>
                  <a:srgbClr val="10587D"/>
                </a:solidFill>
                <a:latin typeface="Roboto" panose="02000000000000000000" pitchFamily="2" charset="0"/>
                <a:ea typeface="Roboto" panose="02000000000000000000" pitchFamily="2" charset="0"/>
              </a:rPr>
              <a:t> </a:t>
            </a:r>
            <a:r>
              <a:rPr lang="en-US" sz="2400" b="0">
                <a:solidFill>
                  <a:srgbClr val="10587D"/>
                </a:solidFill>
                <a:latin typeface="Roboto" panose="02000000000000000000" pitchFamily="2" charset="0"/>
                <a:ea typeface="Roboto" panose="02000000000000000000" pitchFamily="2" charset="0"/>
              </a:rPr>
              <a:t>secondary color can be used for sub-headers within a slide but should be avoided for large chunks of text</a:t>
            </a:r>
          </a:p>
          <a:p>
            <a:pPr marL="428625" lvl="0" indent="-428625">
              <a:buFont typeface="Arial" panose="020B0604020202020204" pitchFamily="34" charset="0"/>
              <a:buChar char="•"/>
            </a:pPr>
            <a:r>
              <a:rPr lang="en-US" sz="2400" b="0">
                <a:solidFill>
                  <a:srgbClr val="10587D"/>
                </a:solidFill>
                <a:latin typeface="Roboto" panose="02000000000000000000" pitchFamily="2" charset="0"/>
                <a:ea typeface="Roboto" panose="02000000000000000000" pitchFamily="2" charset="0"/>
              </a:rPr>
              <a:t>The </a:t>
            </a:r>
            <a:r>
              <a:rPr lang="en-US" sz="2400" b="1">
                <a:solidFill>
                  <a:schemeClr val="accent6"/>
                </a:solidFill>
                <a:latin typeface="Roboto" panose="02000000000000000000" pitchFamily="2" charset="0"/>
                <a:ea typeface="Roboto" panose="02000000000000000000" pitchFamily="2" charset="0"/>
              </a:rPr>
              <a:t>gray</a:t>
            </a:r>
            <a:r>
              <a:rPr lang="en-US" sz="2400" b="0">
                <a:solidFill>
                  <a:srgbClr val="10587D"/>
                </a:solidFill>
                <a:latin typeface="Roboto" panose="02000000000000000000" pitchFamily="2" charset="0"/>
                <a:ea typeface="Roboto" panose="02000000000000000000" pitchFamily="2" charset="0"/>
              </a:rPr>
              <a:t> and </a:t>
            </a:r>
            <a:r>
              <a:rPr lang="en-US" sz="2400" b="1">
                <a:solidFill>
                  <a:srgbClr val="67AEC1"/>
                </a:solidFill>
                <a:latin typeface="Roboto" panose="02000000000000000000" pitchFamily="2" charset="0"/>
                <a:ea typeface="Roboto" panose="02000000000000000000" pitchFamily="2" charset="0"/>
              </a:rPr>
              <a:t>light blue </a:t>
            </a:r>
            <a:r>
              <a:rPr lang="en-US" sz="2400" b="0">
                <a:solidFill>
                  <a:srgbClr val="10587D"/>
                </a:solidFill>
                <a:latin typeface="Roboto" panose="02000000000000000000" pitchFamily="2" charset="0"/>
                <a:ea typeface="Roboto" panose="02000000000000000000" pitchFamily="2" charset="0"/>
              </a:rPr>
              <a:t>accent colors can be used for objects and backgrounds but not for text </a:t>
            </a:r>
            <a:endParaRPr lang="en-US" sz="2400">
              <a:solidFill>
                <a:srgbClr val="10587D"/>
              </a:solidFill>
              <a:latin typeface="Roboto" panose="02000000000000000000" pitchFamily="2" charset="0"/>
              <a:ea typeface="Roboto" panose="02000000000000000000" pitchFamily="2" charset="0"/>
            </a:endParaRPr>
          </a:p>
          <a:p>
            <a:endParaRPr lang="en-US" sz="2700"/>
          </a:p>
        </p:txBody>
      </p:sp>
      <p:cxnSp>
        <p:nvCxnSpPr>
          <p:cNvPr id="18" name="Straight Connector 17">
            <a:extLst>
              <a:ext uri="{FF2B5EF4-FFF2-40B4-BE49-F238E27FC236}">
                <a16:creationId xmlns:a16="http://schemas.microsoft.com/office/drawing/2014/main" id="{5C11929E-69E7-3C5F-8E0A-2C32E42DAE48}"/>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19" name="TextBox 18">
            <a:extLst>
              <a:ext uri="{FF2B5EF4-FFF2-40B4-BE49-F238E27FC236}">
                <a16:creationId xmlns:a16="http://schemas.microsoft.com/office/drawing/2014/main" id="{F139432A-90B5-0D89-8228-C4A34013B083}"/>
              </a:ext>
            </a:extLst>
          </p:cNvPr>
          <p:cNvSpPr txBox="1"/>
          <p:nvPr userDrawn="1"/>
        </p:nvSpPr>
        <p:spPr>
          <a:xfrm>
            <a:off x="0" y="267214"/>
            <a:ext cx="18288000" cy="830997"/>
          </a:xfrm>
          <a:prstGeom prst="rect">
            <a:avLst/>
          </a:prstGeom>
          <a:noFill/>
        </p:spPr>
        <p:txBody>
          <a:bodyPr wrap="square" rtlCol="0">
            <a:spAutoFit/>
          </a:bodyPr>
          <a:lstStyle/>
          <a:p>
            <a:pPr algn="ctr"/>
            <a:r>
              <a:rPr lang="en-US" sz="4800" b="1">
                <a:solidFill>
                  <a:srgbClr val="10587D"/>
                </a:solidFill>
                <a:latin typeface="Roboto" panose="02000000000000000000" pitchFamily="2" charset="0"/>
                <a:ea typeface="Roboto" panose="02000000000000000000" pitchFamily="2" charset="0"/>
              </a:rPr>
              <a:t>Design Tips</a:t>
            </a:r>
          </a:p>
        </p:txBody>
      </p:sp>
      <p:sp>
        <p:nvSpPr>
          <p:cNvPr id="20" name="TextBox 19">
            <a:extLst>
              <a:ext uri="{FF2B5EF4-FFF2-40B4-BE49-F238E27FC236}">
                <a16:creationId xmlns:a16="http://schemas.microsoft.com/office/drawing/2014/main" id="{9AFD7B4C-D97D-18DA-FF2D-55461E5EB408}"/>
              </a:ext>
            </a:extLst>
          </p:cNvPr>
          <p:cNvSpPr txBox="1"/>
          <p:nvPr userDrawn="1"/>
        </p:nvSpPr>
        <p:spPr>
          <a:xfrm>
            <a:off x="25244" y="1065319"/>
            <a:ext cx="18288000" cy="646331"/>
          </a:xfrm>
          <a:prstGeom prst="rect">
            <a:avLst/>
          </a:prstGeom>
          <a:noFill/>
        </p:spPr>
        <p:txBody>
          <a:bodyPr wrap="square" rtlCol="0">
            <a:spAutoFit/>
          </a:bodyPr>
          <a:lstStyle/>
          <a:p>
            <a:pPr algn="ctr"/>
            <a:r>
              <a:rPr lang="en-US" sz="3600" b="0">
                <a:solidFill>
                  <a:srgbClr val="10587D"/>
                </a:solidFill>
                <a:latin typeface="Roboto" panose="02000000000000000000" pitchFamily="2" charset="0"/>
                <a:ea typeface="Roboto" panose="02000000000000000000" pitchFamily="2" charset="0"/>
              </a:rPr>
              <a:t>Ensuring that all presentations have the same look and feel</a:t>
            </a:r>
          </a:p>
        </p:txBody>
      </p:sp>
    </p:spTree>
    <p:extLst>
      <p:ext uri="{BB962C8B-B14F-4D97-AF65-F5344CB8AC3E}">
        <p14:creationId xmlns:p14="http://schemas.microsoft.com/office/powerpoint/2010/main" val="1196407065"/>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mmunication Tips">
    <p:spTree>
      <p:nvGrpSpPr>
        <p:cNvPr id="1" name=""/>
        <p:cNvGrpSpPr/>
        <p:nvPr/>
      </p:nvGrpSpPr>
      <p:grpSpPr>
        <a:xfrm>
          <a:off x="0" y="0"/>
          <a:ext cx="0" cy="0"/>
          <a:chOff x="0" y="0"/>
          <a:chExt cx="0" cy="0"/>
        </a:xfrm>
      </p:grpSpPr>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dirty="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cxnSp>
        <p:nvCxnSpPr>
          <p:cNvPr id="2" name="Straight Connector 1">
            <a:extLst>
              <a:ext uri="{FF2B5EF4-FFF2-40B4-BE49-F238E27FC236}">
                <a16:creationId xmlns:a16="http://schemas.microsoft.com/office/drawing/2014/main" id="{617132A2-5C98-B2C3-08FE-6AB6DCC7BE0A}"/>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6" name="Text Placeholder 11">
            <a:extLst>
              <a:ext uri="{FF2B5EF4-FFF2-40B4-BE49-F238E27FC236}">
                <a16:creationId xmlns:a16="http://schemas.microsoft.com/office/drawing/2014/main" id="{4721B3F1-9EFA-709F-31B8-644897AE3890}"/>
              </a:ext>
            </a:extLst>
          </p:cNvPr>
          <p:cNvSpPr txBox="1">
            <a:spLocks/>
          </p:cNvSpPr>
          <p:nvPr userDrawn="1"/>
        </p:nvSpPr>
        <p:spPr>
          <a:xfrm>
            <a:off x="1561869" y="4632209"/>
            <a:ext cx="7021869" cy="148094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charset="0"/>
              <a:buNone/>
              <a:tabLst/>
              <a:defRPr sz="18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1"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Minimal Verbiage, Maximum Blank Space</a:t>
            </a:r>
          </a:p>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0"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Simplicity and brevity in language will increase comprehension. </a:t>
            </a:r>
          </a:p>
        </p:txBody>
      </p:sp>
      <p:sp>
        <p:nvSpPr>
          <p:cNvPr id="7" name="Text Placeholder 12">
            <a:extLst>
              <a:ext uri="{FF2B5EF4-FFF2-40B4-BE49-F238E27FC236}">
                <a16:creationId xmlns:a16="http://schemas.microsoft.com/office/drawing/2014/main" id="{CE91C075-A9EA-AB12-68CD-6063C3EDD9ED}"/>
              </a:ext>
            </a:extLst>
          </p:cNvPr>
          <p:cNvSpPr txBox="1">
            <a:spLocks/>
          </p:cNvSpPr>
          <p:nvPr userDrawn="1"/>
        </p:nvSpPr>
        <p:spPr>
          <a:xfrm>
            <a:off x="1561870" y="2890121"/>
            <a:ext cx="7085663" cy="132101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charset="0"/>
              <a:buNone/>
              <a:tabLst/>
              <a:defRPr sz="18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1"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One Slide, One Idea</a:t>
            </a:r>
          </a:p>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0"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Each slide should represent a single idea. </a:t>
            </a:r>
          </a:p>
        </p:txBody>
      </p:sp>
      <p:sp>
        <p:nvSpPr>
          <p:cNvPr id="9" name="Text Placeholder 13">
            <a:extLst>
              <a:ext uri="{FF2B5EF4-FFF2-40B4-BE49-F238E27FC236}">
                <a16:creationId xmlns:a16="http://schemas.microsoft.com/office/drawing/2014/main" id="{2FDC44DE-1D10-F9E3-A93B-F4826C09AAB8}"/>
              </a:ext>
            </a:extLst>
          </p:cNvPr>
          <p:cNvSpPr txBox="1">
            <a:spLocks/>
          </p:cNvSpPr>
          <p:nvPr userDrawn="1"/>
        </p:nvSpPr>
        <p:spPr>
          <a:xfrm>
            <a:off x="1561869" y="6534221"/>
            <a:ext cx="7021869" cy="175684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charset="0"/>
              <a:buNone/>
              <a:tabLst/>
              <a:defRPr sz="18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1"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Use the Notes Section</a:t>
            </a:r>
            <a:endParaRPr kumimoji="0" lang="en-US" sz="2400" b="0"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endParaRPr>
          </a:p>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0"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Use the notes section to keep track of extra details that you would like to mention but don’t need to show. </a:t>
            </a:r>
          </a:p>
        </p:txBody>
      </p:sp>
      <p:sp>
        <p:nvSpPr>
          <p:cNvPr id="10" name="Text Placeholder 14">
            <a:extLst>
              <a:ext uri="{FF2B5EF4-FFF2-40B4-BE49-F238E27FC236}">
                <a16:creationId xmlns:a16="http://schemas.microsoft.com/office/drawing/2014/main" id="{D7AE80BD-5973-4CB3-C2F2-B9445A245E4C}"/>
              </a:ext>
            </a:extLst>
          </p:cNvPr>
          <p:cNvSpPr txBox="1">
            <a:spLocks/>
          </p:cNvSpPr>
          <p:nvPr userDrawn="1"/>
        </p:nvSpPr>
        <p:spPr>
          <a:xfrm>
            <a:off x="10579158" y="2785791"/>
            <a:ext cx="6602766" cy="142534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charset="0"/>
              <a:buNone/>
              <a:tabLst/>
              <a:defRPr sz="18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1"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Don’t Scatter Images</a:t>
            </a:r>
          </a:p>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0"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Try to crop and align images into rows/columns to avoid visual clutter.</a:t>
            </a:r>
          </a:p>
          <a:p>
            <a:pPr marL="0" marR="0" lvl="0" indent="0" algn="l" defTabSz="1371600" rtl="0" eaLnBrk="1" fontAlgn="auto" latinLnBrk="0" hangingPunct="1">
              <a:lnSpc>
                <a:spcPct val="90000"/>
              </a:lnSpc>
              <a:spcBef>
                <a:spcPts val="1500"/>
              </a:spcBef>
              <a:spcAft>
                <a:spcPts val="0"/>
              </a:spcAft>
              <a:buClrTx/>
              <a:buSzTx/>
              <a:buFont typeface="Arial" charset="0"/>
              <a:buNone/>
              <a:tabLst/>
              <a:defRPr/>
            </a:pPr>
            <a:endParaRPr kumimoji="0" lang="en-US" sz="2400" b="1"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endParaRPr>
          </a:p>
        </p:txBody>
      </p:sp>
      <p:sp>
        <p:nvSpPr>
          <p:cNvPr id="11" name="Text Placeholder 15">
            <a:extLst>
              <a:ext uri="{FF2B5EF4-FFF2-40B4-BE49-F238E27FC236}">
                <a16:creationId xmlns:a16="http://schemas.microsoft.com/office/drawing/2014/main" id="{F159A7FD-3262-48B2-45E6-4F870BB2132F}"/>
              </a:ext>
            </a:extLst>
          </p:cNvPr>
          <p:cNvSpPr txBox="1">
            <a:spLocks/>
          </p:cNvSpPr>
          <p:nvPr userDrawn="1"/>
        </p:nvSpPr>
        <p:spPr>
          <a:xfrm>
            <a:off x="10579157" y="4585200"/>
            <a:ext cx="6602768" cy="145329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charset="0"/>
              <a:buNone/>
              <a:tabLst/>
              <a:defRPr sz="18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1"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Use Section Dividers for Long Presentations</a:t>
            </a:r>
          </a:p>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0"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Break long presentations up into themes and divide them using the section divider slide.</a:t>
            </a:r>
          </a:p>
        </p:txBody>
      </p:sp>
      <p:sp>
        <p:nvSpPr>
          <p:cNvPr id="12" name="Text Placeholder 16">
            <a:extLst>
              <a:ext uri="{FF2B5EF4-FFF2-40B4-BE49-F238E27FC236}">
                <a16:creationId xmlns:a16="http://schemas.microsoft.com/office/drawing/2014/main" id="{C5B7AA22-00BA-6DBC-43F2-F0A78412BE19}"/>
              </a:ext>
            </a:extLst>
          </p:cNvPr>
          <p:cNvSpPr txBox="1">
            <a:spLocks/>
          </p:cNvSpPr>
          <p:nvPr userDrawn="1"/>
        </p:nvSpPr>
        <p:spPr>
          <a:xfrm>
            <a:off x="10579157" y="6412561"/>
            <a:ext cx="6602768" cy="200016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charset="0"/>
              <a:buNone/>
              <a:tabLst/>
              <a:defRPr sz="18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1"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Skip the Animations </a:t>
            </a:r>
          </a:p>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0"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Animations make presentations look outdated and can sometimes be more distracting than helpful.</a:t>
            </a:r>
          </a:p>
        </p:txBody>
      </p:sp>
      <p:sp>
        <p:nvSpPr>
          <p:cNvPr id="13" name="TextBox 12">
            <a:extLst>
              <a:ext uri="{FF2B5EF4-FFF2-40B4-BE49-F238E27FC236}">
                <a16:creationId xmlns:a16="http://schemas.microsoft.com/office/drawing/2014/main" id="{F3B7A581-C5F8-0710-9FE6-24BF1A732FFF}"/>
              </a:ext>
            </a:extLst>
          </p:cNvPr>
          <p:cNvSpPr txBox="1"/>
          <p:nvPr userDrawn="1"/>
        </p:nvSpPr>
        <p:spPr>
          <a:xfrm>
            <a:off x="0" y="267214"/>
            <a:ext cx="18288000" cy="830997"/>
          </a:xfrm>
          <a:prstGeom prst="rect">
            <a:avLst/>
          </a:prstGeom>
          <a:noFill/>
        </p:spPr>
        <p:txBody>
          <a:bodyPr wrap="square" rtlCol="0">
            <a:spAutoFit/>
          </a:bodyPr>
          <a:lstStyle/>
          <a:p>
            <a:pPr algn="ctr"/>
            <a:r>
              <a:rPr lang="en-US" sz="4800" b="1" dirty="0">
                <a:solidFill>
                  <a:srgbClr val="10587D"/>
                </a:solidFill>
                <a:latin typeface="Roboto" panose="02000000000000000000" pitchFamily="2" charset="0"/>
                <a:ea typeface="Roboto" panose="02000000000000000000" pitchFamily="2" charset="0"/>
              </a:rPr>
              <a:t>Communication Tips</a:t>
            </a:r>
          </a:p>
        </p:txBody>
      </p:sp>
      <p:sp>
        <p:nvSpPr>
          <p:cNvPr id="14" name="TextBox 13">
            <a:extLst>
              <a:ext uri="{FF2B5EF4-FFF2-40B4-BE49-F238E27FC236}">
                <a16:creationId xmlns:a16="http://schemas.microsoft.com/office/drawing/2014/main" id="{0154697B-235F-29ED-D107-AD795310D3B6}"/>
              </a:ext>
            </a:extLst>
          </p:cNvPr>
          <p:cNvSpPr txBox="1"/>
          <p:nvPr userDrawn="1"/>
        </p:nvSpPr>
        <p:spPr>
          <a:xfrm>
            <a:off x="25244" y="1065319"/>
            <a:ext cx="18288000" cy="646331"/>
          </a:xfrm>
          <a:prstGeom prst="rect">
            <a:avLst/>
          </a:prstGeom>
          <a:noFill/>
        </p:spPr>
        <p:txBody>
          <a:bodyPr wrap="square" rtlCol="0">
            <a:spAutoFit/>
          </a:bodyPr>
          <a:lstStyle/>
          <a:p>
            <a:pPr algn="ctr"/>
            <a:r>
              <a:rPr lang="en-US" sz="3600" b="0" dirty="0">
                <a:solidFill>
                  <a:srgbClr val="10587D"/>
                </a:solidFill>
                <a:latin typeface="Roboto" panose="02000000000000000000" pitchFamily="2" charset="0"/>
                <a:ea typeface="Roboto" panose="02000000000000000000" pitchFamily="2" charset="0"/>
              </a:rPr>
              <a:t>Getting your message across clearly and effectively</a:t>
            </a:r>
          </a:p>
        </p:txBody>
      </p:sp>
    </p:spTree>
    <p:extLst>
      <p:ext uri="{BB962C8B-B14F-4D97-AF65-F5344CB8AC3E}">
        <p14:creationId xmlns:p14="http://schemas.microsoft.com/office/powerpoint/2010/main" val="25170378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Slide: Text Block">
    <p:spTree>
      <p:nvGrpSpPr>
        <p:cNvPr id="1" name=""/>
        <p:cNvGrpSpPr/>
        <p:nvPr/>
      </p:nvGrpSpPr>
      <p:grpSpPr>
        <a:xfrm>
          <a:off x="0" y="0"/>
          <a:ext cx="0" cy="0"/>
          <a:chOff x="0" y="0"/>
          <a:chExt cx="0" cy="0"/>
        </a:xfrm>
      </p:grpSpPr>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dirty="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6" name="Text Placeholder 5">
            <a:extLst>
              <a:ext uri="{FF2B5EF4-FFF2-40B4-BE49-F238E27FC236}">
                <a16:creationId xmlns:a16="http://schemas.microsoft.com/office/drawing/2014/main" id="{1E695DB9-1126-BCF5-D68F-48A2102AD5A4}"/>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dirty="0"/>
              <a:t>Header</a:t>
            </a:r>
          </a:p>
        </p:txBody>
      </p:sp>
      <p:sp>
        <p:nvSpPr>
          <p:cNvPr id="7" name="Text Placeholder 5">
            <a:extLst>
              <a:ext uri="{FF2B5EF4-FFF2-40B4-BE49-F238E27FC236}">
                <a16:creationId xmlns:a16="http://schemas.microsoft.com/office/drawing/2014/main" id="{A86D514D-F0B4-3222-0EA5-A8C422F01B85}"/>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10" name="Text Placeholder 9">
            <a:extLst>
              <a:ext uri="{FF2B5EF4-FFF2-40B4-BE49-F238E27FC236}">
                <a16:creationId xmlns:a16="http://schemas.microsoft.com/office/drawing/2014/main" id="{F469097B-6C0C-64FC-DC28-93429EC6112D}"/>
              </a:ext>
            </a:extLst>
          </p:cNvPr>
          <p:cNvSpPr>
            <a:spLocks noGrp="1"/>
          </p:cNvSpPr>
          <p:nvPr>
            <p:ph type="body" sz="quarter" idx="25" hasCustomPrompt="1"/>
          </p:nvPr>
        </p:nvSpPr>
        <p:spPr>
          <a:xfrm>
            <a:off x="2255147" y="2431257"/>
            <a:ext cx="13975455" cy="506730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Use this for a block of text. Try to use this slide sparingly (remember the wordier the slide, the less people will retain) and if using, limit the lines to a maximum of 12.   </a:t>
            </a:r>
          </a:p>
        </p:txBody>
      </p:sp>
      <p:cxnSp>
        <p:nvCxnSpPr>
          <p:cNvPr id="11" name="Straight Connector 10">
            <a:extLst>
              <a:ext uri="{FF2B5EF4-FFF2-40B4-BE49-F238E27FC236}">
                <a16:creationId xmlns:a16="http://schemas.microsoft.com/office/drawing/2014/main" id="{167B3B11-A917-8148-08CC-82ED3CB7F7FB}"/>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30261425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Slide: Graphic">
    <p:spTree>
      <p:nvGrpSpPr>
        <p:cNvPr id="1" name=""/>
        <p:cNvGrpSpPr/>
        <p:nvPr/>
      </p:nvGrpSpPr>
      <p:grpSpPr>
        <a:xfrm>
          <a:off x="0" y="0"/>
          <a:ext cx="0" cy="0"/>
          <a:chOff x="0" y="0"/>
          <a:chExt cx="0" cy="0"/>
        </a:xfrm>
      </p:grpSpPr>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dirty="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2" name="Text Placeholder 5">
            <a:extLst>
              <a:ext uri="{FF2B5EF4-FFF2-40B4-BE49-F238E27FC236}">
                <a16:creationId xmlns:a16="http://schemas.microsoft.com/office/drawing/2014/main" id="{D5D9F8FC-A725-959A-54D9-556DF8C1EED9}"/>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dirty="0"/>
              <a:t>Header</a:t>
            </a:r>
          </a:p>
        </p:txBody>
      </p:sp>
      <p:sp>
        <p:nvSpPr>
          <p:cNvPr id="3" name="Text Placeholder 5">
            <a:extLst>
              <a:ext uri="{FF2B5EF4-FFF2-40B4-BE49-F238E27FC236}">
                <a16:creationId xmlns:a16="http://schemas.microsoft.com/office/drawing/2014/main" id="{85C5951A-6B64-7439-2187-0326674E8D35}"/>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6" name="Picture Placeholder 5">
            <a:extLst>
              <a:ext uri="{FF2B5EF4-FFF2-40B4-BE49-F238E27FC236}">
                <a16:creationId xmlns:a16="http://schemas.microsoft.com/office/drawing/2014/main" id="{921AC599-FD98-CB97-4BE9-C1A3FFDF3AFC}"/>
              </a:ext>
            </a:extLst>
          </p:cNvPr>
          <p:cNvSpPr>
            <a:spLocks noGrp="1"/>
          </p:cNvSpPr>
          <p:nvPr>
            <p:ph type="pic" sz="quarter" idx="25"/>
          </p:nvPr>
        </p:nvSpPr>
        <p:spPr>
          <a:xfrm>
            <a:off x="1650207" y="2481263"/>
            <a:ext cx="15220950" cy="5991225"/>
          </a:xfrm>
          <a:prstGeom prst="rect">
            <a:avLst/>
          </a:prstGeom>
        </p:spPr>
        <p:txBody>
          <a:bodyPr/>
          <a:lstStyle>
            <a:lvl1pPr>
              <a:defRPr>
                <a:solidFill>
                  <a:srgbClr val="10587D"/>
                </a:solidFill>
                <a:latin typeface="Roboto" panose="02000000000000000000" pitchFamily="2" charset="0"/>
                <a:ea typeface="Roboto" panose="02000000000000000000" pitchFamily="2" charset="0"/>
              </a:defRPr>
            </a:lvl1pPr>
          </a:lstStyle>
          <a:p>
            <a:r>
              <a:rPr lang="en-US"/>
              <a:t>Click icon to add picture</a:t>
            </a:r>
            <a:endParaRPr lang="en-US" dirty="0"/>
          </a:p>
        </p:txBody>
      </p:sp>
      <p:cxnSp>
        <p:nvCxnSpPr>
          <p:cNvPr id="10" name="Straight Connector 9">
            <a:extLst>
              <a:ext uri="{FF2B5EF4-FFF2-40B4-BE49-F238E27FC236}">
                <a16:creationId xmlns:a16="http://schemas.microsoft.com/office/drawing/2014/main" id="{8D08E942-9310-A5F9-7AEA-6E9E19D915F0}"/>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18201523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Slide: Three Subheader Blocks">
    <p:spTree>
      <p:nvGrpSpPr>
        <p:cNvPr id="1" name=""/>
        <p:cNvGrpSpPr/>
        <p:nvPr/>
      </p:nvGrpSpPr>
      <p:grpSpPr>
        <a:xfrm>
          <a:off x="0" y="0"/>
          <a:ext cx="0" cy="0"/>
          <a:chOff x="0" y="0"/>
          <a:chExt cx="0" cy="0"/>
        </a:xfrm>
      </p:grpSpPr>
      <p:sp>
        <p:nvSpPr>
          <p:cNvPr id="3" name="Rectangular Callout 2"/>
          <p:cNvSpPr/>
          <p:nvPr userDrawn="1"/>
        </p:nvSpPr>
        <p:spPr>
          <a:xfrm>
            <a:off x="877682" y="2724150"/>
            <a:ext cx="4929188" cy="1047750"/>
          </a:xfrm>
          <a:prstGeom prst="wedgeRectCallout">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solidFill>
                <a:srgbClr val="10587D"/>
              </a:solidFill>
              <a:latin typeface="Roboto" panose="02000000000000000000" pitchFamily="2" charset="0"/>
            </a:endParaRPr>
          </a:p>
        </p:txBody>
      </p:sp>
      <p:sp>
        <p:nvSpPr>
          <p:cNvPr id="11" name="Rectangular Callout 10"/>
          <p:cNvSpPr/>
          <p:nvPr userDrawn="1"/>
        </p:nvSpPr>
        <p:spPr>
          <a:xfrm>
            <a:off x="6684551" y="2724150"/>
            <a:ext cx="4924044" cy="1047750"/>
          </a:xfrm>
          <a:prstGeom prst="wedgeRectCallout">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sp>
        <p:nvSpPr>
          <p:cNvPr id="12" name="Rectangular Callout 11"/>
          <p:cNvSpPr/>
          <p:nvPr userDrawn="1"/>
        </p:nvSpPr>
        <p:spPr>
          <a:xfrm>
            <a:off x="12486276" y="2724150"/>
            <a:ext cx="4924044" cy="1047750"/>
          </a:xfrm>
          <a:prstGeom prst="wedgeRectCallout">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solidFill>
                <a:srgbClr val="C35522"/>
              </a:solidFill>
              <a:latin typeface="Roboto" panose="02000000000000000000" pitchFamily="2" charset="0"/>
            </a:endParaRPr>
          </a:p>
        </p:txBody>
      </p:sp>
      <p:cxnSp>
        <p:nvCxnSpPr>
          <p:cNvPr id="2" name="Straight Connector 1">
            <a:extLst>
              <a:ext uri="{FF2B5EF4-FFF2-40B4-BE49-F238E27FC236}">
                <a16:creationId xmlns:a16="http://schemas.microsoft.com/office/drawing/2014/main" id="{3B82083B-C3D4-A71E-FB63-75FE0C139FBB}"/>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4" name="Text Placeholder 5">
            <a:extLst>
              <a:ext uri="{FF2B5EF4-FFF2-40B4-BE49-F238E27FC236}">
                <a16:creationId xmlns:a16="http://schemas.microsoft.com/office/drawing/2014/main" id="{6919D0A6-5D76-24D2-868F-BB793D9A2C2D}"/>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a:t>Header</a:t>
            </a:r>
          </a:p>
        </p:txBody>
      </p:sp>
      <p:sp>
        <p:nvSpPr>
          <p:cNvPr id="5" name="Text Placeholder 5">
            <a:extLst>
              <a:ext uri="{FF2B5EF4-FFF2-40B4-BE49-F238E27FC236}">
                <a16:creationId xmlns:a16="http://schemas.microsoft.com/office/drawing/2014/main" id="{316A833B-47ED-7F25-8B86-0552CE5E6DAE}"/>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err="1"/>
              <a:t>Subheader</a:t>
            </a:r>
            <a:endParaRPr lang="en-US"/>
          </a:p>
        </p:txBody>
      </p:sp>
      <p:sp>
        <p:nvSpPr>
          <p:cNvPr id="7" name="Text Placeholder 6">
            <a:extLst>
              <a:ext uri="{FF2B5EF4-FFF2-40B4-BE49-F238E27FC236}">
                <a16:creationId xmlns:a16="http://schemas.microsoft.com/office/drawing/2014/main" id="{76D0420B-CFD8-F810-1D39-9C92836FD616}"/>
              </a:ext>
            </a:extLst>
          </p:cNvPr>
          <p:cNvSpPr>
            <a:spLocks noGrp="1"/>
          </p:cNvSpPr>
          <p:nvPr>
            <p:ph type="body" sz="quarter" idx="25" hasCustomPrompt="1"/>
          </p:nvPr>
        </p:nvSpPr>
        <p:spPr>
          <a:xfrm>
            <a:off x="877682" y="2896184"/>
            <a:ext cx="4929188" cy="703682"/>
          </a:xfrm>
          <a:prstGeom prst="rect">
            <a:avLst/>
          </a:prstGeom>
        </p:spPr>
        <p:txBody>
          <a:bodyPr/>
          <a:lstStyle>
            <a:lvl1pPr marL="0" indent="0" algn="ctr">
              <a:buNone/>
              <a:defRPr b="1">
                <a:solidFill>
                  <a:srgbClr val="FFFFFF"/>
                </a:solidFill>
                <a:latin typeface="Roboto" panose="02000000000000000000" pitchFamily="2" charset="0"/>
                <a:ea typeface="Roboto" panose="02000000000000000000" pitchFamily="2" charset="0"/>
              </a:defRPr>
            </a:lvl1pPr>
          </a:lstStyle>
          <a:p>
            <a:pPr lvl="0"/>
            <a:r>
              <a:rPr lang="en-US" err="1"/>
              <a:t>Subheader</a:t>
            </a:r>
            <a:endParaRPr lang="en-US"/>
          </a:p>
        </p:txBody>
      </p:sp>
      <p:sp>
        <p:nvSpPr>
          <p:cNvPr id="8" name="Text Placeholder 6">
            <a:extLst>
              <a:ext uri="{FF2B5EF4-FFF2-40B4-BE49-F238E27FC236}">
                <a16:creationId xmlns:a16="http://schemas.microsoft.com/office/drawing/2014/main" id="{F9565F8D-E237-9BEA-DB8F-CECDD34CF2B9}"/>
              </a:ext>
            </a:extLst>
          </p:cNvPr>
          <p:cNvSpPr>
            <a:spLocks noGrp="1"/>
          </p:cNvSpPr>
          <p:nvPr>
            <p:ph type="body" sz="quarter" idx="26" hasCustomPrompt="1"/>
          </p:nvPr>
        </p:nvSpPr>
        <p:spPr>
          <a:xfrm>
            <a:off x="6679406" y="2896183"/>
            <a:ext cx="4929188" cy="703682"/>
          </a:xfrm>
          <a:prstGeom prst="rect">
            <a:avLst/>
          </a:prstGeom>
        </p:spPr>
        <p:txBody>
          <a:bodyPr/>
          <a:lstStyle>
            <a:lvl1pPr marL="0" indent="0" algn="ctr">
              <a:buNone/>
              <a:defRPr b="1">
                <a:solidFill>
                  <a:srgbClr val="FFFFFF"/>
                </a:solidFill>
                <a:latin typeface="Roboto" panose="02000000000000000000" pitchFamily="2" charset="0"/>
                <a:ea typeface="Roboto" panose="02000000000000000000" pitchFamily="2" charset="0"/>
              </a:defRPr>
            </a:lvl1pPr>
          </a:lstStyle>
          <a:p>
            <a:pPr lvl="0"/>
            <a:r>
              <a:rPr lang="en-US" err="1"/>
              <a:t>Subheader</a:t>
            </a:r>
            <a:endParaRPr lang="en-US"/>
          </a:p>
        </p:txBody>
      </p:sp>
      <p:sp>
        <p:nvSpPr>
          <p:cNvPr id="9" name="Text Placeholder 6">
            <a:extLst>
              <a:ext uri="{FF2B5EF4-FFF2-40B4-BE49-F238E27FC236}">
                <a16:creationId xmlns:a16="http://schemas.microsoft.com/office/drawing/2014/main" id="{A04CAF8B-2296-0C84-F3C7-9C654C4E6B56}"/>
              </a:ext>
            </a:extLst>
          </p:cNvPr>
          <p:cNvSpPr>
            <a:spLocks noGrp="1"/>
          </p:cNvSpPr>
          <p:nvPr>
            <p:ph type="body" sz="quarter" idx="27" hasCustomPrompt="1"/>
          </p:nvPr>
        </p:nvSpPr>
        <p:spPr>
          <a:xfrm>
            <a:off x="12483704" y="2896181"/>
            <a:ext cx="4929188" cy="703682"/>
          </a:xfrm>
          <a:prstGeom prst="rect">
            <a:avLst/>
          </a:prstGeom>
        </p:spPr>
        <p:txBody>
          <a:bodyPr/>
          <a:lstStyle>
            <a:lvl1pPr marL="0" indent="0" algn="ctr">
              <a:buNone/>
              <a:defRPr b="1">
                <a:solidFill>
                  <a:srgbClr val="FFFFFF"/>
                </a:solidFill>
                <a:latin typeface="Roboto" panose="02000000000000000000" pitchFamily="2" charset="0"/>
                <a:ea typeface="Roboto" panose="02000000000000000000" pitchFamily="2" charset="0"/>
              </a:defRPr>
            </a:lvl1pPr>
          </a:lstStyle>
          <a:p>
            <a:pPr lvl="0"/>
            <a:r>
              <a:rPr lang="en-US" err="1"/>
              <a:t>Subheader</a:t>
            </a:r>
            <a:endParaRPr lang="en-US"/>
          </a:p>
        </p:txBody>
      </p:sp>
      <p:sp>
        <p:nvSpPr>
          <p:cNvPr id="13" name="Text Placeholder 12">
            <a:extLst>
              <a:ext uri="{FF2B5EF4-FFF2-40B4-BE49-F238E27FC236}">
                <a16:creationId xmlns:a16="http://schemas.microsoft.com/office/drawing/2014/main" id="{25485840-95EE-0BCF-17A1-E3A4D30A17A6}"/>
              </a:ext>
            </a:extLst>
          </p:cNvPr>
          <p:cNvSpPr>
            <a:spLocks noGrp="1"/>
          </p:cNvSpPr>
          <p:nvPr>
            <p:ph type="body" sz="quarter" idx="28" hasCustomPrompt="1"/>
          </p:nvPr>
        </p:nvSpPr>
        <p:spPr>
          <a:xfrm>
            <a:off x="878683" y="4231482"/>
            <a:ext cx="4929188" cy="3257550"/>
          </a:xfrm>
          <a:prstGeom prst="rect">
            <a:avLst/>
          </a:prstGeom>
        </p:spPr>
        <p:txBody>
          <a:bodyPr/>
          <a:lstStyle>
            <a:lvl1pPr>
              <a:defRPr sz="2400">
                <a:solidFill>
                  <a:srgbClr val="10587D"/>
                </a:solidFill>
                <a:latin typeface="Roboto" panose="02000000000000000000" pitchFamily="2" charset="0"/>
                <a:ea typeface="Roboto" panose="02000000000000000000" pitchFamily="2" charset="0"/>
              </a:defRPr>
            </a:lvl1pPr>
          </a:lstStyle>
          <a:p>
            <a:pPr lvl="0"/>
            <a:r>
              <a:rPr lang="en-US"/>
              <a:t>Use bullets to summarize information under each header</a:t>
            </a:r>
          </a:p>
          <a:p>
            <a:pPr lvl="0"/>
            <a:r>
              <a:rPr lang="en-US"/>
              <a:t>Remember to keep summaries short</a:t>
            </a:r>
          </a:p>
        </p:txBody>
      </p:sp>
      <p:sp>
        <p:nvSpPr>
          <p:cNvPr id="14" name="Text Placeholder 12">
            <a:extLst>
              <a:ext uri="{FF2B5EF4-FFF2-40B4-BE49-F238E27FC236}">
                <a16:creationId xmlns:a16="http://schemas.microsoft.com/office/drawing/2014/main" id="{F6F97A01-9C0E-A798-84A7-93117C06CB80}"/>
              </a:ext>
            </a:extLst>
          </p:cNvPr>
          <p:cNvSpPr>
            <a:spLocks noGrp="1"/>
          </p:cNvSpPr>
          <p:nvPr>
            <p:ph type="body" sz="quarter" idx="29" hasCustomPrompt="1"/>
          </p:nvPr>
        </p:nvSpPr>
        <p:spPr>
          <a:xfrm>
            <a:off x="6679406" y="4231482"/>
            <a:ext cx="4929188" cy="3257550"/>
          </a:xfrm>
          <a:prstGeom prst="rect">
            <a:avLst/>
          </a:prstGeom>
        </p:spPr>
        <p:txBody>
          <a:bodyPr/>
          <a:lstStyle>
            <a:lvl1pPr>
              <a:defRPr sz="2400">
                <a:solidFill>
                  <a:srgbClr val="10587D"/>
                </a:solidFill>
                <a:latin typeface="Roboto" panose="02000000000000000000" pitchFamily="2" charset="0"/>
                <a:ea typeface="Roboto" panose="02000000000000000000" pitchFamily="2" charset="0"/>
              </a:defRPr>
            </a:lvl1pPr>
          </a:lstStyle>
          <a:p>
            <a:pPr lvl="0"/>
            <a:r>
              <a:rPr lang="en-US"/>
              <a:t>Lorem ipsum dolor sit </a:t>
            </a:r>
            <a:r>
              <a:rPr lang="en-US" err="1"/>
              <a:t>amet</a:t>
            </a:r>
            <a:endParaRPr lang="en-US"/>
          </a:p>
          <a:p>
            <a:pPr lvl="0"/>
            <a:r>
              <a:rPr lang="en-US" err="1"/>
              <a:t>Consectetuer</a:t>
            </a:r>
            <a:r>
              <a:rPr lang="en-US"/>
              <a:t> </a:t>
            </a:r>
            <a:r>
              <a:rPr lang="en-US" err="1"/>
              <a:t>adipiscing</a:t>
            </a:r>
            <a:r>
              <a:rPr lang="en-US"/>
              <a:t> </a:t>
            </a:r>
            <a:r>
              <a:rPr lang="en-US" err="1"/>
              <a:t>elit</a:t>
            </a:r>
            <a:endParaRPr lang="en-US"/>
          </a:p>
          <a:p>
            <a:pPr lvl="0"/>
            <a:r>
              <a:rPr lang="en-US"/>
              <a:t>Maecenas </a:t>
            </a:r>
            <a:r>
              <a:rPr lang="en-US" err="1"/>
              <a:t>porttitor</a:t>
            </a:r>
            <a:r>
              <a:rPr lang="en-US"/>
              <a:t> </a:t>
            </a:r>
            <a:r>
              <a:rPr lang="en-US" err="1"/>
              <a:t>congue</a:t>
            </a:r>
            <a:r>
              <a:rPr lang="en-US"/>
              <a:t> </a:t>
            </a:r>
            <a:r>
              <a:rPr lang="en-US" err="1"/>
              <a:t>fusce</a:t>
            </a:r>
            <a:endParaRPr lang="en-US"/>
          </a:p>
        </p:txBody>
      </p:sp>
      <p:sp>
        <p:nvSpPr>
          <p:cNvPr id="15" name="Text Placeholder 12">
            <a:extLst>
              <a:ext uri="{FF2B5EF4-FFF2-40B4-BE49-F238E27FC236}">
                <a16:creationId xmlns:a16="http://schemas.microsoft.com/office/drawing/2014/main" id="{2D02614C-C90D-03C1-BC78-298E1A6760A3}"/>
              </a:ext>
            </a:extLst>
          </p:cNvPr>
          <p:cNvSpPr>
            <a:spLocks noGrp="1"/>
          </p:cNvSpPr>
          <p:nvPr>
            <p:ph type="body" sz="quarter" idx="30" hasCustomPrompt="1"/>
          </p:nvPr>
        </p:nvSpPr>
        <p:spPr>
          <a:xfrm>
            <a:off x="12480130" y="4208856"/>
            <a:ext cx="4929188" cy="3257550"/>
          </a:xfrm>
          <a:prstGeom prst="rect">
            <a:avLst/>
          </a:prstGeom>
        </p:spPr>
        <p:txBody>
          <a:bodyPr/>
          <a:lstStyle>
            <a:lvl1pPr>
              <a:defRPr sz="2400">
                <a:solidFill>
                  <a:srgbClr val="10587D"/>
                </a:solidFill>
                <a:latin typeface="Roboto" panose="02000000000000000000" pitchFamily="2" charset="0"/>
                <a:ea typeface="Roboto" panose="02000000000000000000" pitchFamily="2" charset="0"/>
              </a:defRPr>
            </a:lvl1pPr>
          </a:lstStyle>
          <a:p>
            <a:pPr lvl="0"/>
            <a:r>
              <a:rPr lang="en-US"/>
              <a:t>Lorem ipsum dolor sit </a:t>
            </a:r>
            <a:r>
              <a:rPr lang="en-US" err="1"/>
              <a:t>amet</a:t>
            </a:r>
            <a:endParaRPr lang="en-US"/>
          </a:p>
          <a:p>
            <a:pPr lvl="0"/>
            <a:r>
              <a:rPr lang="en-US" err="1"/>
              <a:t>Consectetuer</a:t>
            </a:r>
            <a:r>
              <a:rPr lang="en-US"/>
              <a:t> </a:t>
            </a:r>
            <a:r>
              <a:rPr lang="en-US" err="1"/>
              <a:t>adipiscing</a:t>
            </a:r>
            <a:r>
              <a:rPr lang="en-US"/>
              <a:t> </a:t>
            </a:r>
            <a:r>
              <a:rPr lang="en-US" err="1"/>
              <a:t>elit</a:t>
            </a:r>
            <a:endParaRPr lang="en-US"/>
          </a:p>
          <a:p>
            <a:pPr lvl="0"/>
            <a:r>
              <a:rPr lang="en-US"/>
              <a:t>Maecenas </a:t>
            </a:r>
            <a:r>
              <a:rPr lang="en-US" err="1"/>
              <a:t>porttitor</a:t>
            </a:r>
            <a:r>
              <a:rPr lang="en-US"/>
              <a:t> </a:t>
            </a:r>
            <a:r>
              <a:rPr lang="en-US" err="1"/>
              <a:t>congue</a:t>
            </a:r>
            <a:r>
              <a:rPr lang="en-US"/>
              <a:t> </a:t>
            </a:r>
            <a:r>
              <a:rPr lang="en-US" err="1"/>
              <a:t>fusce</a:t>
            </a:r>
            <a:endParaRPr lang="en-US"/>
          </a:p>
        </p:txBody>
      </p:sp>
    </p:spTree>
    <p:extLst>
      <p:ext uri="{BB962C8B-B14F-4D97-AF65-F5344CB8AC3E}">
        <p14:creationId xmlns:p14="http://schemas.microsoft.com/office/powerpoint/2010/main" val="23283194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Slide: Numbered 1–6">
    <p:spTree>
      <p:nvGrpSpPr>
        <p:cNvPr id="1" name=""/>
        <p:cNvGrpSpPr/>
        <p:nvPr/>
      </p:nvGrpSpPr>
      <p:grpSpPr>
        <a:xfrm>
          <a:off x="0" y="0"/>
          <a:ext cx="0" cy="0"/>
          <a:chOff x="0" y="0"/>
          <a:chExt cx="0" cy="0"/>
        </a:xfrm>
      </p:grpSpPr>
      <p:sp>
        <p:nvSpPr>
          <p:cNvPr id="5" name="Oval 4"/>
          <p:cNvSpPr/>
          <p:nvPr userDrawn="1"/>
        </p:nvSpPr>
        <p:spPr>
          <a:xfrm>
            <a:off x="933450" y="2968311"/>
            <a:ext cx="857250" cy="857250"/>
          </a:xfrm>
          <a:prstGeom prst="ellipse">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0" i="0" dirty="0">
                <a:solidFill>
                  <a:schemeClr val="bg1"/>
                </a:solidFill>
                <a:latin typeface="Roboto" panose="02000000000000000000" pitchFamily="2" charset="0"/>
              </a:rPr>
              <a:t>1</a:t>
            </a:r>
          </a:p>
        </p:txBody>
      </p:sp>
      <p:sp>
        <p:nvSpPr>
          <p:cNvPr id="17" name="Oval 16"/>
          <p:cNvSpPr/>
          <p:nvPr userDrawn="1"/>
        </p:nvSpPr>
        <p:spPr>
          <a:xfrm>
            <a:off x="933450" y="4714875"/>
            <a:ext cx="857250" cy="857250"/>
          </a:xfrm>
          <a:prstGeom prst="ellipse">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0" i="0" dirty="0">
                <a:latin typeface="Roboto" panose="02000000000000000000" pitchFamily="2" charset="0"/>
              </a:rPr>
              <a:t>2</a:t>
            </a:r>
          </a:p>
        </p:txBody>
      </p:sp>
      <p:sp>
        <p:nvSpPr>
          <p:cNvPr id="18" name="Oval 17"/>
          <p:cNvSpPr/>
          <p:nvPr userDrawn="1"/>
        </p:nvSpPr>
        <p:spPr>
          <a:xfrm>
            <a:off x="933450" y="6464672"/>
            <a:ext cx="857250" cy="857250"/>
          </a:xfrm>
          <a:prstGeom prst="ellipse">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371600" rtl="0" eaLnBrk="1" latinLnBrk="0" hangingPunct="1"/>
            <a:r>
              <a:rPr lang="en-US" sz="3600" b="0" i="0" kern="1200" dirty="0">
                <a:solidFill>
                  <a:schemeClr val="lt1"/>
                </a:solidFill>
                <a:latin typeface="Roboto" panose="02000000000000000000" pitchFamily="2" charset="0"/>
                <a:ea typeface="+mn-ea"/>
                <a:cs typeface="+mn-cs"/>
              </a:rPr>
              <a:t>3</a:t>
            </a:r>
          </a:p>
        </p:txBody>
      </p:sp>
      <p:sp>
        <p:nvSpPr>
          <p:cNvPr id="21" name="Oval 20"/>
          <p:cNvSpPr/>
          <p:nvPr userDrawn="1"/>
        </p:nvSpPr>
        <p:spPr>
          <a:xfrm>
            <a:off x="9960102" y="2968311"/>
            <a:ext cx="857250" cy="857250"/>
          </a:xfrm>
          <a:prstGeom prst="ellipse">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371600" rtl="0" eaLnBrk="1" latinLnBrk="0" hangingPunct="1"/>
            <a:r>
              <a:rPr lang="en-US" sz="3600" b="0" i="0" kern="1200" dirty="0">
                <a:solidFill>
                  <a:schemeClr val="lt1"/>
                </a:solidFill>
                <a:latin typeface="Roboto" panose="02000000000000000000" pitchFamily="2" charset="0"/>
                <a:ea typeface="+mn-ea"/>
                <a:cs typeface="+mn-cs"/>
              </a:rPr>
              <a:t>4</a:t>
            </a:r>
          </a:p>
        </p:txBody>
      </p:sp>
      <p:sp>
        <p:nvSpPr>
          <p:cNvPr id="22" name="Oval 21"/>
          <p:cNvSpPr/>
          <p:nvPr userDrawn="1"/>
        </p:nvSpPr>
        <p:spPr>
          <a:xfrm>
            <a:off x="9960102" y="4714875"/>
            <a:ext cx="857250" cy="857250"/>
          </a:xfrm>
          <a:prstGeom prst="ellipse">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371600" rtl="0" eaLnBrk="1" latinLnBrk="0" hangingPunct="1"/>
            <a:r>
              <a:rPr lang="en-US" sz="3600" b="0" i="0" kern="1200" dirty="0">
                <a:solidFill>
                  <a:schemeClr val="lt1"/>
                </a:solidFill>
                <a:latin typeface="Roboto" panose="02000000000000000000" pitchFamily="2" charset="0"/>
                <a:ea typeface="+mn-ea"/>
                <a:cs typeface="+mn-cs"/>
              </a:rPr>
              <a:t>5</a:t>
            </a:r>
          </a:p>
        </p:txBody>
      </p:sp>
      <p:sp>
        <p:nvSpPr>
          <p:cNvPr id="23" name="Oval 22"/>
          <p:cNvSpPr/>
          <p:nvPr userDrawn="1"/>
        </p:nvSpPr>
        <p:spPr>
          <a:xfrm>
            <a:off x="9960102" y="6460365"/>
            <a:ext cx="857250" cy="857250"/>
          </a:xfrm>
          <a:prstGeom prst="ellipse">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371600" rtl="0" eaLnBrk="1" latinLnBrk="0" hangingPunct="1"/>
            <a:r>
              <a:rPr lang="en-US" sz="3600" b="0" i="0" kern="1200" dirty="0">
                <a:solidFill>
                  <a:schemeClr val="lt1"/>
                </a:solidFill>
                <a:latin typeface="Roboto" panose="02000000000000000000" pitchFamily="2" charset="0"/>
                <a:ea typeface="+mn-ea"/>
                <a:cs typeface="+mn-cs"/>
              </a:rPr>
              <a:t>6</a:t>
            </a:r>
          </a:p>
        </p:txBody>
      </p:sp>
      <p:cxnSp>
        <p:nvCxnSpPr>
          <p:cNvPr id="2" name="Straight Connector 1">
            <a:extLst>
              <a:ext uri="{FF2B5EF4-FFF2-40B4-BE49-F238E27FC236}">
                <a16:creationId xmlns:a16="http://schemas.microsoft.com/office/drawing/2014/main" id="{90579E99-F99D-5944-8822-7E8DC5E2F4A6}"/>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3" name="Text Placeholder 5">
            <a:extLst>
              <a:ext uri="{FF2B5EF4-FFF2-40B4-BE49-F238E27FC236}">
                <a16:creationId xmlns:a16="http://schemas.microsoft.com/office/drawing/2014/main" id="{3981FADB-1F5B-4F9B-3AEF-ADAFCF6E35A4}"/>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dirty="0"/>
              <a:t>Header</a:t>
            </a:r>
          </a:p>
        </p:txBody>
      </p:sp>
      <p:sp>
        <p:nvSpPr>
          <p:cNvPr id="4" name="Text Placeholder 5">
            <a:extLst>
              <a:ext uri="{FF2B5EF4-FFF2-40B4-BE49-F238E27FC236}">
                <a16:creationId xmlns:a16="http://schemas.microsoft.com/office/drawing/2014/main" id="{FB391EF8-1C58-738D-D414-3704AAE8C67B}"/>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7" name="Text Placeholder 6">
            <a:extLst>
              <a:ext uri="{FF2B5EF4-FFF2-40B4-BE49-F238E27FC236}">
                <a16:creationId xmlns:a16="http://schemas.microsoft.com/office/drawing/2014/main" id="{FCA1A44A-64A0-9605-DAF3-12C0161F1CC9}"/>
              </a:ext>
            </a:extLst>
          </p:cNvPr>
          <p:cNvSpPr>
            <a:spLocks noGrp="1"/>
          </p:cNvSpPr>
          <p:nvPr>
            <p:ph type="body" sz="quarter" idx="25" hasCustomPrompt="1"/>
          </p:nvPr>
        </p:nvSpPr>
        <p:spPr>
          <a:xfrm>
            <a:off x="2392220" y="4857213"/>
            <a:ext cx="6119144" cy="66675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a:t>
            </a:r>
          </a:p>
          <a:p>
            <a:pPr lvl="0"/>
            <a:endParaRPr lang="en-US" dirty="0"/>
          </a:p>
        </p:txBody>
      </p:sp>
      <p:sp>
        <p:nvSpPr>
          <p:cNvPr id="8" name="Text Placeholder 6">
            <a:extLst>
              <a:ext uri="{FF2B5EF4-FFF2-40B4-BE49-F238E27FC236}">
                <a16:creationId xmlns:a16="http://schemas.microsoft.com/office/drawing/2014/main" id="{7B728922-EC71-FE11-021C-255FB0E4B6AA}"/>
              </a:ext>
            </a:extLst>
          </p:cNvPr>
          <p:cNvSpPr>
            <a:spLocks noGrp="1"/>
          </p:cNvSpPr>
          <p:nvPr>
            <p:ph type="body" sz="quarter" idx="26" hasCustomPrompt="1"/>
          </p:nvPr>
        </p:nvSpPr>
        <p:spPr>
          <a:xfrm>
            <a:off x="2392218" y="3063561"/>
            <a:ext cx="6119145" cy="66675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a:t>
            </a:r>
          </a:p>
          <a:p>
            <a:pPr lvl="0"/>
            <a:endParaRPr lang="en-US" dirty="0"/>
          </a:p>
        </p:txBody>
      </p:sp>
      <p:sp>
        <p:nvSpPr>
          <p:cNvPr id="9" name="Text Placeholder 6">
            <a:extLst>
              <a:ext uri="{FF2B5EF4-FFF2-40B4-BE49-F238E27FC236}">
                <a16:creationId xmlns:a16="http://schemas.microsoft.com/office/drawing/2014/main" id="{EBC1232E-206C-E5A0-1457-CC1539036FF7}"/>
              </a:ext>
            </a:extLst>
          </p:cNvPr>
          <p:cNvSpPr>
            <a:spLocks noGrp="1"/>
          </p:cNvSpPr>
          <p:nvPr>
            <p:ph type="body" sz="quarter" idx="27" hasCustomPrompt="1"/>
          </p:nvPr>
        </p:nvSpPr>
        <p:spPr>
          <a:xfrm>
            <a:off x="2392217" y="6650865"/>
            <a:ext cx="6119144" cy="66675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a:t>
            </a:r>
          </a:p>
          <a:p>
            <a:pPr lvl="0"/>
            <a:endParaRPr lang="en-US" dirty="0"/>
          </a:p>
        </p:txBody>
      </p:sp>
      <p:sp>
        <p:nvSpPr>
          <p:cNvPr id="11" name="Text Placeholder 6">
            <a:extLst>
              <a:ext uri="{FF2B5EF4-FFF2-40B4-BE49-F238E27FC236}">
                <a16:creationId xmlns:a16="http://schemas.microsoft.com/office/drawing/2014/main" id="{5CB715B7-B3B3-5430-7398-09582EDF1968}"/>
              </a:ext>
            </a:extLst>
          </p:cNvPr>
          <p:cNvSpPr>
            <a:spLocks noGrp="1"/>
          </p:cNvSpPr>
          <p:nvPr>
            <p:ph type="body" sz="quarter" idx="28" hasCustomPrompt="1"/>
          </p:nvPr>
        </p:nvSpPr>
        <p:spPr>
          <a:xfrm>
            <a:off x="11388963" y="4857213"/>
            <a:ext cx="6054759" cy="66675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a:t>
            </a:r>
          </a:p>
          <a:p>
            <a:pPr lvl="0"/>
            <a:endParaRPr lang="en-US" dirty="0"/>
          </a:p>
        </p:txBody>
      </p:sp>
      <p:sp>
        <p:nvSpPr>
          <p:cNvPr id="12" name="Text Placeholder 6">
            <a:extLst>
              <a:ext uri="{FF2B5EF4-FFF2-40B4-BE49-F238E27FC236}">
                <a16:creationId xmlns:a16="http://schemas.microsoft.com/office/drawing/2014/main" id="{EDB156BF-2B1E-A24B-824D-4AD8093DC205}"/>
              </a:ext>
            </a:extLst>
          </p:cNvPr>
          <p:cNvSpPr>
            <a:spLocks noGrp="1"/>
          </p:cNvSpPr>
          <p:nvPr>
            <p:ph type="body" sz="quarter" idx="29" hasCustomPrompt="1"/>
          </p:nvPr>
        </p:nvSpPr>
        <p:spPr>
          <a:xfrm>
            <a:off x="11388962" y="3063561"/>
            <a:ext cx="6054761" cy="66675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a:t>
            </a:r>
          </a:p>
          <a:p>
            <a:pPr lvl="0"/>
            <a:endParaRPr lang="en-US" dirty="0"/>
          </a:p>
        </p:txBody>
      </p:sp>
      <p:sp>
        <p:nvSpPr>
          <p:cNvPr id="13" name="Text Placeholder 6">
            <a:extLst>
              <a:ext uri="{FF2B5EF4-FFF2-40B4-BE49-F238E27FC236}">
                <a16:creationId xmlns:a16="http://schemas.microsoft.com/office/drawing/2014/main" id="{B03B2ECD-DD36-1440-6B83-89D9EFED5C12}"/>
              </a:ext>
            </a:extLst>
          </p:cNvPr>
          <p:cNvSpPr>
            <a:spLocks noGrp="1"/>
          </p:cNvSpPr>
          <p:nvPr>
            <p:ph type="body" sz="quarter" idx="30" hasCustomPrompt="1"/>
          </p:nvPr>
        </p:nvSpPr>
        <p:spPr>
          <a:xfrm>
            <a:off x="11388960" y="6650865"/>
            <a:ext cx="6054759" cy="66675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a:t>
            </a:r>
          </a:p>
          <a:p>
            <a:pPr lvl="0"/>
            <a:endParaRPr lang="en-US" dirty="0"/>
          </a:p>
        </p:txBody>
      </p:sp>
    </p:spTree>
    <p:extLst>
      <p:ext uri="{BB962C8B-B14F-4D97-AF65-F5344CB8AC3E}">
        <p14:creationId xmlns:p14="http://schemas.microsoft.com/office/powerpoint/2010/main" val="30791279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Slide: Numbered 1–4">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8F6847A2-4C17-ABD9-4E47-460C0A970090}"/>
              </a:ext>
            </a:extLst>
          </p:cNvPr>
          <p:cNvSpPr/>
          <p:nvPr userDrawn="1"/>
        </p:nvSpPr>
        <p:spPr>
          <a:xfrm>
            <a:off x="933450" y="2968311"/>
            <a:ext cx="857250" cy="857250"/>
          </a:xfrm>
          <a:prstGeom prst="ellipse">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371600" rtl="0" eaLnBrk="1" latinLnBrk="0" hangingPunct="1"/>
            <a:r>
              <a:rPr lang="en-US" sz="3600" b="0" i="0" kern="1200" dirty="0">
                <a:solidFill>
                  <a:schemeClr val="bg1"/>
                </a:solidFill>
                <a:latin typeface="Roboto" panose="02000000000000000000" pitchFamily="2" charset="0"/>
                <a:ea typeface="+mn-ea"/>
                <a:cs typeface="+mn-cs"/>
              </a:rPr>
              <a:t>1</a:t>
            </a:r>
          </a:p>
        </p:txBody>
      </p:sp>
      <p:sp>
        <p:nvSpPr>
          <p:cNvPr id="4" name="Oval 3">
            <a:extLst>
              <a:ext uri="{FF2B5EF4-FFF2-40B4-BE49-F238E27FC236}">
                <a16:creationId xmlns:a16="http://schemas.microsoft.com/office/drawing/2014/main" id="{237CDD90-2FA3-CC05-5E16-7688FBC336BD}"/>
              </a:ext>
            </a:extLst>
          </p:cNvPr>
          <p:cNvSpPr/>
          <p:nvPr userDrawn="1"/>
        </p:nvSpPr>
        <p:spPr>
          <a:xfrm>
            <a:off x="933450" y="6461441"/>
            <a:ext cx="857250" cy="857250"/>
          </a:xfrm>
          <a:prstGeom prst="ellipse">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371600" rtl="0" eaLnBrk="1" latinLnBrk="0" hangingPunct="1"/>
            <a:r>
              <a:rPr lang="en-US" sz="3600" b="0" i="0" kern="1200" dirty="0">
                <a:solidFill>
                  <a:schemeClr val="bg1"/>
                </a:solidFill>
                <a:latin typeface="Roboto" panose="02000000000000000000" pitchFamily="2" charset="0"/>
                <a:ea typeface="+mn-ea"/>
                <a:cs typeface="+mn-cs"/>
              </a:rPr>
              <a:t>2</a:t>
            </a:r>
          </a:p>
        </p:txBody>
      </p:sp>
      <p:sp>
        <p:nvSpPr>
          <p:cNvPr id="6" name="Oval 5">
            <a:extLst>
              <a:ext uri="{FF2B5EF4-FFF2-40B4-BE49-F238E27FC236}">
                <a16:creationId xmlns:a16="http://schemas.microsoft.com/office/drawing/2014/main" id="{B9415500-DD4E-A50A-46C0-0AD658D586E1}"/>
              </a:ext>
            </a:extLst>
          </p:cNvPr>
          <p:cNvSpPr/>
          <p:nvPr userDrawn="1"/>
        </p:nvSpPr>
        <p:spPr>
          <a:xfrm>
            <a:off x="9277350" y="2968311"/>
            <a:ext cx="857250" cy="857250"/>
          </a:xfrm>
          <a:prstGeom prst="ellipse">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371600" rtl="0" eaLnBrk="1" latinLnBrk="0" hangingPunct="1"/>
            <a:r>
              <a:rPr lang="en-US" sz="3600" b="0" i="0" kern="1200" dirty="0">
                <a:solidFill>
                  <a:schemeClr val="bg1"/>
                </a:solidFill>
                <a:latin typeface="Roboto" panose="02000000000000000000" pitchFamily="2" charset="0"/>
                <a:ea typeface="+mn-ea"/>
                <a:cs typeface="+mn-cs"/>
              </a:rPr>
              <a:t>3</a:t>
            </a:r>
          </a:p>
        </p:txBody>
      </p:sp>
      <p:sp>
        <p:nvSpPr>
          <p:cNvPr id="7" name="Oval 6">
            <a:extLst>
              <a:ext uri="{FF2B5EF4-FFF2-40B4-BE49-F238E27FC236}">
                <a16:creationId xmlns:a16="http://schemas.microsoft.com/office/drawing/2014/main" id="{68BD2AF3-F082-52DE-2C1E-6EB1DF1AA0DF}"/>
              </a:ext>
            </a:extLst>
          </p:cNvPr>
          <p:cNvSpPr/>
          <p:nvPr userDrawn="1"/>
        </p:nvSpPr>
        <p:spPr>
          <a:xfrm>
            <a:off x="9277350" y="6461441"/>
            <a:ext cx="857250" cy="857250"/>
          </a:xfrm>
          <a:prstGeom prst="ellipse">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0" i="0" dirty="0">
                <a:solidFill>
                  <a:schemeClr val="bg1"/>
                </a:solidFill>
                <a:latin typeface="Roboto" panose="02000000000000000000" pitchFamily="2" charset="0"/>
              </a:rPr>
              <a:t>4</a:t>
            </a:r>
          </a:p>
        </p:txBody>
      </p:sp>
      <p:cxnSp>
        <p:nvCxnSpPr>
          <p:cNvPr id="3" name="Straight Connector 2">
            <a:extLst>
              <a:ext uri="{FF2B5EF4-FFF2-40B4-BE49-F238E27FC236}">
                <a16:creationId xmlns:a16="http://schemas.microsoft.com/office/drawing/2014/main" id="{F9DE3AD2-08D2-FBFA-FD51-CCFA89A01661}"/>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5" name="Text Placeholder 5">
            <a:extLst>
              <a:ext uri="{FF2B5EF4-FFF2-40B4-BE49-F238E27FC236}">
                <a16:creationId xmlns:a16="http://schemas.microsoft.com/office/drawing/2014/main" id="{D09662FA-C483-0564-0350-FE1D37B89E86}"/>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dirty="0"/>
              <a:t>Header</a:t>
            </a:r>
          </a:p>
        </p:txBody>
      </p:sp>
      <p:sp>
        <p:nvSpPr>
          <p:cNvPr id="8" name="Text Placeholder 5">
            <a:extLst>
              <a:ext uri="{FF2B5EF4-FFF2-40B4-BE49-F238E27FC236}">
                <a16:creationId xmlns:a16="http://schemas.microsoft.com/office/drawing/2014/main" id="{E6AFBBBD-07F2-4E7D-700E-C760970BBF74}"/>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9" name="Text Placeholder 6">
            <a:extLst>
              <a:ext uri="{FF2B5EF4-FFF2-40B4-BE49-F238E27FC236}">
                <a16:creationId xmlns:a16="http://schemas.microsoft.com/office/drawing/2014/main" id="{6AE9639C-577B-5764-E2B8-842F1EC81A76}"/>
              </a:ext>
            </a:extLst>
          </p:cNvPr>
          <p:cNvSpPr>
            <a:spLocks noGrp="1"/>
          </p:cNvSpPr>
          <p:nvPr>
            <p:ph type="body" sz="quarter" idx="26" hasCustomPrompt="1"/>
          </p:nvPr>
        </p:nvSpPr>
        <p:spPr>
          <a:xfrm>
            <a:off x="2187829" y="3542400"/>
            <a:ext cx="6323534" cy="66675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Use this numbered list layout to succinctly introduce concepts. </a:t>
            </a:r>
          </a:p>
          <a:p>
            <a:pPr lvl="0"/>
            <a:endParaRPr lang="en-US" dirty="0"/>
          </a:p>
        </p:txBody>
      </p:sp>
      <p:sp>
        <p:nvSpPr>
          <p:cNvPr id="13" name="Text Placeholder 6">
            <a:extLst>
              <a:ext uri="{FF2B5EF4-FFF2-40B4-BE49-F238E27FC236}">
                <a16:creationId xmlns:a16="http://schemas.microsoft.com/office/drawing/2014/main" id="{1FF9CC7C-5B8A-028E-6F19-CE3FA3449509}"/>
              </a:ext>
            </a:extLst>
          </p:cNvPr>
          <p:cNvSpPr>
            <a:spLocks noGrp="1"/>
          </p:cNvSpPr>
          <p:nvPr>
            <p:ph type="body" sz="quarter" idx="28" hasCustomPrompt="1"/>
          </p:nvPr>
        </p:nvSpPr>
        <p:spPr>
          <a:xfrm>
            <a:off x="2187829" y="2970899"/>
            <a:ext cx="6323534" cy="476252"/>
          </a:xfrm>
          <a:prstGeom prst="rect">
            <a:avLst/>
          </a:prstGeom>
        </p:spPr>
        <p:txBody>
          <a:bodyPr/>
          <a:lstStyle>
            <a:lvl1pPr marL="0" indent="0">
              <a:buNone/>
              <a:defRPr sz="3000">
                <a:solidFill>
                  <a:srgbClr val="C35522"/>
                </a:solidFill>
                <a:latin typeface="Roboto" panose="02000000000000000000" pitchFamily="2" charset="0"/>
                <a:ea typeface="Roboto" panose="02000000000000000000" pitchFamily="2" charset="0"/>
              </a:defRPr>
            </a:lvl1pPr>
          </a:lstStyle>
          <a:p>
            <a:pPr lvl="0"/>
            <a:r>
              <a:rPr lang="en-US" dirty="0"/>
              <a:t>Title</a:t>
            </a:r>
          </a:p>
          <a:p>
            <a:pPr lvl="0"/>
            <a:endParaRPr lang="en-US" dirty="0"/>
          </a:p>
        </p:txBody>
      </p:sp>
      <p:sp>
        <p:nvSpPr>
          <p:cNvPr id="22" name="Text Placeholder 6">
            <a:extLst>
              <a:ext uri="{FF2B5EF4-FFF2-40B4-BE49-F238E27FC236}">
                <a16:creationId xmlns:a16="http://schemas.microsoft.com/office/drawing/2014/main" id="{0C2C6542-E0FB-A1F0-E0AC-84D1C87598A5}"/>
              </a:ext>
            </a:extLst>
          </p:cNvPr>
          <p:cNvSpPr>
            <a:spLocks noGrp="1"/>
          </p:cNvSpPr>
          <p:nvPr>
            <p:ph type="body" sz="quarter" idx="29" hasCustomPrompt="1"/>
          </p:nvPr>
        </p:nvSpPr>
        <p:spPr>
          <a:xfrm>
            <a:off x="2187829" y="7128192"/>
            <a:ext cx="6323534" cy="66675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Use this numbered list layout to succinctly introduce concepts. </a:t>
            </a:r>
          </a:p>
          <a:p>
            <a:pPr lvl="0"/>
            <a:endParaRPr lang="en-US" dirty="0"/>
          </a:p>
        </p:txBody>
      </p:sp>
      <p:sp>
        <p:nvSpPr>
          <p:cNvPr id="23" name="Text Placeholder 6">
            <a:extLst>
              <a:ext uri="{FF2B5EF4-FFF2-40B4-BE49-F238E27FC236}">
                <a16:creationId xmlns:a16="http://schemas.microsoft.com/office/drawing/2014/main" id="{0C4953E7-3992-A32A-0DDF-D42BA3321231}"/>
              </a:ext>
            </a:extLst>
          </p:cNvPr>
          <p:cNvSpPr>
            <a:spLocks noGrp="1"/>
          </p:cNvSpPr>
          <p:nvPr>
            <p:ph type="body" sz="quarter" idx="30" hasCustomPrompt="1"/>
          </p:nvPr>
        </p:nvSpPr>
        <p:spPr>
          <a:xfrm>
            <a:off x="2187829" y="6556691"/>
            <a:ext cx="6323534" cy="476252"/>
          </a:xfrm>
          <a:prstGeom prst="rect">
            <a:avLst/>
          </a:prstGeom>
        </p:spPr>
        <p:txBody>
          <a:bodyPr/>
          <a:lstStyle>
            <a:lvl1pPr marL="0" indent="0">
              <a:buNone/>
              <a:defRPr sz="3000">
                <a:solidFill>
                  <a:srgbClr val="C35522"/>
                </a:solidFill>
                <a:latin typeface="Roboto" panose="02000000000000000000" pitchFamily="2" charset="0"/>
                <a:ea typeface="Roboto" panose="02000000000000000000" pitchFamily="2" charset="0"/>
              </a:defRPr>
            </a:lvl1pPr>
          </a:lstStyle>
          <a:p>
            <a:pPr lvl="0"/>
            <a:r>
              <a:rPr lang="en-US" dirty="0"/>
              <a:t>Title</a:t>
            </a:r>
          </a:p>
          <a:p>
            <a:pPr lvl="0"/>
            <a:endParaRPr lang="en-US" dirty="0"/>
          </a:p>
        </p:txBody>
      </p:sp>
      <p:sp>
        <p:nvSpPr>
          <p:cNvPr id="24" name="Text Placeholder 6">
            <a:extLst>
              <a:ext uri="{FF2B5EF4-FFF2-40B4-BE49-F238E27FC236}">
                <a16:creationId xmlns:a16="http://schemas.microsoft.com/office/drawing/2014/main" id="{6FD0CF24-6E02-B361-1515-8E61245EEDEC}"/>
              </a:ext>
            </a:extLst>
          </p:cNvPr>
          <p:cNvSpPr>
            <a:spLocks noGrp="1"/>
          </p:cNvSpPr>
          <p:nvPr>
            <p:ph type="body" sz="quarter" idx="31" hasCustomPrompt="1"/>
          </p:nvPr>
        </p:nvSpPr>
        <p:spPr>
          <a:xfrm>
            <a:off x="10528222" y="3539813"/>
            <a:ext cx="6323534" cy="66675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Use this numbered list layout to succinctly introduce concepts. </a:t>
            </a:r>
          </a:p>
          <a:p>
            <a:pPr lvl="0"/>
            <a:endParaRPr lang="en-US" dirty="0"/>
          </a:p>
        </p:txBody>
      </p:sp>
      <p:sp>
        <p:nvSpPr>
          <p:cNvPr id="25" name="Text Placeholder 6">
            <a:extLst>
              <a:ext uri="{FF2B5EF4-FFF2-40B4-BE49-F238E27FC236}">
                <a16:creationId xmlns:a16="http://schemas.microsoft.com/office/drawing/2014/main" id="{A5F0A071-F549-E8FB-EF8F-3EFB22602055}"/>
              </a:ext>
            </a:extLst>
          </p:cNvPr>
          <p:cNvSpPr>
            <a:spLocks noGrp="1"/>
          </p:cNvSpPr>
          <p:nvPr>
            <p:ph type="body" sz="quarter" idx="32" hasCustomPrompt="1"/>
          </p:nvPr>
        </p:nvSpPr>
        <p:spPr>
          <a:xfrm>
            <a:off x="10528222" y="2968312"/>
            <a:ext cx="6323534" cy="476252"/>
          </a:xfrm>
          <a:prstGeom prst="rect">
            <a:avLst/>
          </a:prstGeom>
        </p:spPr>
        <p:txBody>
          <a:bodyPr/>
          <a:lstStyle>
            <a:lvl1pPr marL="0" indent="0">
              <a:buNone/>
              <a:defRPr sz="3000">
                <a:solidFill>
                  <a:srgbClr val="C35522"/>
                </a:solidFill>
                <a:latin typeface="Roboto" panose="02000000000000000000" pitchFamily="2" charset="0"/>
                <a:ea typeface="Roboto" panose="02000000000000000000" pitchFamily="2" charset="0"/>
              </a:defRPr>
            </a:lvl1pPr>
          </a:lstStyle>
          <a:p>
            <a:pPr lvl="0"/>
            <a:r>
              <a:rPr lang="en-US" dirty="0"/>
              <a:t>Title</a:t>
            </a:r>
          </a:p>
          <a:p>
            <a:pPr lvl="0"/>
            <a:endParaRPr lang="en-US" dirty="0"/>
          </a:p>
        </p:txBody>
      </p:sp>
      <p:sp>
        <p:nvSpPr>
          <p:cNvPr id="26" name="Text Placeholder 6">
            <a:extLst>
              <a:ext uri="{FF2B5EF4-FFF2-40B4-BE49-F238E27FC236}">
                <a16:creationId xmlns:a16="http://schemas.microsoft.com/office/drawing/2014/main" id="{EAF6CD25-4322-FC43-E11C-9968E0E28BAC}"/>
              </a:ext>
            </a:extLst>
          </p:cNvPr>
          <p:cNvSpPr>
            <a:spLocks noGrp="1"/>
          </p:cNvSpPr>
          <p:nvPr>
            <p:ph type="body" sz="quarter" idx="33" hasCustomPrompt="1"/>
          </p:nvPr>
        </p:nvSpPr>
        <p:spPr>
          <a:xfrm>
            <a:off x="10528222" y="7125604"/>
            <a:ext cx="6323534" cy="66675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Use this numbered list layout to succinctly introduce concepts. </a:t>
            </a:r>
          </a:p>
          <a:p>
            <a:pPr lvl="0"/>
            <a:endParaRPr lang="en-US" dirty="0"/>
          </a:p>
        </p:txBody>
      </p:sp>
      <p:sp>
        <p:nvSpPr>
          <p:cNvPr id="27" name="Text Placeholder 6">
            <a:extLst>
              <a:ext uri="{FF2B5EF4-FFF2-40B4-BE49-F238E27FC236}">
                <a16:creationId xmlns:a16="http://schemas.microsoft.com/office/drawing/2014/main" id="{8581EBC5-E39E-DC88-86AD-3489BAFB9A37}"/>
              </a:ext>
            </a:extLst>
          </p:cNvPr>
          <p:cNvSpPr>
            <a:spLocks noGrp="1"/>
          </p:cNvSpPr>
          <p:nvPr>
            <p:ph type="body" sz="quarter" idx="34" hasCustomPrompt="1"/>
          </p:nvPr>
        </p:nvSpPr>
        <p:spPr>
          <a:xfrm>
            <a:off x="10528222" y="6554104"/>
            <a:ext cx="6323534" cy="476252"/>
          </a:xfrm>
          <a:prstGeom prst="rect">
            <a:avLst/>
          </a:prstGeom>
        </p:spPr>
        <p:txBody>
          <a:bodyPr/>
          <a:lstStyle>
            <a:lvl1pPr marL="0" indent="0">
              <a:buNone/>
              <a:defRPr sz="3000">
                <a:solidFill>
                  <a:srgbClr val="C35522"/>
                </a:solidFill>
                <a:latin typeface="Roboto" panose="02000000000000000000" pitchFamily="2" charset="0"/>
                <a:ea typeface="Roboto" panose="02000000000000000000" pitchFamily="2" charset="0"/>
              </a:defRPr>
            </a:lvl1pPr>
          </a:lstStyle>
          <a:p>
            <a:pPr lvl="0"/>
            <a:r>
              <a:rPr lang="en-US" dirty="0"/>
              <a:t>Title</a:t>
            </a:r>
          </a:p>
          <a:p>
            <a:pPr lvl="0"/>
            <a:endParaRPr lang="en-US" dirty="0"/>
          </a:p>
        </p:txBody>
      </p:sp>
    </p:spTree>
    <p:extLst>
      <p:ext uri="{BB962C8B-B14F-4D97-AF65-F5344CB8AC3E}">
        <p14:creationId xmlns:p14="http://schemas.microsoft.com/office/powerpoint/2010/main" val="3964265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ontent Slide: Picture">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6338C71-28C9-B78B-331A-01B6944035EE}"/>
              </a:ext>
            </a:extLst>
          </p:cNvPr>
          <p:cNvSpPr txBox="1"/>
          <p:nvPr/>
        </p:nvSpPr>
        <p:spPr>
          <a:xfrm rot="18914501">
            <a:off x="13862756" y="2434432"/>
            <a:ext cx="2684847" cy="461665"/>
          </a:xfrm>
          <a:prstGeom prst="rect">
            <a:avLst/>
          </a:prstGeom>
          <a:noFill/>
        </p:spPr>
        <p:txBody>
          <a:bodyPr wrap="square" rtlCol="0">
            <a:spAutoFit/>
          </a:bodyPr>
          <a:lstStyle/>
          <a:p>
            <a:r>
              <a:rPr lang="en-US" sz="2400" b="1">
                <a:solidFill>
                  <a:schemeClr val="bg1"/>
                </a:solidFill>
                <a:latin typeface="Century Gothic" panose="020B0502020202020204" pitchFamily="34" charset="0"/>
              </a:rPr>
              <a:t>SEP 2027</a:t>
            </a:r>
          </a:p>
        </p:txBody>
      </p:sp>
      <p:cxnSp>
        <p:nvCxnSpPr>
          <p:cNvPr id="2" name="Straight Connector 1">
            <a:extLst>
              <a:ext uri="{FF2B5EF4-FFF2-40B4-BE49-F238E27FC236}">
                <a16:creationId xmlns:a16="http://schemas.microsoft.com/office/drawing/2014/main" id="{5D22AA5A-A890-67A4-8D92-CE09B37C6EFC}"/>
              </a:ext>
            </a:extLst>
          </p:cNvPr>
          <p:cNvCxnSpPr>
            <a:cxnSpLocks/>
          </p:cNvCxnSpPr>
          <p:nvPr userDrawn="1"/>
        </p:nvCxnSpPr>
        <p:spPr>
          <a:xfrm>
            <a:off x="9365717" y="1812632"/>
            <a:ext cx="1749195" cy="0"/>
          </a:xfrm>
          <a:prstGeom prst="line">
            <a:avLst/>
          </a:prstGeom>
          <a:ln w="44450">
            <a:solidFill>
              <a:srgbClr val="1B7F81"/>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39E7149C-7972-6822-4E8A-76F06846FC24}"/>
              </a:ext>
            </a:extLst>
          </p:cNvPr>
          <p:cNvSpPr/>
          <p:nvPr/>
        </p:nvSpPr>
        <p:spPr>
          <a:xfrm>
            <a:off x="10429004" y="1380545"/>
            <a:ext cx="6709932" cy="7815042"/>
          </a:xfrm>
          <a:prstGeom prst="rect">
            <a:avLst/>
          </a:prstGeom>
          <a:solidFill>
            <a:srgbClr val="D961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9" name="Rectangle 8">
            <a:extLst>
              <a:ext uri="{FF2B5EF4-FFF2-40B4-BE49-F238E27FC236}">
                <a16:creationId xmlns:a16="http://schemas.microsoft.com/office/drawing/2014/main" id="{6DC174E4-EAD1-3B9E-3DD9-444D93F69135}"/>
              </a:ext>
            </a:extLst>
          </p:cNvPr>
          <p:cNvSpPr/>
          <p:nvPr/>
        </p:nvSpPr>
        <p:spPr>
          <a:xfrm>
            <a:off x="5178692" y="1380545"/>
            <a:ext cx="5252025" cy="7815042"/>
          </a:xfrm>
          <a:prstGeom prst="rect">
            <a:avLst/>
          </a:prstGeom>
          <a:solidFill>
            <a:srgbClr val="67AE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0" name="Rectangle 9">
            <a:extLst>
              <a:ext uri="{FF2B5EF4-FFF2-40B4-BE49-F238E27FC236}">
                <a16:creationId xmlns:a16="http://schemas.microsoft.com/office/drawing/2014/main" id="{09F1074C-0B9C-E3D7-CC6E-949D04DF80BA}"/>
              </a:ext>
            </a:extLst>
          </p:cNvPr>
          <p:cNvSpPr/>
          <p:nvPr/>
        </p:nvSpPr>
        <p:spPr>
          <a:xfrm>
            <a:off x="1585742" y="1380545"/>
            <a:ext cx="3612233" cy="7815042"/>
          </a:xfrm>
          <a:prstGeom prst="rect">
            <a:avLst/>
          </a:prstGeom>
          <a:solidFill>
            <a:srgbClr val="1058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grpSp>
        <p:nvGrpSpPr>
          <p:cNvPr id="11" name="Group 10">
            <a:extLst>
              <a:ext uri="{FF2B5EF4-FFF2-40B4-BE49-F238E27FC236}">
                <a16:creationId xmlns:a16="http://schemas.microsoft.com/office/drawing/2014/main" id="{7BE39F89-C4B8-894B-34B5-C90615D88003}"/>
              </a:ext>
            </a:extLst>
          </p:cNvPr>
          <p:cNvGrpSpPr/>
          <p:nvPr/>
        </p:nvGrpSpPr>
        <p:grpSpPr>
          <a:xfrm>
            <a:off x="1895556" y="3524530"/>
            <a:ext cx="14828604" cy="257888"/>
            <a:chOff x="1053539" y="2128058"/>
            <a:chExt cx="10084922" cy="182880"/>
          </a:xfrm>
          <a:solidFill>
            <a:srgbClr val="FFFFFF"/>
          </a:solidFill>
        </p:grpSpPr>
        <p:sp>
          <p:nvSpPr>
            <p:cNvPr id="75" name="Oval 74">
              <a:extLst>
                <a:ext uri="{FF2B5EF4-FFF2-40B4-BE49-F238E27FC236}">
                  <a16:creationId xmlns:a16="http://schemas.microsoft.com/office/drawing/2014/main" id="{2C16E8A6-D0E3-0F15-B49B-B04ED0B35A2E}"/>
                </a:ext>
              </a:extLst>
            </p:cNvPr>
            <p:cNvSpPr/>
            <p:nvPr/>
          </p:nvSpPr>
          <p:spPr>
            <a:xfrm>
              <a:off x="1053539" y="2128058"/>
              <a:ext cx="182880" cy="182880"/>
            </a:xfrm>
            <a:prstGeom prst="ellipse">
              <a:avLst/>
            </a:prstGeom>
            <a:gr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bg1"/>
                </a:solidFill>
              </a:endParaRPr>
            </a:p>
          </p:txBody>
        </p:sp>
        <p:cxnSp>
          <p:nvCxnSpPr>
            <p:cNvPr id="76" name="Straight Connector 75">
              <a:extLst>
                <a:ext uri="{FF2B5EF4-FFF2-40B4-BE49-F238E27FC236}">
                  <a16:creationId xmlns:a16="http://schemas.microsoft.com/office/drawing/2014/main" id="{AAA390D1-BEEB-2B62-E4F0-22EDFEE6E782}"/>
                </a:ext>
              </a:extLst>
            </p:cNvPr>
            <p:cNvCxnSpPr>
              <a:cxnSpLocks/>
              <a:stCxn id="75" idx="6"/>
              <a:endCxn id="77" idx="2"/>
            </p:cNvCxnSpPr>
            <p:nvPr/>
          </p:nvCxnSpPr>
          <p:spPr>
            <a:xfrm>
              <a:off x="1236419" y="2219498"/>
              <a:ext cx="9719162" cy="0"/>
            </a:xfrm>
            <a:prstGeom prst="line">
              <a:avLst/>
            </a:prstGeom>
            <a:grpFill/>
            <a:ln w="76200">
              <a:solidFill>
                <a:srgbClr val="FFFFFF"/>
              </a:solidFill>
            </a:ln>
          </p:spPr>
          <p:style>
            <a:lnRef idx="1">
              <a:schemeClr val="accent1"/>
            </a:lnRef>
            <a:fillRef idx="0">
              <a:schemeClr val="accent1"/>
            </a:fillRef>
            <a:effectRef idx="0">
              <a:schemeClr val="accent1"/>
            </a:effectRef>
            <a:fontRef idx="minor">
              <a:schemeClr val="tx1"/>
            </a:fontRef>
          </p:style>
        </p:cxnSp>
        <p:sp>
          <p:nvSpPr>
            <p:cNvPr id="77" name="Oval 76">
              <a:extLst>
                <a:ext uri="{FF2B5EF4-FFF2-40B4-BE49-F238E27FC236}">
                  <a16:creationId xmlns:a16="http://schemas.microsoft.com/office/drawing/2014/main" id="{3AD49E82-D5E1-389E-8F77-900A6CA7CAA5}"/>
                </a:ext>
              </a:extLst>
            </p:cNvPr>
            <p:cNvSpPr/>
            <p:nvPr/>
          </p:nvSpPr>
          <p:spPr>
            <a:xfrm>
              <a:off x="10955581" y="2128058"/>
              <a:ext cx="182880" cy="182880"/>
            </a:xfrm>
            <a:prstGeom prst="ellipse">
              <a:avLst/>
            </a:prstGeom>
            <a:gr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bg1"/>
                </a:solidFill>
              </a:endParaRPr>
            </a:p>
          </p:txBody>
        </p:sp>
      </p:grpSp>
      <p:grpSp>
        <p:nvGrpSpPr>
          <p:cNvPr id="12" name="Group 11">
            <a:extLst>
              <a:ext uri="{FF2B5EF4-FFF2-40B4-BE49-F238E27FC236}">
                <a16:creationId xmlns:a16="http://schemas.microsoft.com/office/drawing/2014/main" id="{378E1501-02FC-83C6-9466-C936C06DE1B3}"/>
              </a:ext>
            </a:extLst>
          </p:cNvPr>
          <p:cNvGrpSpPr/>
          <p:nvPr/>
        </p:nvGrpSpPr>
        <p:grpSpPr>
          <a:xfrm>
            <a:off x="2482466" y="3666080"/>
            <a:ext cx="193418" cy="2314977"/>
            <a:chOff x="1764079" y="2928455"/>
            <a:chExt cx="137160" cy="1534654"/>
          </a:xfrm>
          <a:solidFill>
            <a:srgbClr val="FFFFFF"/>
          </a:solidFill>
        </p:grpSpPr>
        <p:sp>
          <p:nvSpPr>
            <p:cNvPr id="73" name="Oval 72">
              <a:extLst>
                <a:ext uri="{FF2B5EF4-FFF2-40B4-BE49-F238E27FC236}">
                  <a16:creationId xmlns:a16="http://schemas.microsoft.com/office/drawing/2014/main" id="{DB19D3E6-5BBE-08E5-5C31-B6F6D44D7DBA}"/>
                </a:ext>
              </a:extLst>
            </p:cNvPr>
            <p:cNvSpPr/>
            <p:nvPr/>
          </p:nvSpPr>
          <p:spPr>
            <a:xfrm>
              <a:off x="1764079" y="4334888"/>
              <a:ext cx="137160" cy="128221"/>
            </a:xfrm>
            <a:prstGeom prst="ellipse">
              <a:avLst/>
            </a:prstGeom>
            <a:gr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bg1"/>
                </a:solidFill>
              </a:endParaRPr>
            </a:p>
          </p:txBody>
        </p:sp>
        <p:cxnSp>
          <p:nvCxnSpPr>
            <p:cNvPr id="74" name="Straight Connector 73">
              <a:extLst>
                <a:ext uri="{FF2B5EF4-FFF2-40B4-BE49-F238E27FC236}">
                  <a16:creationId xmlns:a16="http://schemas.microsoft.com/office/drawing/2014/main" id="{7E6372D7-6306-1852-4E0C-8D44738B6068}"/>
                </a:ext>
              </a:extLst>
            </p:cNvPr>
            <p:cNvCxnSpPr>
              <a:stCxn id="73" idx="0"/>
            </p:cNvCxnSpPr>
            <p:nvPr/>
          </p:nvCxnSpPr>
          <p:spPr>
            <a:xfrm flipV="1">
              <a:off x="1832659" y="2928455"/>
              <a:ext cx="0" cy="1406433"/>
            </a:xfrm>
            <a:prstGeom prst="line">
              <a:avLst/>
            </a:prstGeom>
            <a:grpFill/>
            <a:ln w="38100">
              <a:solidFill>
                <a:srgbClr val="FFFFFF"/>
              </a:solidFill>
            </a:ln>
          </p:spPr>
          <p:style>
            <a:lnRef idx="1">
              <a:schemeClr val="accent1"/>
            </a:lnRef>
            <a:fillRef idx="0">
              <a:schemeClr val="accent1"/>
            </a:fillRef>
            <a:effectRef idx="0">
              <a:schemeClr val="accent1"/>
            </a:effectRef>
            <a:fontRef idx="minor">
              <a:schemeClr val="tx1"/>
            </a:fontRef>
          </p:style>
        </p:cxnSp>
      </p:grpSp>
      <p:sp>
        <p:nvSpPr>
          <p:cNvPr id="13" name="TextBox 12">
            <a:extLst>
              <a:ext uri="{FF2B5EF4-FFF2-40B4-BE49-F238E27FC236}">
                <a16:creationId xmlns:a16="http://schemas.microsoft.com/office/drawing/2014/main" id="{DD8A6187-FDB3-C9B6-2853-3AD394658031}"/>
              </a:ext>
            </a:extLst>
          </p:cNvPr>
          <p:cNvSpPr txBox="1"/>
          <p:nvPr/>
        </p:nvSpPr>
        <p:spPr>
          <a:xfrm>
            <a:off x="1726470" y="6227927"/>
            <a:ext cx="1934166" cy="415498"/>
          </a:xfrm>
          <a:prstGeom prst="rect">
            <a:avLst/>
          </a:prstGeom>
          <a:noFill/>
          <a:ln>
            <a:noFill/>
          </a:ln>
        </p:spPr>
        <p:txBody>
          <a:bodyPr wrap="square" rtlCol="0">
            <a:spAutoFit/>
          </a:bodyPr>
          <a:lstStyle/>
          <a:p>
            <a:r>
              <a:rPr lang="en-US" sz="2100" dirty="0">
                <a:solidFill>
                  <a:schemeClr val="bg1"/>
                </a:solidFill>
                <a:latin typeface="Century Gothic" panose="020B0502020202020204" pitchFamily="34" charset="0"/>
              </a:rPr>
              <a:t>Milestone</a:t>
            </a:r>
          </a:p>
        </p:txBody>
      </p:sp>
      <p:grpSp>
        <p:nvGrpSpPr>
          <p:cNvPr id="14" name="Group 13">
            <a:extLst>
              <a:ext uri="{FF2B5EF4-FFF2-40B4-BE49-F238E27FC236}">
                <a16:creationId xmlns:a16="http://schemas.microsoft.com/office/drawing/2014/main" id="{3C50FFC9-505F-448A-8F08-55082DD6D5E4}"/>
              </a:ext>
            </a:extLst>
          </p:cNvPr>
          <p:cNvGrpSpPr/>
          <p:nvPr/>
        </p:nvGrpSpPr>
        <p:grpSpPr>
          <a:xfrm>
            <a:off x="3467219" y="3666080"/>
            <a:ext cx="193418" cy="1289444"/>
            <a:chOff x="1764079" y="2928455"/>
            <a:chExt cx="137160" cy="1634884"/>
          </a:xfrm>
          <a:solidFill>
            <a:srgbClr val="FFFFFF"/>
          </a:solidFill>
        </p:grpSpPr>
        <p:sp>
          <p:nvSpPr>
            <p:cNvPr id="71" name="Oval 70">
              <a:extLst>
                <a:ext uri="{FF2B5EF4-FFF2-40B4-BE49-F238E27FC236}">
                  <a16:creationId xmlns:a16="http://schemas.microsoft.com/office/drawing/2014/main" id="{58FAD2AD-15F4-B068-A345-0AB2D0B229A3}"/>
                </a:ext>
              </a:extLst>
            </p:cNvPr>
            <p:cNvSpPr/>
            <p:nvPr/>
          </p:nvSpPr>
          <p:spPr>
            <a:xfrm>
              <a:off x="1764079" y="4334889"/>
              <a:ext cx="137160" cy="228450"/>
            </a:xfrm>
            <a:prstGeom prst="ellipse">
              <a:avLst/>
            </a:prstGeom>
            <a:gr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bg1"/>
                </a:solidFill>
              </a:endParaRPr>
            </a:p>
          </p:txBody>
        </p:sp>
        <p:cxnSp>
          <p:nvCxnSpPr>
            <p:cNvPr id="72" name="Straight Connector 71">
              <a:extLst>
                <a:ext uri="{FF2B5EF4-FFF2-40B4-BE49-F238E27FC236}">
                  <a16:creationId xmlns:a16="http://schemas.microsoft.com/office/drawing/2014/main" id="{D81B3B8F-0AA8-F5F0-9FC9-734954C554CE}"/>
                </a:ext>
              </a:extLst>
            </p:cNvPr>
            <p:cNvCxnSpPr>
              <a:stCxn id="71" idx="0"/>
            </p:cNvCxnSpPr>
            <p:nvPr/>
          </p:nvCxnSpPr>
          <p:spPr>
            <a:xfrm flipV="1">
              <a:off x="1832659" y="2928455"/>
              <a:ext cx="0" cy="1406434"/>
            </a:xfrm>
            <a:prstGeom prst="line">
              <a:avLst/>
            </a:prstGeom>
            <a:grpFill/>
            <a:ln w="38100">
              <a:solidFill>
                <a:srgbClr val="FFFFFF"/>
              </a:solidFill>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2806A8E2-93BC-3501-0699-C4A75443DD69}"/>
              </a:ext>
            </a:extLst>
          </p:cNvPr>
          <p:cNvGrpSpPr/>
          <p:nvPr/>
        </p:nvGrpSpPr>
        <p:grpSpPr>
          <a:xfrm>
            <a:off x="6355193" y="3657337"/>
            <a:ext cx="193418" cy="1289444"/>
            <a:chOff x="1764079" y="2928455"/>
            <a:chExt cx="137160" cy="1662873"/>
          </a:xfrm>
          <a:solidFill>
            <a:srgbClr val="FFFFFF"/>
          </a:solidFill>
        </p:grpSpPr>
        <p:sp>
          <p:nvSpPr>
            <p:cNvPr id="69" name="Oval 68">
              <a:extLst>
                <a:ext uri="{FF2B5EF4-FFF2-40B4-BE49-F238E27FC236}">
                  <a16:creationId xmlns:a16="http://schemas.microsoft.com/office/drawing/2014/main" id="{C5ECC3AA-5215-A8FB-3150-4E938322CCA8}"/>
                </a:ext>
              </a:extLst>
            </p:cNvPr>
            <p:cNvSpPr/>
            <p:nvPr/>
          </p:nvSpPr>
          <p:spPr>
            <a:xfrm>
              <a:off x="1764079" y="4334887"/>
              <a:ext cx="137160" cy="256441"/>
            </a:xfrm>
            <a:prstGeom prst="ellipse">
              <a:avLst/>
            </a:prstGeom>
            <a:gr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bg1"/>
                </a:solidFill>
              </a:endParaRPr>
            </a:p>
          </p:txBody>
        </p:sp>
        <p:cxnSp>
          <p:nvCxnSpPr>
            <p:cNvPr id="70" name="Straight Connector 69">
              <a:extLst>
                <a:ext uri="{FF2B5EF4-FFF2-40B4-BE49-F238E27FC236}">
                  <a16:creationId xmlns:a16="http://schemas.microsoft.com/office/drawing/2014/main" id="{98C4ADA2-5457-1E98-C174-BC67D28B814F}"/>
                </a:ext>
              </a:extLst>
            </p:cNvPr>
            <p:cNvCxnSpPr>
              <a:stCxn id="69" idx="0"/>
            </p:cNvCxnSpPr>
            <p:nvPr/>
          </p:nvCxnSpPr>
          <p:spPr>
            <a:xfrm flipV="1">
              <a:off x="1832659" y="2928455"/>
              <a:ext cx="0" cy="1406432"/>
            </a:xfrm>
            <a:prstGeom prst="line">
              <a:avLst/>
            </a:prstGeom>
            <a:grpFill/>
            <a:ln w="38100">
              <a:solidFill>
                <a:srgbClr val="FFFFFF"/>
              </a:solidFill>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31CBE06F-204C-5ED5-7CB2-EC05EF8B8F84}"/>
              </a:ext>
            </a:extLst>
          </p:cNvPr>
          <p:cNvGrpSpPr/>
          <p:nvPr/>
        </p:nvGrpSpPr>
        <p:grpSpPr>
          <a:xfrm>
            <a:off x="8345873" y="3687724"/>
            <a:ext cx="193418" cy="1967321"/>
            <a:chOff x="1764079" y="2928455"/>
            <a:chExt cx="137160" cy="1559781"/>
          </a:xfrm>
          <a:solidFill>
            <a:srgbClr val="FFFFFF"/>
          </a:solidFill>
        </p:grpSpPr>
        <p:sp>
          <p:nvSpPr>
            <p:cNvPr id="67" name="Oval 66">
              <a:extLst>
                <a:ext uri="{FF2B5EF4-FFF2-40B4-BE49-F238E27FC236}">
                  <a16:creationId xmlns:a16="http://schemas.microsoft.com/office/drawing/2014/main" id="{E3FEBC2B-241B-FDA1-FCE6-DC2787BEE89A}"/>
                </a:ext>
              </a:extLst>
            </p:cNvPr>
            <p:cNvSpPr/>
            <p:nvPr/>
          </p:nvSpPr>
          <p:spPr>
            <a:xfrm>
              <a:off x="1764079" y="4334887"/>
              <a:ext cx="137160" cy="153349"/>
            </a:xfrm>
            <a:prstGeom prst="ellipse">
              <a:avLst/>
            </a:prstGeom>
            <a:gr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bg1"/>
                </a:solidFill>
              </a:endParaRPr>
            </a:p>
          </p:txBody>
        </p:sp>
        <p:cxnSp>
          <p:nvCxnSpPr>
            <p:cNvPr id="68" name="Straight Connector 67">
              <a:extLst>
                <a:ext uri="{FF2B5EF4-FFF2-40B4-BE49-F238E27FC236}">
                  <a16:creationId xmlns:a16="http://schemas.microsoft.com/office/drawing/2014/main" id="{3776C753-12D2-7B59-ACCE-22A3F224F098}"/>
                </a:ext>
              </a:extLst>
            </p:cNvPr>
            <p:cNvCxnSpPr>
              <a:cxnSpLocks/>
              <a:stCxn id="67" idx="0"/>
            </p:cNvCxnSpPr>
            <p:nvPr/>
          </p:nvCxnSpPr>
          <p:spPr>
            <a:xfrm flipV="1">
              <a:off x="1832659" y="2928455"/>
              <a:ext cx="0" cy="1406432"/>
            </a:xfrm>
            <a:prstGeom prst="line">
              <a:avLst/>
            </a:prstGeom>
            <a:grpFill/>
            <a:ln w="38100">
              <a:solidFill>
                <a:srgbClr val="FFFFFF"/>
              </a:solidFill>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0B73B5F3-DE5F-CAC8-BADA-083FFD36EA59}"/>
              </a:ext>
            </a:extLst>
          </p:cNvPr>
          <p:cNvGrpSpPr/>
          <p:nvPr/>
        </p:nvGrpSpPr>
        <p:grpSpPr>
          <a:xfrm>
            <a:off x="10694857" y="3657333"/>
            <a:ext cx="193418" cy="2836776"/>
            <a:chOff x="1764079" y="2928455"/>
            <a:chExt cx="137160" cy="1510247"/>
          </a:xfrm>
          <a:solidFill>
            <a:srgbClr val="FFFFFF"/>
          </a:solidFill>
        </p:grpSpPr>
        <p:sp>
          <p:nvSpPr>
            <p:cNvPr id="65" name="Oval 64">
              <a:extLst>
                <a:ext uri="{FF2B5EF4-FFF2-40B4-BE49-F238E27FC236}">
                  <a16:creationId xmlns:a16="http://schemas.microsoft.com/office/drawing/2014/main" id="{6623C09D-95D6-CD1A-C7F0-6A566D2A6A32}"/>
                </a:ext>
              </a:extLst>
            </p:cNvPr>
            <p:cNvSpPr/>
            <p:nvPr/>
          </p:nvSpPr>
          <p:spPr>
            <a:xfrm>
              <a:off x="1764079" y="4334887"/>
              <a:ext cx="137160" cy="103815"/>
            </a:xfrm>
            <a:prstGeom prst="ellipse">
              <a:avLst/>
            </a:prstGeom>
            <a:gr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bg1"/>
                </a:solidFill>
              </a:endParaRPr>
            </a:p>
          </p:txBody>
        </p:sp>
        <p:cxnSp>
          <p:nvCxnSpPr>
            <p:cNvPr id="66" name="Straight Connector 65">
              <a:extLst>
                <a:ext uri="{FF2B5EF4-FFF2-40B4-BE49-F238E27FC236}">
                  <a16:creationId xmlns:a16="http://schemas.microsoft.com/office/drawing/2014/main" id="{82F8B7E4-9012-DAAE-EEAF-5D86FB0805FC}"/>
                </a:ext>
              </a:extLst>
            </p:cNvPr>
            <p:cNvCxnSpPr>
              <a:stCxn id="65" idx="0"/>
            </p:cNvCxnSpPr>
            <p:nvPr/>
          </p:nvCxnSpPr>
          <p:spPr>
            <a:xfrm flipV="1">
              <a:off x="1832659" y="2928455"/>
              <a:ext cx="0" cy="1406432"/>
            </a:xfrm>
            <a:prstGeom prst="line">
              <a:avLst/>
            </a:prstGeom>
            <a:grpFill/>
            <a:ln w="38100">
              <a:solidFill>
                <a:srgbClr val="FFFFFF"/>
              </a:solidFill>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F86D3AFD-1242-C1E9-92C9-01852E59762F}"/>
              </a:ext>
            </a:extLst>
          </p:cNvPr>
          <p:cNvGrpSpPr/>
          <p:nvPr/>
        </p:nvGrpSpPr>
        <p:grpSpPr>
          <a:xfrm>
            <a:off x="11672861" y="3657334"/>
            <a:ext cx="193418" cy="1676276"/>
            <a:chOff x="1764079" y="2928455"/>
            <a:chExt cx="137160" cy="1592696"/>
          </a:xfrm>
          <a:solidFill>
            <a:srgbClr val="FFFFFF"/>
          </a:solidFill>
        </p:grpSpPr>
        <p:sp>
          <p:nvSpPr>
            <p:cNvPr id="63" name="Oval 62">
              <a:extLst>
                <a:ext uri="{FF2B5EF4-FFF2-40B4-BE49-F238E27FC236}">
                  <a16:creationId xmlns:a16="http://schemas.microsoft.com/office/drawing/2014/main" id="{D39D3A61-371A-ED84-587F-1F6D5D86D623}"/>
                </a:ext>
              </a:extLst>
            </p:cNvPr>
            <p:cNvSpPr/>
            <p:nvPr/>
          </p:nvSpPr>
          <p:spPr>
            <a:xfrm>
              <a:off x="1764079" y="4334887"/>
              <a:ext cx="137160" cy="186264"/>
            </a:xfrm>
            <a:prstGeom prst="ellipse">
              <a:avLst/>
            </a:prstGeom>
            <a:gr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bg1"/>
                </a:solidFill>
              </a:endParaRPr>
            </a:p>
          </p:txBody>
        </p:sp>
        <p:cxnSp>
          <p:nvCxnSpPr>
            <p:cNvPr id="64" name="Straight Connector 63">
              <a:extLst>
                <a:ext uri="{FF2B5EF4-FFF2-40B4-BE49-F238E27FC236}">
                  <a16:creationId xmlns:a16="http://schemas.microsoft.com/office/drawing/2014/main" id="{8D2578DC-4C61-5ECF-2923-1016F4DFB388}"/>
                </a:ext>
              </a:extLst>
            </p:cNvPr>
            <p:cNvCxnSpPr>
              <a:stCxn id="63" idx="0"/>
            </p:cNvCxnSpPr>
            <p:nvPr/>
          </p:nvCxnSpPr>
          <p:spPr>
            <a:xfrm flipV="1">
              <a:off x="1832659" y="2928455"/>
              <a:ext cx="0" cy="1406432"/>
            </a:xfrm>
            <a:prstGeom prst="line">
              <a:avLst/>
            </a:prstGeom>
            <a:grpFill/>
            <a:ln w="38100">
              <a:solidFill>
                <a:srgbClr val="FFFFFF"/>
              </a:solidFill>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655C6D06-C85F-9B50-FE4B-C8B06424F70A}"/>
              </a:ext>
            </a:extLst>
          </p:cNvPr>
          <p:cNvGrpSpPr/>
          <p:nvPr/>
        </p:nvGrpSpPr>
        <p:grpSpPr>
          <a:xfrm>
            <a:off x="12624363" y="3653472"/>
            <a:ext cx="193418" cy="644723"/>
            <a:chOff x="1764079" y="2928455"/>
            <a:chExt cx="137160" cy="1999826"/>
          </a:xfrm>
          <a:solidFill>
            <a:srgbClr val="FFFFFF"/>
          </a:solidFill>
        </p:grpSpPr>
        <p:sp>
          <p:nvSpPr>
            <p:cNvPr id="61" name="Oval 60">
              <a:extLst>
                <a:ext uri="{FF2B5EF4-FFF2-40B4-BE49-F238E27FC236}">
                  <a16:creationId xmlns:a16="http://schemas.microsoft.com/office/drawing/2014/main" id="{A792EDC7-6696-5F2F-E3B6-3BAAFE731B70}"/>
                </a:ext>
              </a:extLst>
            </p:cNvPr>
            <p:cNvSpPr/>
            <p:nvPr/>
          </p:nvSpPr>
          <p:spPr>
            <a:xfrm>
              <a:off x="1764079" y="4334877"/>
              <a:ext cx="137160" cy="593404"/>
            </a:xfrm>
            <a:prstGeom prst="ellipse">
              <a:avLst/>
            </a:prstGeom>
            <a:gr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bg1"/>
                </a:solidFill>
              </a:endParaRPr>
            </a:p>
          </p:txBody>
        </p:sp>
        <p:cxnSp>
          <p:nvCxnSpPr>
            <p:cNvPr id="62" name="Straight Connector 61">
              <a:extLst>
                <a:ext uri="{FF2B5EF4-FFF2-40B4-BE49-F238E27FC236}">
                  <a16:creationId xmlns:a16="http://schemas.microsoft.com/office/drawing/2014/main" id="{C1680929-62EC-E284-0853-C03CF35D4791}"/>
                </a:ext>
              </a:extLst>
            </p:cNvPr>
            <p:cNvCxnSpPr>
              <a:stCxn id="61" idx="0"/>
            </p:cNvCxnSpPr>
            <p:nvPr/>
          </p:nvCxnSpPr>
          <p:spPr>
            <a:xfrm flipV="1">
              <a:off x="1832659" y="2928455"/>
              <a:ext cx="0" cy="1406422"/>
            </a:xfrm>
            <a:prstGeom prst="line">
              <a:avLst/>
            </a:prstGeom>
            <a:grpFill/>
            <a:ln w="38100">
              <a:solidFill>
                <a:srgbClr val="FFFFFF"/>
              </a:solidFill>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86A46E0A-A4DF-7FA1-1C9A-E914B4DC9F26}"/>
              </a:ext>
            </a:extLst>
          </p:cNvPr>
          <p:cNvGrpSpPr/>
          <p:nvPr/>
        </p:nvGrpSpPr>
        <p:grpSpPr>
          <a:xfrm>
            <a:off x="13977361" y="3672222"/>
            <a:ext cx="193418" cy="2836776"/>
            <a:chOff x="1764079" y="2928455"/>
            <a:chExt cx="137160" cy="1510247"/>
          </a:xfrm>
          <a:solidFill>
            <a:srgbClr val="FFFFFF"/>
          </a:solidFill>
        </p:grpSpPr>
        <p:sp>
          <p:nvSpPr>
            <p:cNvPr id="59" name="Oval 58">
              <a:extLst>
                <a:ext uri="{FF2B5EF4-FFF2-40B4-BE49-F238E27FC236}">
                  <a16:creationId xmlns:a16="http://schemas.microsoft.com/office/drawing/2014/main" id="{263237AC-C267-1BE7-FDDD-8D144A3C3DB8}"/>
                </a:ext>
              </a:extLst>
            </p:cNvPr>
            <p:cNvSpPr/>
            <p:nvPr/>
          </p:nvSpPr>
          <p:spPr>
            <a:xfrm>
              <a:off x="1764079" y="4334887"/>
              <a:ext cx="137160" cy="103815"/>
            </a:xfrm>
            <a:prstGeom prst="ellipse">
              <a:avLst/>
            </a:prstGeom>
            <a:gr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bg1"/>
                </a:solidFill>
              </a:endParaRPr>
            </a:p>
          </p:txBody>
        </p:sp>
        <p:cxnSp>
          <p:nvCxnSpPr>
            <p:cNvPr id="60" name="Straight Connector 59">
              <a:extLst>
                <a:ext uri="{FF2B5EF4-FFF2-40B4-BE49-F238E27FC236}">
                  <a16:creationId xmlns:a16="http://schemas.microsoft.com/office/drawing/2014/main" id="{F005D9B4-A081-66FF-5DF9-2D299805F93A}"/>
                </a:ext>
              </a:extLst>
            </p:cNvPr>
            <p:cNvCxnSpPr>
              <a:stCxn id="59" idx="0"/>
            </p:cNvCxnSpPr>
            <p:nvPr/>
          </p:nvCxnSpPr>
          <p:spPr>
            <a:xfrm flipV="1">
              <a:off x="1832659" y="2928455"/>
              <a:ext cx="0" cy="1406432"/>
            </a:xfrm>
            <a:prstGeom prst="line">
              <a:avLst/>
            </a:prstGeom>
            <a:grpFill/>
            <a:ln w="38100">
              <a:solidFill>
                <a:srgbClr val="FFFFFF"/>
              </a:solidFill>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82D19312-386A-59D8-26C7-C8F11F7E3D65}"/>
              </a:ext>
            </a:extLst>
          </p:cNvPr>
          <p:cNvGrpSpPr/>
          <p:nvPr/>
        </p:nvGrpSpPr>
        <p:grpSpPr>
          <a:xfrm>
            <a:off x="14955365" y="3672223"/>
            <a:ext cx="193418" cy="1676276"/>
            <a:chOff x="1764079" y="2928455"/>
            <a:chExt cx="137160" cy="1592696"/>
          </a:xfrm>
          <a:solidFill>
            <a:srgbClr val="FFFFFF"/>
          </a:solidFill>
        </p:grpSpPr>
        <p:sp>
          <p:nvSpPr>
            <p:cNvPr id="57" name="Oval 56">
              <a:extLst>
                <a:ext uri="{FF2B5EF4-FFF2-40B4-BE49-F238E27FC236}">
                  <a16:creationId xmlns:a16="http://schemas.microsoft.com/office/drawing/2014/main" id="{DAEDB514-6C96-C4D0-1F68-C0F976EF2DE5}"/>
                </a:ext>
              </a:extLst>
            </p:cNvPr>
            <p:cNvSpPr/>
            <p:nvPr/>
          </p:nvSpPr>
          <p:spPr>
            <a:xfrm>
              <a:off x="1764079" y="4334887"/>
              <a:ext cx="137160" cy="186264"/>
            </a:xfrm>
            <a:prstGeom prst="ellipse">
              <a:avLst/>
            </a:prstGeom>
            <a:gr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bg1"/>
                </a:solidFill>
              </a:endParaRPr>
            </a:p>
          </p:txBody>
        </p:sp>
        <p:cxnSp>
          <p:nvCxnSpPr>
            <p:cNvPr id="58" name="Straight Connector 57">
              <a:extLst>
                <a:ext uri="{FF2B5EF4-FFF2-40B4-BE49-F238E27FC236}">
                  <a16:creationId xmlns:a16="http://schemas.microsoft.com/office/drawing/2014/main" id="{CFB32A06-3337-A2D4-2BA1-403E48CCCA2C}"/>
                </a:ext>
              </a:extLst>
            </p:cNvPr>
            <p:cNvCxnSpPr>
              <a:stCxn id="57" idx="0"/>
            </p:cNvCxnSpPr>
            <p:nvPr/>
          </p:nvCxnSpPr>
          <p:spPr>
            <a:xfrm flipV="1">
              <a:off x="1832659" y="2928455"/>
              <a:ext cx="0" cy="1406432"/>
            </a:xfrm>
            <a:prstGeom prst="line">
              <a:avLst/>
            </a:prstGeom>
            <a:grpFill/>
            <a:ln w="38100">
              <a:solidFill>
                <a:srgbClr val="FFFFFF"/>
              </a:solidFill>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DE9C3573-05F5-EEEA-05E7-74682907E134}"/>
              </a:ext>
            </a:extLst>
          </p:cNvPr>
          <p:cNvGrpSpPr/>
          <p:nvPr/>
        </p:nvGrpSpPr>
        <p:grpSpPr>
          <a:xfrm>
            <a:off x="15906868" y="3668362"/>
            <a:ext cx="193418" cy="644723"/>
            <a:chOff x="1764079" y="2928455"/>
            <a:chExt cx="137160" cy="1999826"/>
          </a:xfrm>
          <a:solidFill>
            <a:srgbClr val="FFFFFF"/>
          </a:solidFill>
        </p:grpSpPr>
        <p:sp>
          <p:nvSpPr>
            <p:cNvPr id="55" name="Oval 54">
              <a:extLst>
                <a:ext uri="{FF2B5EF4-FFF2-40B4-BE49-F238E27FC236}">
                  <a16:creationId xmlns:a16="http://schemas.microsoft.com/office/drawing/2014/main" id="{25EEF50D-15ED-4E1D-1829-F7A47F40CF20}"/>
                </a:ext>
              </a:extLst>
            </p:cNvPr>
            <p:cNvSpPr/>
            <p:nvPr/>
          </p:nvSpPr>
          <p:spPr>
            <a:xfrm>
              <a:off x="1764079" y="4334877"/>
              <a:ext cx="137160" cy="593404"/>
            </a:xfrm>
            <a:prstGeom prst="ellipse">
              <a:avLst/>
            </a:prstGeom>
            <a:gr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bg1"/>
                </a:solidFill>
              </a:endParaRPr>
            </a:p>
          </p:txBody>
        </p:sp>
        <p:cxnSp>
          <p:nvCxnSpPr>
            <p:cNvPr id="56" name="Straight Connector 55">
              <a:extLst>
                <a:ext uri="{FF2B5EF4-FFF2-40B4-BE49-F238E27FC236}">
                  <a16:creationId xmlns:a16="http://schemas.microsoft.com/office/drawing/2014/main" id="{8507E46C-5FF5-7E66-8367-018EF532E7F2}"/>
                </a:ext>
              </a:extLst>
            </p:cNvPr>
            <p:cNvCxnSpPr>
              <a:stCxn id="55" idx="0"/>
            </p:cNvCxnSpPr>
            <p:nvPr/>
          </p:nvCxnSpPr>
          <p:spPr>
            <a:xfrm flipV="1">
              <a:off x="1832659" y="2928455"/>
              <a:ext cx="0" cy="1406422"/>
            </a:xfrm>
            <a:prstGeom prst="line">
              <a:avLst/>
            </a:prstGeom>
            <a:grpFill/>
            <a:ln w="38100">
              <a:solidFill>
                <a:srgbClr val="FFFFFF"/>
              </a:solidFill>
            </a:ln>
          </p:spPr>
          <p:style>
            <a:lnRef idx="1">
              <a:schemeClr val="accent1"/>
            </a:lnRef>
            <a:fillRef idx="0">
              <a:schemeClr val="accent1"/>
            </a:fillRef>
            <a:effectRef idx="0">
              <a:schemeClr val="accent1"/>
            </a:effectRef>
            <a:fontRef idx="minor">
              <a:schemeClr val="tx1"/>
            </a:fontRef>
          </p:style>
        </p:cxnSp>
      </p:grpSp>
      <p:sp>
        <p:nvSpPr>
          <p:cNvPr id="33" name="TextBox 32">
            <a:extLst>
              <a:ext uri="{FF2B5EF4-FFF2-40B4-BE49-F238E27FC236}">
                <a16:creationId xmlns:a16="http://schemas.microsoft.com/office/drawing/2014/main" id="{F0AFF194-9612-437B-6533-E61DB2A49219}"/>
              </a:ext>
            </a:extLst>
          </p:cNvPr>
          <p:cNvSpPr txBox="1"/>
          <p:nvPr/>
        </p:nvSpPr>
        <p:spPr>
          <a:xfrm rot="18914501">
            <a:off x="1941095" y="2276462"/>
            <a:ext cx="2880315" cy="369332"/>
          </a:xfrm>
          <a:prstGeom prst="rect">
            <a:avLst/>
          </a:prstGeom>
          <a:noFill/>
        </p:spPr>
        <p:txBody>
          <a:bodyPr wrap="square" rtlCol="0">
            <a:spAutoFit/>
          </a:bodyPr>
          <a:lstStyle/>
          <a:p>
            <a:r>
              <a:rPr lang="en-US" sz="1800" b="1" dirty="0">
                <a:solidFill>
                  <a:schemeClr val="bg1"/>
                </a:solidFill>
                <a:latin typeface="Century Gothic" panose="020B0502020202020204" pitchFamily="34" charset="0"/>
              </a:rPr>
              <a:t>MONTH, YEAR</a:t>
            </a:r>
          </a:p>
        </p:txBody>
      </p:sp>
      <p:grpSp>
        <p:nvGrpSpPr>
          <p:cNvPr id="38" name="Group 37">
            <a:extLst>
              <a:ext uri="{FF2B5EF4-FFF2-40B4-BE49-F238E27FC236}">
                <a16:creationId xmlns:a16="http://schemas.microsoft.com/office/drawing/2014/main" id="{8A5F7F7D-291F-5B05-380B-6C13A5D7DFB8}"/>
              </a:ext>
            </a:extLst>
          </p:cNvPr>
          <p:cNvGrpSpPr/>
          <p:nvPr/>
        </p:nvGrpSpPr>
        <p:grpSpPr>
          <a:xfrm>
            <a:off x="5400376" y="3653472"/>
            <a:ext cx="193418" cy="2320998"/>
            <a:chOff x="1764079" y="2928455"/>
            <a:chExt cx="137160" cy="1535533"/>
          </a:xfrm>
          <a:solidFill>
            <a:srgbClr val="FFFFFF"/>
          </a:solidFill>
        </p:grpSpPr>
        <p:sp>
          <p:nvSpPr>
            <p:cNvPr id="53" name="Oval 52">
              <a:extLst>
                <a:ext uri="{FF2B5EF4-FFF2-40B4-BE49-F238E27FC236}">
                  <a16:creationId xmlns:a16="http://schemas.microsoft.com/office/drawing/2014/main" id="{DA229AD0-6B24-7AB3-1F74-4887E12D714C}"/>
                </a:ext>
              </a:extLst>
            </p:cNvPr>
            <p:cNvSpPr/>
            <p:nvPr/>
          </p:nvSpPr>
          <p:spPr>
            <a:xfrm>
              <a:off x="1764079" y="4334887"/>
              <a:ext cx="137160" cy="129101"/>
            </a:xfrm>
            <a:prstGeom prst="ellipse">
              <a:avLst/>
            </a:prstGeom>
            <a:gr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bg1"/>
                </a:solidFill>
              </a:endParaRPr>
            </a:p>
          </p:txBody>
        </p:sp>
        <p:cxnSp>
          <p:nvCxnSpPr>
            <p:cNvPr id="54" name="Straight Connector 53">
              <a:extLst>
                <a:ext uri="{FF2B5EF4-FFF2-40B4-BE49-F238E27FC236}">
                  <a16:creationId xmlns:a16="http://schemas.microsoft.com/office/drawing/2014/main" id="{B82C94F5-CD86-1171-DDA8-3FEFA171E7E9}"/>
                </a:ext>
              </a:extLst>
            </p:cNvPr>
            <p:cNvCxnSpPr>
              <a:stCxn id="53" idx="0"/>
            </p:cNvCxnSpPr>
            <p:nvPr/>
          </p:nvCxnSpPr>
          <p:spPr>
            <a:xfrm flipV="1">
              <a:off x="1832659" y="2928455"/>
              <a:ext cx="0" cy="1406432"/>
            </a:xfrm>
            <a:prstGeom prst="line">
              <a:avLst/>
            </a:prstGeom>
            <a:grpFill/>
            <a:ln w="38100">
              <a:solidFill>
                <a:srgbClr val="FFFFFF"/>
              </a:solidFill>
            </a:ln>
          </p:spPr>
          <p:style>
            <a:lnRef idx="1">
              <a:schemeClr val="accent1"/>
            </a:lnRef>
            <a:fillRef idx="0">
              <a:schemeClr val="accent1"/>
            </a:fillRef>
            <a:effectRef idx="0">
              <a:schemeClr val="accent1"/>
            </a:effectRef>
            <a:fontRef idx="minor">
              <a:schemeClr val="tx1"/>
            </a:fontRef>
          </p:style>
        </p:cxnSp>
      </p:grpSp>
      <p:grpSp>
        <p:nvGrpSpPr>
          <p:cNvPr id="39" name="Group 38">
            <a:extLst>
              <a:ext uri="{FF2B5EF4-FFF2-40B4-BE49-F238E27FC236}">
                <a16:creationId xmlns:a16="http://schemas.microsoft.com/office/drawing/2014/main" id="{6B724CCA-D687-FFFA-4505-ACDB4FED1523}"/>
              </a:ext>
            </a:extLst>
          </p:cNvPr>
          <p:cNvGrpSpPr/>
          <p:nvPr/>
        </p:nvGrpSpPr>
        <p:grpSpPr>
          <a:xfrm>
            <a:off x="7327388" y="3653472"/>
            <a:ext cx="193418" cy="644723"/>
            <a:chOff x="1764079" y="2928455"/>
            <a:chExt cx="137160" cy="1999826"/>
          </a:xfrm>
          <a:solidFill>
            <a:srgbClr val="FFFFFF"/>
          </a:solidFill>
        </p:grpSpPr>
        <p:sp>
          <p:nvSpPr>
            <p:cNvPr id="51" name="Oval 50">
              <a:extLst>
                <a:ext uri="{FF2B5EF4-FFF2-40B4-BE49-F238E27FC236}">
                  <a16:creationId xmlns:a16="http://schemas.microsoft.com/office/drawing/2014/main" id="{4ECD718E-90D7-3D2B-9D82-1617EBDDC278}"/>
                </a:ext>
              </a:extLst>
            </p:cNvPr>
            <p:cNvSpPr/>
            <p:nvPr/>
          </p:nvSpPr>
          <p:spPr>
            <a:xfrm>
              <a:off x="1764079" y="4334877"/>
              <a:ext cx="137160" cy="593404"/>
            </a:xfrm>
            <a:prstGeom prst="ellipse">
              <a:avLst/>
            </a:prstGeom>
            <a:gr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bg1"/>
                </a:solidFill>
              </a:endParaRPr>
            </a:p>
          </p:txBody>
        </p:sp>
        <p:cxnSp>
          <p:nvCxnSpPr>
            <p:cNvPr id="52" name="Straight Connector 51">
              <a:extLst>
                <a:ext uri="{FF2B5EF4-FFF2-40B4-BE49-F238E27FC236}">
                  <a16:creationId xmlns:a16="http://schemas.microsoft.com/office/drawing/2014/main" id="{D6404F10-54E3-15D5-5FC2-B7FF6C5DC157}"/>
                </a:ext>
              </a:extLst>
            </p:cNvPr>
            <p:cNvCxnSpPr>
              <a:stCxn id="51" idx="0"/>
            </p:cNvCxnSpPr>
            <p:nvPr/>
          </p:nvCxnSpPr>
          <p:spPr>
            <a:xfrm flipV="1">
              <a:off x="1832659" y="2928455"/>
              <a:ext cx="0" cy="1406422"/>
            </a:xfrm>
            <a:prstGeom prst="line">
              <a:avLst/>
            </a:prstGeom>
            <a:grpFill/>
            <a:ln w="38100">
              <a:solidFill>
                <a:srgbClr val="FFFFFF"/>
              </a:solidFill>
            </a:ln>
          </p:spPr>
          <p:style>
            <a:lnRef idx="1">
              <a:schemeClr val="accent1"/>
            </a:lnRef>
            <a:fillRef idx="0">
              <a:schemeClr val="accent1"/>
            </a:fillRef>
            <a:effectRef idx="0">
              <a:schemeClr val="accent1"/>
            </a:effectRef>
            <a:fontRef idx="minor">
              <a:schemeClr val="tx1"/>
            </a:fontRef>
          </p:style>
        </p:cxnSp>
      </p:grpSp>
      <p:sp>
        <p:nvSpPr>
          <p:cNvPr id="47" name="TextBox 46">
            <a:extLst>
              <a:ext uri="{FF2B5EF4-FFF2-40B4-BE49-F238E27FC236}">
                <a16:creationId xmlns:a16="http://schemas.microsoft.com/office/drawing/2014/main" id="{2F7B5617-58B4-8182-A197-EFAD18B9FCFB}"/>
              </a:ext>
            </a:extLst>
          </p:cNvPr>
          <p:cNvSpPr txBox="1"/>
          <p:nvPr/>
        </p:nvSpPr>
        <p:spPr>
          <a:xfrm>
            <a:off x="1541681" y="8130598"/>
            <a:ext cx="3612233" cy="507831"/>
          </a:xfrm>
          <a:prstGeom prst="rect">
            <a:avLst/>
          </a:prstGeom>
          <a:noFill/>
        </p:spPr>
        <p:txBody>
          <a:bodyPr wrap="square" rtlCol="0">
            <a:spAutoFit/>
          </a:bodyPr>
          <a:lstStyle/>
          <a:p>
            <a:pPr algn="ctr"/>
            <a:r>
              <a:rPr lang="en-US" sz="2700" dirty="0">
                <a:solidFill>
                  <a:schemeClr val="bg1"/>
                </a:solidFill>
                <a:latin typeface="Century Gothic" panose="020B0502020202020204" pitchFamily="34" charset="0"/>
              </a:rPr>
              <a:t>PHASE</a:t>
            </a:r>
          </a:p>
        </p:txBody>
      </p:sp>
      <p:sp>
        <p:nvSpPr>
          <p:cNvPr id="48" name="TextBox 47">
            <a:extLst>
              <a:ext uri="{FF2B5EF4-FFF2-40B4-BE49-F238E27FC236}">
                <a16:creationId xmlns:a16="http://schemas.microsoft.com/office/drawing/2014/main" id="{B33E1161-31C1-0D09-F9CB-11DBE46DC368}"/>
              </a:ext>
            </a:extLst>
          </p:cNvPr>
          <p:cNvSpPr txBox="1"/>
          <p:nvPr/>
        </p:nvSpPr>
        <p:spPr>
          <a:xfrm>
            <a:off x="5182577" y="8130596"/>
            <a:ext cx="5255075" cy="507831"/>
          </a:xfrm>
          <a:prstGeom prst="rect">
            <a:avLst/>
          </a:prstGeom>
          <a:noFill/>
        </p:spPr>
        <p:txBody>
          <a:bodyPr wrap="square" rtlCol="0">
            <a:spAutoFit/>
          </a:bodyPr>
          <a:lstStyle/>
          <a:p>
            <a:pPr algn="ctr"/>
            <a:r>
              <a:rPr lang="en-US" sz="2700" dirty="0">
                <a:solidFill>
                  <a:schemeClr val="bg1"/>
                </a:solidFill>
                <a:latin typeface="Century Gothic" panose="020B0502020202020204" pitchFamily="34" charset="0"/>
              </a:rPr>
              <a:t>PHASE</a:t>
            </a:r>
          </a:p>
        </p:txBody>
      </p:sp>
      <p:sp>
        <p:nvSpPr>
          <p:cNvPr id="49" name="TextBox 48">
            <a:extLst>
              <a:ext uri="{FF2B5EF4-FFF2-40B4-BE49-F238E27FC236}">
                <a16:creationId xmlns:a16="http://schemas.microsoft.com/office/drawing/2014/main" id="{EC63CD3B-682F-35AF-990B-6B32EC5AAE97}"/>
              </a:ext>
            </a:extLst>
          </p:cNvPr>
          <p:cNvSpPr txBox="1"/>
          <p:nvPr/>
        </p:nvSpPr>
        <p:spPr>
          <a:xfrm>
            <a:off x="10440928" y="8147849"/>
            <a:ext cx="6670595" cy="507831"/>
          </a:xfrm>
          <a:prstGeom prst="rect">
            <a:avLst/>
          </a:prstGeom>
          <a:noFill/>
        </p:spPr>
        <p:txBody>
          <a:bodyPr wrap="square" rtlCol="0">
            <a:spAutoFit/>
          </a:bodyPr>
          <a:lstStyle/>
          <a:p>
            <a:pPr algn="ctr"/>
            <a:r>
              <a:rPr lang="en-US" sz="2700" dirty="0">
                <a:solidFill>
                  <a:schemeClr val="bg1"/>
                </a:solidFill>
                <a:latin typeface="Century Gothic" panose="020B0502020202020204" pitchFamily="34" charset="0"/>
              </a:rPr>
              <a:t>PHASE</a:t>
            </a:r>
          </a:p>
        </p:txBody>
      </p:sp>
      <p:sp>
        <p:nvSpPr>
          <p:cNvPr id="78" name="TextBox 77">
            <a:extLst>
              <a:ext uri="{FF2B5EF4-FFF2-40B4-BE49-F238E27FC236}">
                <a16:creationId xmlns:a16="http://schemas.microsoft.com/office/drawing/2014/main" id="{4A4EA0E6-29E8-3666-A5F7-030D618D8EB7}"/>
              </a:ext>
            </a:extLst>
          </p:cNvPr>
          <p:cNvSpPr txBox="1"/>
          <p:nvPr userDrawn="1"/>
        </p:nvSpPr>
        <p:spPr>
          <a:xfrm rot="18914501">
            <a:off x="3018536" y="2267549"/>
            <a:ext cx="2880315" cy="369332"/>
          </a:xfrm>
          <a:prstGeom prst="rect">
            <a:avLst/>
          </a:prstGeom>
          <a:noFill/>
        </p:spPr>
        <p:txBody>
          <a:bodyPr wrap="square" rtlCol="0">
            <a:spAutoFit/>
          </a:bodyPr>
          <a:lstStyle/>
          <a:p>
            <a:r>
              <a:rPr lang="en-US" sz="1800" b="1" dirty="0">
                <a:solidFill>
                  <a:schemeClr val="bg1"/>
                </a:solidFill>
                <a:latin typeface="Century Gothic" panose="020B0502020202020204" pitchFamily="34" charset="0"/>
              </a:rPr>
              <a:t>MONTH, YEAR</a:t>
            </a:r>
          </a:p>
        </p:txBody>
      </p:sp>
      <p:sp>
        <p:nvSpPr>
          <p:cNvPr id="79" name="TextBox 78">
            <a:extLst>
              <a:ext uri="{FF2B5EF4-FFF2-40B4-BE49-F238E27FC236}">
                <a16:creationId xmlns:a16="http://schemas.microsoft.com/office/drawing/2014/main" id="{FEAF5CD2-D74E-9A37-6B4F-02F6DA010FB0}"/>
              </a:ext>
            </a:extLst>
          </p:cNvPr>
          <p:cNvSpPr txBox="1"/>
          <p:nvPr userDrawn="1"/>
        </p:nvSpPr>
        <p:spPr>
          <a:xfrm rot="18914501">
            <a:off x="4879304" y="2254310"/>
            <a:ext cx="2880315" cy="369332"/>
          </a:xfrm>
          <a:prstGeom prst="rect">
            <a:avLst/>
          </a:prstGeom>
          <a:noFill/>
        </p:spPr>
        <p:txBody>
          <a:bodyPr wrap="square" rtlCol="0">
            <a:spAutoFit/>
          </a:bodyPr>
          <a:lstStyle/>
          <a:p>
            <a:r>
              <a:rPr lang="en-US" sz="1800" b="1" dirty="0">
                <a:solidFill>
                  <a:schemeClr val="bg1"/>
                </a:solidFill>
                <a:latin typeface="Century Gothic" panose="020B0502020202020204" pitchFamily="34" charset="0"/>
              </a:rPr>
              <a:t>MONTH, YEAR</a:t>
            </a:r>
          </a:p>
        </p:txBody>
      </p:sp>
      <p:sp>
        <p:nvSpPr>
          <p:cNvPr id="80" name="TextBox 79">
            <a:extLst>
              <a:ext uri="{FF2B5EF4-FFF2-40B4-BE49-F238E27FC236}">
                <a16:creationId xmlns:a16="http://schemas.microsoft.com/office/drawing/2014/main" id="{D6D5F924-E156-2AF3-89DF-1F71F454BE0D}"/>
              </a:ext>
            </a:extLst>
          </p:cNvPr>
          <p:cNvSpPr txBox="1"/>
          <p:nvPr userDrawn="1"/>
        </p:nvSpPr>
        <p:spPr>
          <a:xfrm rot="18914501">
            <a:off x="5829339" y="2252555"/>
            <a:ext cx="2880315" cy="369332"/>
          </a:xfrm>
          <a:prstGeom prst="rect">
            <a:avLst/>
          </a:prstGeom>
          <a:noFill/>
        </p:spPr>
        <p:txBody>
          <a:bodyPr wrap="square" rtlCol="0">
            <a:spAutoFit/>
          </a:bodyPr>
          <a:lstStyle/>
          <a:p>
            <a:r>
              <a:rPr lang="en-US" sz="1800" b="1" dirty="0">
                <a:solidFill>
                  <a:schemeClr val="bg1"/>
                </a:solidFill>
                <a:latin typeface="Century Gothic" panose="020B0502020202020204" pitchFamily="34" charset="0"/>
              </a:rPr>
              <a:t>MONTH, YEAR</a:t>
            </a:r>
          </a:p>
        </p:txBody>
      </p:sp>
      <p:sp>
        <p:nvSpPr>
          <p:cNvPr id="81" name="TextBox 80">
            <a:extLst>
              <a:ext uri="{FF2B5EF4-FFF2-40B4-BE49-F238E27FC236}">
                <a16:creationId xmlns:a16="http://schemas.microsoft.com/office/drawing/2014/main" id="{4C4BE09D-D193-3E0F-B01A-C6B689A4E524}"/>
              </a:ext>
            </a:extLst>
          </p:cNvPr>
          <p:cNvSpPr txBox="1"/>
          <p:nvPr userDrawn="1"/>
        </p:nvSpPr>
        <p:spPr>
          <a:xfrm rot="18914501">
            <a:off x="6786275" y="2258494"/>
            <a:ext cx="2880315" cy="369332"/>
          </a:xfrm>
          <a:prstGeom prst="rect">
            <a:avLst/>
          </a:prstGeom>
          <a:noFill/>
        </p:spPr>
        <p:txBody>
          <a:bodyPr wrap="square" rtlCol="0">
            <a:spAutoFit/>
          </a:bodyPr>
          <a:lstStyle/>
          <a:p>
            <a:r>
              <a:rPr lang="en-US" sz="1800" b="1" dirty="0">
                <a:solidFill>
                  <a:schemeClr val="bg1"/>
                </a:solidFill>
                <a:latin typeface="Century Gothic" panose="020B0502020202020204" pitchFamily="34" charset="0"/>
              </a:rPr>
              <a:t>MONTH, YEAR</a:t>
            </a:r>
          </a:p>
        </p:txBody>
      </p:sp>
      <p:sp>
        <p:nvSpPr>
          <p:cNvPr id="82" name="TextBox 81">
            <a:extLst>
              <a:ext uri="{FF2B5EF4-FFF2-40B4-BE49-F238E27FC236}">
                <a16:creationId xmlns:a16="http://schemas.microsoft.com/office/drawing/2014/main" id="{C314D65A-7338-5CFF-92CB-73E8E6547756}"/>
              </a:ext>
            </a:extLst>
          </p:cNvPr>
          <p:cNvSpPr txBox="1"/>
          <p:nvPr userDrawn="1"/>
        </p:nvSpPr>
        <p:spPr>
          <a:xfrm rot="18914501">
            <a:off x="7872954" y="2251369"/>
            <a:ext cx="2880315" cy="369332"/>
          </a:xfrm>
          <a:prstGeom prst="rect">
            <a:avLst/>
          </a:prstGeom>
          <a:noFill/>
        </p:spPr>
        <p:txBody>
          <a:bodyPr wrap="square" rtlCol="0">
            <a:spAutoFit/>
          </a:bodyPr>
          <a:lstStyle/>
          <a:p>
            <a:r>
              <a:rPr lang="en-US" sz="1800" b="1" dirty="0">
                <a:solidFill>
                  <a:schemeClr val="bg1"/>
                </a:solidFill>
                <a:latin typeface="Century Gothic" panose="020B0502020202020204" pitchFamily="34" charset="0"/>
              </a:rPr>
              <a:t>MONTH, YEAR</a:t>
            </a:r>
          </a:p>
        </p:txBody>
      </p:sp>
      <p:sp>
        <p:nvSpPr>
          <p:cNvPr id="83" name="TextBox 82">
            <a:extLst>
              <a:ext uri="{FF2B5EF4-FFF2-40B4-BE49-F238E27FC236}">
                <a16:creationId xmlns:a16="http://schemas.microsoft.com/office/drawing/2014/main" id="{E2CA5842-572C-C556-9244-66C85E855366}"/>
              </a:ext>
            </a:extLst>
          </p:cNvPr>
          <p:cNvSpPr txBox="1"/>
          <p:nvPr userDrawn="1"/>
        </p:nvSpPr>
        <p:spPr>
          <a:xfrm rot="18914501">
            <a:off x="10177056" y="2272727"/>
            <a:ext cx="2880315" cy="369332"/>
          </a:xfrm>
          <a:prstGeom prst="rect">
            <a:avLst/>
          </a:prstGeom>
          <a:noFill/>
        </p:spPr>
        <p:txBody>
          <a:bodyPr wrap="square" rtlCol="0">
            <a:spAutoFit/>
          </a:bodyPr>
          <a:lstStyle/>
          <a:p>
            <a:r>
              <a:rPr lang="en-US" sz="1800" b="1" dirty="0">
                <a:solidFill>
                  <a:schemeClr val="bg1"/>
                </a:solidFill>
                <a:latin typeface="Century Gothic" panose="020B0502020202020204" pitchFamily="34" charset="0"/>
              </a:rPr>
              <a:t>MONTH, YEAR</a:t>
            </a:r>
          </a:p>
        </p:txBody>
      </p:sp>
      <p:sp>
        <p:nvSpPr>
          <p:cNvPr id="84" name="TextBox 83">
            <a:extLst>
              <a:ext uri="{FF2B5EF4-FFF2-40B4-BE49-F238E27FC236}">
                <a16:creationId xmlns:a16="http://schemas.microsoft.com/office/drawing/2014/main" id="{9E2424BA-C01A-39E7-BFB8-C5E2B5B4E531}"/>
              </a:ext>
            </a:extLst>
          </p:cNvPr>
          <p:cNvSpPr txBox="1"/>
          <p:nvPr userDrawn="1"/>
        </p:nvSpPr>
        <p:spPr>
          <a:xfrm rot="18914501">
            <a:off x="11113376" y="2223526"/>
            <a:ext cx="2880315" cy="369332"/>
          </a:xfrm>
          <a:prstGeom prst="rect">
            <a:avLst/>
          </a:prstGeom>
          <a:noFill/>
        </p:spPr>
        <p:txBody>
          <a:bodyPr wrap="square" rtlCol="0">
            <a:spAutoFit/>
          </a:bodyPr>
          <a:lstStyle/>
          <a:p>
            <a:r>
              <a:rPr lang="en-US" sz="1800" b="1" dirty="0">
                <a:solidFill>
                  <a:schemeClr val="bg1"/>
                </a:solidFill>
                <a:latin typeface="Century Gothic" panose="020B0502020202020204" pitchFamily="34" charset="0"/>
              </a:rPr>
              <a:t>MONTH, YEAR</a:t>
            </a:r>
          </a:p>
        </p:txBody>
      </p:sp>
      <p:sp>
        <p:nvSpPr>
          <p:cNvPr id="85" name="TextBox 84">
            <a:extLst>
              <a:ext uri="{FF2B5EF4-FFF2-40B4-BE49-F238E27FC236}">
                <a16:creationId xmlns:a16="http://schemas.microsoft.com/office/drawing/2014/main" id="{19C80A71-A07D-D575-9C7C-A445AD9031D8}"/>
              </a:ext>
            </a:extLst>
          </p:cNvPr>
          <p:cNvSpPr txBox="1"/>
          <p:nvPr userDrawn="1"/>
        </p:nvSpPr>
        <p:spPr>
          <a:xfrm rot="18914501">
            <a:off x="12124175" y="2169559"/>
            <a:ext cx="2880315" cy="369332"/>
          </a:xfrm>
          <a:prstGeom prst="rect">
            <a:avLst/>
          </a:prstGeom>
          <a:noFill/>
        </p:spPr>
        <p:txBody>
          <a:bodyPr wrap="square" rtlCol="0">
            <a:spAutoFit/>
          </a:bodyPr>
          <a:lstStyle/>
          <a:p>
            <a:r>
              <a:rPr lang="en-US" sz="1800" b="1" dirty="0">
                <a:solidFill>
                  <a:schemeClr val="bg1"/>
                </a:solidFill>
                <a:latin typeface="Century Gothic" panose="020B0502020202020204" pitchFamily="34" charset="0"/>
              </a:rPr>
              <a:t>MONTH, YEAR</a:t>
            </a:r>
          </a:p>
        </p:txBody>
      </p:sp>
      <p:sp>
        <p:nvSpPr>
          <p:cNvPr id="86" name="TextBox 85">
            <a:extLst>
              <a:ext uri="{FF2B5EF4-FFF2-40B4-BE49-F238E27FC236}">
                <a16:creationId xmlns:a16="http://schemas.microsoft.com/office/drawing/2014/main" id="{C8525A20-2247-A4AE-736B-39557FB4D7C3}"/>
              </a:ext>
            </a:extLst>
          </p:cNvPr>
          <p:cNvSpPr txBox="1"/>
          <p:nvPr userDrawn="1"/>
        </p:nvSpPr>
        <p:spPr>
          <a:xfrm rot="18914501">
            <a:off x="13460951" y="2147918"/>
            <a:ext cx="2880315" cy="369332"/>
          </a:xfrm>
          <a:prstGeom prst="rect">
            <a:avLst/>
          </a:prstGeom>
          <a:noFill/>
        </p:spPr>
        <p:txBody>
          <a:bodyPr wrap="square" rtlCol="0">
            <a:spAutoFit/>
          </a:bodyPr>
          <a:lstStyle/>
          <a:p>
            <a:r>
              <a:rPr lang="en-US" sz="1800" b="1" dirty="0">
                <a:solidFill>
                  <a:schemeClr val="bg1"/>
                </a:solidFill>
                <a:latin typeface="Century Gothic" panose="020B0502020202020204" pitchFamily="34" charset="0"/>
              </a:rPr>
              <a:t>MONTH, YEAR</a:t>
            </a:r>
          </a:p>
        </p:txBody>
      </p:sp>
      <p:sp>
        <p:nvSpPr>
          <p:cNvPr id="87" name="TextBox 86">
            <a:extLst>
              <a:ext uri="{FF2B5EF4-FFF2-40B4-BE49-F238E27FC236}">
                <a16:creationId xmlns:a16="http://schemas.microsoft.com/office/drawing/2014/main" id="{187627B5-4F47-7B45-CFB6-EEE0C4BC9769}"/>
              </a:ext>
            </a:extLst>
          </p:cNvPr>
          <p:cNvSpPr txBox="1"/>
          <p:nvPr userDrawn="1"/>
        </p:nvSpPr>
        <p:spPr>
          <a:xfrm rot="18914501">
            <a:off x="14466710" y="2154221"/>
            <a:ext cx="2880315" cy="369332"/>
          </a:xfrm>
          <a:prstGeom prst="rect">
            <a:avLst/>
          </a:prstGeom>
          <a:noFill/>
        </p:spPr>
        <p:txBody>
          <a:bodyPr wrap="square" rtlCol="0">
            <a:spAutoFit/>
          </a:bodyPr>
          <a:lstStyle/>
          <a:p>
            <a:r>
              <a:rPr lang="en-US" sz="1800" b="1" dirty="0">
                <a:solidFill>
                  <a:schemeClr val="bg1"/>
                </a:solidFill>
                <a:latin typeface="Century Gothic" panose="020B0502020202020204" pitchFamily="34" charset="0"/>
              </a:rPr>
              <a:t>MONTH, YEAR</a:t>
            </a:r>
          </a:p>
        </p:txBody>
      </p:sp>
      <p:sp>
        <p:nvSpPr>
          <p:cNvPr id="88" name="TextBox 87">
            <a:extLst>
              <a:ext uri="{FF2B5EF4-FFF2-40B4-BE49-F238E27FC236}">
                <a16:creationId xmlns:a16="http://schemas.microsoft.com/office/drawing/2014/main" id="{397DECCB-5765-DA90-DFB2-27C15F4A695B}"/>
              </a:ext>
            </a:extLst>
          </p:cNvPr>
          <p:cNvSpPr txBox="1"/>
          <p:nvPr userDrawn="1"/>
        </p:nvSpPr>
        <p:spPr>
          <a:xfrm rot="18914501">
            <a:off x="15407685" y="2183398"/>
            <a:ext cx="2880315" cy="369332"/>
          </a:xfrm>
          <a:prstGeom prst="rect">
            <a:avLst/>
          </a:prstGeom>
          <a:noFill/>
        </p:spPr>
        <p:txBody>
          <a:bodyPr wrap="square" rtlCol="0">
            <a:spAutoFit/>
          </a:bodyPr>
          <a:lstStyle/>
          <a:p>
            <a:r>
              <a:rPr lang="en-US" sz="1800" b="1" dirty="0">
                <a:solidFill>
                  <a:schemeClr val="bg1"/>
                </a:solidFill>
                <a:latin typeface="Century Gothic" panose="020B0502020202020204" pitchFamily="34" charset="0"/>
              </a:rPr>
              <a:t>MONTH, YEAR</a:t>
            </a:r>
          </a:p>
        </p:txBody>
      </p:sp>
      <p:sp>
        <p:nvSpPr>
          <p:cNvPr id="89" name="TextBox 88">
            <a:extLst>
              <a:ext uri="{FF2B5EF4-FFF2-40B4-BE49-F238E27FC236}">
                <a16:creationId xmlns:a16="http://schemas.microsoft.com/office/drawing/2014/main" id="{F66C3D40-DC04-23E7-75CA-B9BD9B972472}"/>
              </a:ext>
            </a:extLst>
          </p:cNvPr>
          <p:cNvSpPr txBox="1"/>
          <p:nvPr userDrawn="1"/>
        </p:nvSpPr>
        <p:spPr>
          <a:xfrm>
            <a:off x="2737971" y="5209719"/>
            <a:ext cx="1934166" cy="415498"/>
          </a:xfrm>
          <a:prstGeom prst="rect">
            <a:avLst/>
          </a:prstGeom>
          <a:noFill/>
          <a:ln>
            <a:noFill/>
          </a:ln>
        </p:spPr>
        <p:txBody>
          <a:bodyPr wrap="square" rtlCol="0">
            <a:spAutoFit/>
          </a:bodyPr>
          <a:lstStyle/>
          <a:p>
            <a:r>
              <a:rPr lang="en-US" sz="2100" dirty="0">
                <a:solidFill>
                  <a:schemeClr val="bg1"/>
                </a:solidFill>
                <a:latin typeface="Century Gothic" panose="020B0502020202020204" pitchFamily="34" charset="0"/>
              </a:rPr>
              <a:t>Milestone</a:t>
            </a:r>
          </a:p>
        </p:txBody>
      </p:sp>
      <p:sp>
        <p:nvSpPr>
          <p:cNvPr id="90" name="TextBox 89">
            <a:extLst>
              <a:ext uri="{FF2B5EF4-FFF2-40B4-BE49-F238E27FC236}">
                <a16:creationId xmlns:a16="http://schemas.microsoft.com/office/drawing/2014/main" id="{8127F087-B9EA-6EAC-9B63-6419D5E25AF2}"/>
              </a:ext>
            </a:extLst>
          </p:cNvPr>
          <p:cNvSpPr txBox="1"/>
          <p:nvPr userDrawn="1"/>
        </p:nvSpPr>
        <p:spPr>
          <a:xfrm>
            <a:off x="5098124" y="6135728"/>
            <a:ext cx="1934166" cy="415498"/>
          </a:xfrm>
          <a:prstGeom prst="rect">
            <a:avLst/>
          </a:prstGeom>
          <a:noFill/>
          <a:ln>
            <a:noFill/>
          </a:ln>
        </p:spPr>
        <p:txBody>
          <a:bodyPr wrap="square" rtlCol="0">
            <a:spAutoFit/>
          </a:bodyPr>
          <a:lstStyle/>
          <a:p>
            <a:r>
              <a:rPr lang="en-US" sz="2100" dirty="0">
                <a:solidFill>
                  <a:schemeClr val="bg1"/>
                </a:solidFill>
                <a:latin typeface="Century Gothic" panose="020B0502020202020204" pitchFamily="34" charset="0"/>
              </a:rPr>
              <a:t>Milestone</a:t>
            </a:r>
          </a:p>
        </p:txBody>
      </p:sp>
      <p:sp>
        <p:nvSpPr>
          <p:cNvPr id="91" name="TextBox 90">
            <a:extLst>
              <a:ext uri="{FF2B5EF4-FFF2-40B4-BE49-F238E27FC236}">
                <a16:creationId xmlns:a16="http://schemas.microsoft.com/office/drawing/2014/main" id="{0B8EF099-01EB-C646-EA49-66632CF8849F}"/>
              </a:ext>
            </a:extLst>
          </p:cNvPr>
          <p:cNvSpPr txBox="1"/>
          <p:nvPr userDrawn="1"/>
        </p:nvSpPr>
        <p:spPr>
          <a:xfrm>
            <a:off x="5650140" y="5111135"/>
            <a:ext cx="1934166" cy="415498"/>
          </a:xfrm>
          <a:prstGeom prst="rect">
            <a:avLst/>
          </a:prstGeom>
          <a:noFill/>
          <a:ln>
            <a:noFill/>
          </a:ln>
        </p:spPr>
        <p:txBody>
          <a:bodyPr wrap="square" rtlCol="0">
            <a:spAutoFit/>
          </a:bodyPr>
          <a:lstStyle/>
          <a:p>
            <a:r>
              <a:rPr lang="en-US" sz="2100" dirty="0">
                <a:solidFill>
                  <a:schemeClr val="bg1"/>
                </a:solidFill>
                <a:latin typeface="Century Gothic" panose="020B0502020202020204" pitchFamily="34" charset="0"/>
              </a:rPr>
              <a:t>Milestone</a:t>
            </a:r>
          </a:p>
        </p:txBody>
      </p:sp>
      <p:sp>
        <p:nvSpPr>
          <p:cNvPr id="92" name="TextBox 91">
            <a:extLst>
              <a:ext uri="{FF2B5EF4-FFF2-40B4-BE49-F238E27FC236}">
                <a16:creationId xmlns:a16="http://schemas.microsoft.com/office/drawing/2014/main" id="{7E0D64BA-A8BF-E634-98C2-713336B0FB85}"/>
              </a:ext>
            </a:extLst>
          </p:cNvPr>
          <p:cNvSpPr txBox="1"/>
          <p:nvPr userDrawn="1"/>
        </p:nvSpPr>
        <p:spPr>
          <a:xfrm>
            <a:off x="6707501" y="4408497"/>
            <a:ext cx="1934166" cy="415498"/>
          </a:xfrm>
          <a:prstGeom prst="rect">
            <a:avLst/>
          </a:prstGeom>
          <a:noFill/>
          <a:ln>
            <a:noFill/>
          </a:ln>
        </p:spPr>
        <p:txBody>
          <a:bodyPr wrap="square" rtlCol="0">
            <a:spAutoFit/>
          </a:bodyPr>
          <a:lstStyle/>
          <a:p>
            <a:r>
              <a:rPr lang="en-US" sz="2100" dirty="0">
                <a:solidFill>
                  <a:schemeClr val="bg1"/>
                </a:solidFill>
                <a:latin typeface="Century Gothic" panose="020B0502020202020204" pitchFamily="34" charset="0"/>
              </a:rPr>
              <a:t>Milestone</a:t>
            </a:r>
          </a:p>
        </p:txBody>
      </p:sp>
      <p:sp>
        <p:nvSpPr>
          <p:cNvPr id="93" name="TextBox 92">
            <a:extLst>
              <a:ext uri="{FF2B5EF4-FFF2-40B4-BE49-F238E27FC236}">
                <a16:creationId xmlns:a16="http://schemas.microsoft.com/office/drawing/2014/main" id="{8C466B18-0486-D95F-F452-87A48FA5B17C}"/>
              </a:ext>
            </a:extLst>
          </p:cNvPr>
          <p:cNvSpPr txBox="1"/>
          <p:nvPr userDrawn="1"/>
        </p:nvSpPr>
        <p:spPr>
          <a:xfrm>
            <a:off x="7684892" y="5803382"/>
            <a:ext cx="1934166" cy="415498"/>
          </a:xfrm>
          <a:prstGeom prst="rect">
            <a:avLst/>
          </a:prstGeom>
          <a:noFill/>
          <a:ln>
            <a:noFill/>
          </a:ln>
        </p:spPr>
        <p:txBody>
          <a:bodyPr wrap="square" rtlCol="0">
            <a:spAutoFit/>
          </a:bodyPr>
          <a:lstStyle/>
          <a:p>
            <a:r>
              <a:rPr lang="en-US" sz="2100" dirty="0">
                <a:solidFill>
                  <a:schemeClr val="bg1"/>
                </a:solidFill>
                <a:latin typeface="Century Gothic" panose="020B0502020202020204" pitchFamily="34" charset="0"/>
              </a:rPr>
              <a:t>Milestone</a:t>
            </a:r>
          </a:p>
        </p:txBody>
      </p:sp>
      <p:sp>
        <p:nvSpPr>
          <p:cNvPr id="94" name="TextBox 93">
            <a:extLst>
              <a:ext uri="{FF2B5EF4-FFF2-40B4-BE49-F238E27FC236}">
                <a16:creationId xmlns:a16="http://schemas.microsoft.com/office/drawing/2014/main" id="{E61D9020-ECAC-0190-4EF0-F270F6484273}"/>
              </a:ext>
            </a:extLst>
          </p:cNvPr>
          <p:cNvSpPr txBox="1"/>
          <p:nvPr userDrawn="1"/>
        </p:nvSpPr>
        <p:spPr>
          <a:xfrm>
            <a:off x="10397981" y="6574446"/>
            <a:ext cx="1934166" cy="415498"/>
          </a:xfrm>
          <a:prstGeom prst="rect">
            <a:avLst/>
          </a:prstGeom>
          <a:noFill/>
          <a:ln>
            <a:noFill/>
          </a:ln>
        </p:spPr>
        <p:txBody>
          <a:bodyPr wrap="square" rtlCol="0">
            <a:spAutoFit/>
          </a:bodyPr>
          <a:lstStyle/>
          <a:p>
            <a:r>
              <a:rPr lang="en-US" sz="2100" dirty="0">
                <a:solidFill>
                  <a:schemeClr val="bg1"/>
                </a:solidFill>
                <a:latin typeface="Century Gothic" panose="020B0502020202020204" pitchFamily="34" charset="0"/>
              </a:rPr>
              <a:t>Milestone</a:t>
            </a:r>
          </a:p>
        </p:txBody>
      </p:sp>
      <p:sp>
        <p:nvSpPr>
          <p:cNvPr id="95" name="TextBox 94">
            <a:extLst>
              <a:ext uri="{FF2B5EF4-FFF2-40B4-BE49-F238E27FC236}">
                <a16:creationId xmlns:a16="http://schemas.microsoft.com/office/drawing/2014/main" id="{E3821B5C-4776-6DAC-3608-DBDA80A8BEF5}"/>
              </a:ext>
            </a:extLst>
          </p:cNvPr>
          <p:cNvSpPr txBox="1"/>
          <p:nvPr userDrawn="1"/>
        </p:nvSpPr>
        <p:spPr>
          <a:xfrm>
            <a:off x="11036007" y="5469093"/>
            <a:ext cx="1934166" cy="415498"/>
          </a:xfrm>
          <a:prstGeom prst="rect">
            <a:avLst/>
          </a:prstGeom>
          <a:noFill/>
          <a:ln>
            <a:noFill/>
          </a:ln>
        </p:spPr>
        <p:txBody>
          <a:bodyPr wrap="square" rtlCol="0">
            <a:spAutoFit/>
          </a:bodyPr>
          <a:lstStyle/>
          <a:p>
            <a:r>
              <a:rPr lang="en-US" sz="2100" dirty="0">
                <a:solidFill>
                  <a:schemeClr val="bg1"/>
                </a:solidFill>
                <a:latin typeface="Century Gothic" panose="020B0502020202020204" pitchFamily="34" charset="0"/>
              </a:rPr>
              <a:t>Milestone</a:t>
            </a:r>
          </a:p>
        </p:txBody>
      </p:sp>
      <p:sp>
        <p:nvSpPr>
          <p:cNvPr id="96" name="TextBox 95">
            <a:extLst>
              <a:ext uri="{FF2B5EF4-FFF2-40B4-BE49-F238E27FC236}">
                <a16:creationId xmlns:a16="http://schemas.microsoft.com/office/drawing/2014/main" id="{9297186F-0783-1262-2C57-1090E0B34393}"/>
              </a:ext>
            </a:extLst>
          </p:cNvPr>
          <p:cNvSpPr txBox="1"/>
          <p:nvPr userDrawn="1"/>
        </p:nvSpPr>
        <p:spPr>
          <a:xfrm>
            <a:off x="11934030" y="4363742"/>
            <a:ext cx="1934166" cy="415498"/>
          </a:xfrm>
          <a:prstGeom prst="rect">
            <a:avLst/>
          </a:prstGeom>
          <a:noFill/>
          <a:ln>
            <a:noFill/>
          </a:ln>
        </p:spPr>
        <p:txBody>
          <a:bodyPr wrap="square" rtlCol="0">
            <a:spAutoFit/>
          </a:bodyPr>
          <a:lstStyle/>
          <a:p>
            <a:r>
              <a:rPr lang="en-US" sz="2100" dirty="0">
                <a:solidFill>
                  <a:schemeClr val="bg1"/>
                </a:solidFill>
                <a:latin typeface="Century Gothic" panose="020B0502020202020204" pitchFamily="34" charset="0"/>
              </a:rPr>
              <a:t>Milestone</a:t>
            </a:r>
          </a:p>
        </p:txBody>
      </p:sp>
      <p:sp>
        <p:nvSpPr>
          <p:cNvPr id="97" name="TextBox 96">
            <a:extLst>
              <a:ext uri="{FF2B5EF4-FFF2-40B4-BE49-F238E27FC236}">
                <a16:creationId xmlns:a16="http://schemas.microsoft.com/office/drawing/2014/main" id="{B7EC0DBC-D5FA-B5C4-3023-B51490E6767A}"/>
              </a:ext>
            </a:extLst>
          </p:cNvPr>
          <p:cNvSpPr txBox="1"/>
          <p:nvPr userDrawn="1"/>
        </p:nvSpPr>
        <p:spPr>
          <a:xfrm>
            <a:off x="13353642" y="6719498"/>
            <a:ext cx="1934166" cy="415498"/>
          </a:xfrm>
          <a:prstGeom prst="rect">
            <a:avLst/>
          </a:prstGeom>
          <a:noFill/>
          <a:ln>
            <a:noFill/>
          </a:ln>
        </p:spPr>
        <p:txBody>
          <a:bodyPr wrap="square" rtlCol="0">
            <a:spAutoFit/>
          </a:bodyPr>
          <a:lstStyle/>
          <a:p>
            <a:r>
              <a:rPr lang="en-US" sz="2100" dirty="0">
                <a:solidFill>
                  <a:schemeClr val="bg1"/>
                </a:solidFill>
                <a:latin typeface="Century Gothic" panose="020B0502020202020204" pitchFamily="34" charset="0"/>
              </a:rPr>
              <a:t>Milestone</a:t>
            </a:r>
          </a:p>
        </p:txBody>
      </p:sp>
      <p:sp>
        <p:nvSpPr>
          <p:cNvPr id="98" name="TextBox 97">
            <a:extLst>
              <a:ext uri="{FF2B5EF4-FFF2-40B4-BE49-F238E27FC236}">
                <a16:creationId xmlns:a16="http://schemas.microsoft.com/office/drawing/2014/main" id="{C965E4C6-0EE7-FD00-8C86-90E377B2B86C}"/>
              </a:ext>
            </a:extLst>
          </p:cNvPr>
          <p:cNvSpPr txBox="1"/>
          <p:nvPr userDrawn="1"/>
        </p:nvSpPr>
        <p:spPr>
          <a:xfrm>
            <a:off x="14286041" y="5513954"/>
            <a:ext cx="1934166" cy="415498"/>
          </a:xfrm>
          <a:prstGeom prst="rect">
            <a:avLst/>
          </a:prstGeom>
          <a:noFill/>
          <a:ln>
            <a:noFill/>
          </a:ln>
        </p:spPr>
        <p:txBody>
          <a:bodyPr wrap="square" rtlCol="0">
            <a:spAutoFit/>
          </a:bodyPr>
          <a:lstStyle/>
          <a:p>
            <a:r>
              <a:rPr lang="en-US" sz="2100" dirty="0">
                <a:solidFill>
                  <a:schemeClr val="bg1"/>
                </a:solidFill>
                <a:latin typeface="Century Gothic" panose="020B0502020202020204" pitchFamily="34" charset="0"/>
              </a:rPr>
              <a:t>Milestone</a:t>
            </a:r>
          </a:p>
        </p:txBody>
      </p:sp>
      <p:sp>
        <p:nvSpPr>
          <p:cNvPr id="99" name="TextBox 98">
            <a:extLst>
              <a:ext uri="{FF2B5EF4-FFF2-40B4-BE49-F238E27FC236}">
                <a16:creationId xmlns:a16="http://schemas.microsoft.com/office/drawing/2014/main" id="{868B39CD-1DDD-42A9-9C99-85A24CC0BDC1}"/>
              </a:ext>
            </a:extLst>
          </p:cNvPr>
          <p:cNvSpPr txBox="1"/>
          <p:nvPr userDrawn="1"/>
        </p:nvSpPr>
        <p:spPr>
          <a:xfrm>
            <a:off x="15301478" y="4408497"/>
            <a:ext cx="1934166" cy="415498"/>
          </a:xfrm>
          <a:prstGeom prst="rect">
            <a:avLst/>
          </a:prstGeom>
          <a:noFill/>
          <a:ln>
            <a:noFill/>
          </a:ln>
        </p:spPr>
        <p:txBody>
          <a:bodyPr wrap="square" rtlCol="0">
            <a:spAutoFit/>
          </a:bodyPr>
          <a:lstStyle/>
          <a:p>
            <a:r>
              <a:rPr lang="en-US" sz="2100" dirty="0">
                <a:solidFill>
                  <a:schemeClr val="bg1"/>
                </a:solidFill>
                <a:latin typeface="Century Gothic" panose="020B0502020202020204" pitchFamily="34" charset="0"/>
              </a:rPr>
              <a:t>Milestone</a:t>
            </a:r>
          </a:p>
        </p:txBody>
      </p:sp>
      <p:sp>
        <p:nvSpPr>
          <p:cNvPr id="4" name="Text Placeholder 5">
            <a:extLst>
              <a:ext uri="{FF2B5EF4-FFF2-40B4-BE49-F238E27FC236}">
                <a16:creationId xmlns:a16="http://schemas.microsoft.com/office/drawing/2014/main" id="{AF6EFC6D-8081-AE33-FD2E-552CA300A36F}"/>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dirty="0"/>
              <a:t>Header</a:t>
            </a:r>
          </a:p>
        </p:txBody>
      </p:sp>
    </p:spTree>
    <p:extLst>
      <p:ext uri="{BB962C8B-B14F-4D97-AF65-F5344CB8AC3E}">
        <p14:creationId xmlns:p14="http://schemas.microsoft.com/office/powerpoint/2010/main" val="22919762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Slide: 3 Columns">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20F70F-CFA1-FA5C-E819-111EB8146F1B}"/>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3" name="Text Placeholder 15">
            <a:extLst>
              <a:ext uri="{FF2B5EF4-FFF2-40B4-BE49-F238E27FC236}">
                <a16:creationId xmlns:a16="http://schemas.microsoft.com/office/drawing/2014/main" id="{FC14D8F9-3400-4BF2-AF49-BC760EFE54B5}"/>
              </a:ext>
            </a:extLst>
          </p:cNvPr>
          <p:cNvSpPr>
            <a:spLocks noGrp="1"/>
          </p:cNvSpPr>
          <p:nvPr>
            <p:ph type="body" sz="quarter" idx="13" hasCustomPrompt="1"/>
          </p:nvPr>
        </p:nvSpPr>
        <p:spPr>
          <a:xfrm>
            <a:off x="935268" y="2737046"/>
            <a:ext cx="4845648" cy="5353050"/>
          </a:xfrm>
          <a:prstGeom prst="rect">
            <a:avLst/>
          </a:prstGeom>
          <a:solidFill>
            <a:srgbClr val="10587D"/>
          </a:solidFill>
        </p:spPr>
        <p:txBody>
          <a:bodyPr lIns="0" rIns="0" anchor="t" anchorCtr="0"/>
          <a:lstStyle>
            <a:lvl1pPr marL="342900" indent="0" algn="l">
              <a:buNone/>
              <a:defRPr sz="3600" b="0" i="0" baseline="0">
                <a:solidFill>
                  <a:schemeClr val="bg1"/>
                </a:solidFill>
                <a:latin typeface="+mj-lt"/>
                <a:ea typeface="Gill Sans SemiBold"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a:t>
            </a:r>
          </a:p>
        </p:txBody>
      </p:sp>
      <p:sp>
        <p:nvSpPr>
          <p:cNvPr id="6" name="Text Placeholder 5">
            <a:extLst>
              <a:ext uri="{FF2B5EF4-FFF2-40B4-BE49-F238E27FC236}">
                <a16:creationId xmlns:a16="http://schemas.microsoft.com/office/drawing/2014/main" id="{E0F22B3A-749B-2FB1-ACFF-9731127C42A9}"/>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a:t>Header</a:t>
            </a:r>
          </a:p>
        </p:txBody>
      </p:sp>
      <p:sp>
        <p:nvSpPr>
          <p:cNvPr id="11" name="Text Placeholder 5">
            <a:extLst>
              <a:ext uri="{FF2B5EF4-FFF2-40B4-BE49-F238E27FC236}">
                <a16:creationId xmlns:a16="http://schemas.microsoft.com/office/drawing/2014/main" id="{6915EC74-4290-82B9-35BC-0359BD146746}"/>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err="1"/>
              <a:t>Subheader</a:t>
            </a:r>
            <a:endParaRPr lang="en-US"/>
          </a:p>
        </p:txBody>
      </p:sp>
      <p:sp>
        <p:nvSpPr>
          <p:cNvPr id="14" name="Text Placeholder 15">
            <a:extLst>
              <a:ext uri="{FF2B5EF4-FFF2-40B4-BE49-F238E27FC236}">
                <a16:creationId xmlns:a16="http://schemas.microsoft.com/office/drawing/2014/main" id="{8E2CEB49-057F-6F81-24DC-007A1F5B77C7}"/>
              </a:ext>
            </a:extLst>
          </p:cNvPr>
          <p:cNvSpPr>
            <a:spLocks noGrp="1"/>
          </p:cNvSpPr>
          <p:nvPr>
            <p:ph type="body" sz="quarter" idx="25" hasCustomPrompt="1"/>
          </p:nvPr>
        </p:nvSpPr>
        <p:spPr>
          <a:xfrm>
            <a:off x="6721176" y="2737046"/>
            <a:ext cx="4845648" cy="5353050"/>
          </a:xfrm>
          <a:prstGeom prst="rect">
            <a:avLst/>
          </a:prstGeom>
          <a:solidFill>
            <a:srgbClr val="10587D"/>
          </a:solidFill>
        </p:spPr>
        <p:txBody>
          <a:bodyPr lIns="0" rIns="0" anchor="t" anchorCtr="0"/>
          <a:lstStyle>
            <a:lvl1pPr marL="342900" indent="0" algn="l">
              <a:buNone/>
              <a:defRPr sz="3600" b="0" i="0" baseline="0">
                <a:solidFill>
                  <a:schemeClr val="bg1"/>
                </a:solidFill>
                <a:latin typeface="+mj-lt"/>
                <a:ea typeface="Gill Sans SemiBold"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a:t>
            </a:r>
          </a:p>
        </p:txBody>
      </p:sp>
      <p:sp>
        <p:nvSpPr>
          <p:cNvPr id="15" name="Text Placeholder 15">
            <a:extLst>
              <a:ext uri="{FF2B5EF4-FFF2-40B4-BE49-F238E27FC236}">
                <a16:creationId xmlns:a16="http://schemas.microsoft.com/office/drawing/2014/main" id="{2B681EE4-4328-0119-7CF6-5E708559758A}"/>
              </a:ext>
            </a:extLst>
          </p:cNvPr>
          <p:cNvSpPr>
            <a:spLocks noGrp="1"/>
          </p:cNvSpPr>
          <p:nvPr>
            <p:ph type="body" sz="quarter" idx="26" hasCustomPrompt="1"/>
          </p:nvPr>
        </p:nvSpPr>
        <p:spPr>
          <a:xfrm>
            <a:off x="12507084" y="2737046"/>
            <a:ext cx="4845648" cy="5353050"/>
          </a:xfrm>
          <a:prstGeom prst="rect">
            <a:avLst/>
          </a:prstGeom>
          <a:solidFill>
            <a:srgbClr val="10587D"/>
          </a:solidFill>
        </p:spPr>
        <p:txBody>
          <a:bodyPr lIns="0" rIns="0" anchor="t" anchorCtr="0"/>
          <a:lstStyle>
            <a:lvl1pPr marL="342900" indent="0" algn="l">
              <a:buNone/>
              <a:defRPr sz="3600" b="0" i="0" baseline="0">
                <a:solidFill>
                  <a:schemeClr val="bg1"/>
                </a:solidFill>
                <a:latin typeface="+mj-lt"/>
                <a:ea typeface="Gill Sans SemiBold"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a:t>
            </a:r>
          </a:p>
        </p:txBody>
      </p:sp>
      <p:sp>
        <p:nvSpPr>
          <p:cNvPr id="17" name="Text Placeholder 16">
            <a:extLst>
              <a:ext uri="{FF2B5EF4-FFF2-40B4-BE49-F238E27FC236}">
                <a16:creationId xmlns:a16="http://schemas.microsoft.com/office/drawing/2014/main" id="{5E248ADB-AFF5-BC07-FB81-289DE0029521}"/>
              </a:ext>
            </a:extLst>
          </p:cNvPr>
          <p:cNvSpPr>
            <a:spLocks noGrp="1"/>
          </p:cNvSpPr>
          <p:nvPr>
            <p:ph type="body" sz="quarter" idx="27" hasCustomPrompt="1"/>
          </p:nvPr>
        </p:nvSpPr>
        <p:spPr>
          <a:xfrm>
            <a:off x="935832" y="2843213"/>
            <a:ext cx="4845843" cy="666750"/>
          </a:xfrm>
          <a:prstGeom prst="rect">
            <a:avLst/>
          </a:prstGeom>
        </p:spPr>
        <p:txBody>
          <a:bodyPr/>
          <a:lstStyle>
            <a:lvl1pPr marL="0" indent="0" algn="ctr">
              <a:buNone/>
              <a:defRPr sz="3600">
                <a:solidFill>
                  <a:schemeClr val="bg1"/>
                </a:solidFill>
                <a:latin typeface="Roboto" panose="02000000000000000000" pitchFamily="2" charset="0"/>
                <a:ea typeface="Roboto" panose="02000000000000000000" pitchFamily="2" charset="0"/>
              </a:defRPr>
            </a:lvl1pPr>
          </a:lstStyle>
          <a:p>
            <a:pPr lvl="0"/>
            <a:r>
              <a:rPr lang="en-US"/>
              <a:t>Using Callout Boxes</a:t>
            </a:r>
          </a:p>
        </p:txBody>
      </p:sp>
      <p:sp>
        <p:nvSpPr>
          <p:cNvPr id="18" name="Text Placeholder 16">
            <a:extLst>
              <a:ext uri="{FF2B5EF4-FFF2-40B4-BE49-F238E27FC236}">
                <a16:creationId xmlns:a16="http://schemas.microsoft.com/office/drawing/2014/main" id="{D2DC5E11-7922-4F15-228D-6CA4D8A9B163}"/>
              </a:ext>
            </a:extLst>
          </p:cNvPr>
          <p:cNvSpPr>
            <a:spLocks noGrp="1"/>
          </p:cNvSpPr>
          <p:nvPr>
            <p:ph type="body" sz="quarter" idx="28" hasCustomPrompt="1"/>
          </p:nvPr>
        </p:nvSpPr>
        <p:spPr>
          <a:xfrm>
            <a:off x="935073" y="3699293"/>
            <a:ext cx="4845843" cy="4193718"/>
          </a:xfrm>
          <a:prstGeom prst="rect">
            <a:avLst/>
          </a:prstGeom>
        </p:spPr>
        <p:txBody>
          <a:bodyPr/>
          <a:lstStyle>
            <a:lvl1pPr marL="428625" indent="-428625">
              <a:buFont typeface="Arial" panose="020B0604020202020204" pitchFamily="34" charset="0"/>
              <a:buChar char="•"/>
              <a:defRPr sz="2400">
                <a:solidFill>
                  <a:schemeClr val="bg1"/>
                </a:solidFill>
                <a:latin typeface="Roboto" panose="02000000000000000000" pitchFamily="2" charset="0"/>
                <a:ea typeface="Roboto" panose="02000000000000000000" pitchFamily="2" charset="0"/>
              </a:defRPr>
            </a:lvl1pPr>
          </a:lstStyle>
          <a:p>
            <a:pPr lvl="0"/>
            <a:r>
              <a:rPr lang="en-US"/>
              <a:t>Ideal for bullet point lists comparing different concepts.</a:t>
            </a:r>
          </a:p>
        </p:txBody>
      </p:sp>
      <p:sp>
        <p:nvSpPr>
          <p:cNvPr id="21" name="Text Placeholder 16">
            <a:extLst>
              <a:ext uri="{FF2B5EF4-FFF2-40B4-BE49-F238E27FC236}">
                <a16:creationId xmlns:a16="http://schemas.microsoft.com/office/drawing/2014/main" id="{1D824540-ACD0-FB02-9BD8-162F0A623F05}"/>
              </a:ext>
            </a:extLst>
          </p:cNvPr>
          <p:cNvSpPr>
            <a:spLocks noGrp="1"/>
          </p:cNvSpPr>
          <p:nvPr>
            <p:ph type="body" sz="quarter" idx="29" hasCustomPrompt="1"/>
          </p:nvPr>
        </p:nvSpPr>
        <p:spPr>
          <a:xfrm>
            <a:off x="6720981" y="2843213"/>
            <a:ext cx="4845843" cy="666750"/>
          </a:xfrm>
          <a:prstGeom prst="rect">
            <a:avLst/>
          </a:prstGeom>
        </p:spPr>
        <p:txBody>
          <a:bodyPr/>
          <a:lstStyle>
            <a:lvl1pPr marL="0" indent="0" algn="ctr">
              <a:buNone/>
              <a:defRPr sz="3600">
                <a:solidFill>
                  <a:schemeClr val="bg1"/>
                </a:solidFill>
                <a:latin typeface="Roboto" panose="02000000000000000000" pitchFamily="2" charset="0"/>
                <a:ea typeface="Roboto" panose="02000000000000000000" pitchFamily="2" charset="0"/>
              </a:defRPr>
            </a:lvl1pPr>
          </a:lstStyle>
          <a:p>
            <a:pPr lvl="0"/>
            <a:r>
              <a:rPr lang="en-US"/>
              <a:t>Title</a:t>
            </a:r>
          </a:p>
        </p:txBody>
      </p:sp>
      <p:sp>
        <p:nvSpPr>
          <p:cNvPr id="22" name="Text Placeholder 16">
            <a:extLst>
              <a:ext uri="{FF2B5EF4-FFF2-40B4-BE49-F238E27FC236}">
                <a16:creationId xmlns:a16="http://schemas.microsoft.com/office/drawing/2014/main" id="{4EF06137-AA38-0115-132B-D830186A47C6}"/>
              </a:ext>
            </a:extLst>
          </p:cNvPr>
          <p:cNvSpPr>
            <a:spLocks noGrp="1"/>
          </p:cNvSpPr>
          <p:nvPr>
            <p:ph type="body" sz="quarter" idx="30" hasCustomPrompt="1"/>
          </p:nvPr>
        </p:nvSpPr>
        <p:spPr>
          <a:xfrm>
            <a:off x="6720222" y="3699293"/>
            <a:ext cx="4845843" cy="4193718"/>
          </a:xfrm>
          <a:prstGeom prst="rect">
            <a:avLst/>
          </a:prstGeom>
        </p:spPr>
        <p:txBody>
          <a:bodyPr/>
          <a:lstStyle>
            <a:lvl1pPr marL="428625" indent="-428625">
              <a:buFont typeface="Arial" panose="020B0604020202020204" pitchFamily="34" charset="0"/>
              <a:buChar char="•"/>
              <a:defRPr sz="2400">
                <a:solidFill>
                  <a:schemeClr val="bg1"/>
                </a:solidFill>
                <a:latin typeface="Roboto" panose="02000000000000000000" pitchFamily="2" charset="0"/>
                <a:ea typeface="Roboto" panose="02000000000000000000" pitchFamily="2"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a:p>
            <a:pPr lvl="0"/>
            <a:endParaRPr lang="en-US"/>
          </a:p>
        </p:txBody>
      </p:sp>
      <p:sp>
        <p:nvSpPr>
          <p:cNvPr id="23" name="Text Placeholder 16">
            <a:extLst>
              <a:ext uri="{FF2B5EF4-FFF2-40B4-BE49-F238E27FC236}">
                <a16:creationId xmlns:a16="http://schemas.microsoft.com/office/drawing/2014/main" id="{D527EDC2-48AE-0B7C-65F7-75B6E528EBE4}"/>
              </a:ext>
            </a:extLst>
          </p:cNvPr>
          <p:cNvSpPr>
            <a:spLocks noGrp="1"/>
          </p:cNvSpPr>
          <p:nvPr>
            <p:ph type="body" sz="quarter" idx="31" hasCustomPrompt="1"/>
          </p:nvPr>
        </p:nvSpPr>
        <p:spPr>
          <a:xfrm>
            <a:off x="12507084" y="2843213"/>
            <a:ext cx="4845843" cy="666750"/>
          </a:xfrm>
          <a:prstGeom prst="rect">
            <a:avLst/>
          </a:prstGeom>
        </p:spPr>
        <p:txBody>
          <a:bodyPr/>
          <a:lstStyle>
            <a:lvl1pPr marL="0" indent="0" algn="ctr">
              <a:buNone/>
              <a:defRPr sz="3600">
                <a:solidFill>
                  <a:schemeClr val="bg1"/>
                </a:solidFill>
                <a:latin typeface="Roboto" panose="02000000000000000000" pitchFamily="2" charset="0"/>
                <a:ea typeface="Roboto" panose="02000000000000000000" pitchFamily="2" charset="0"/>
              </a:defRPr>
            </a:lvl1pPr>
          </a:lstStyle>
          <a:p>
            <a:pPr lvl="0"/>
            <a:r>
              <a:rPr lang="en-US"/>
              <a:t>Title</a:t>
            </a:r>
          </a:p>
        </p:txBody>
      </p:sp>
      <p:sp>
        <p:nvSpPr>
          <p:cNvPr id="24" name="Text Placeholder 16">
            <a:extLst>
              <a:ext uri="{FF2B5EF4-FFF2-40B4-BE49-F238E27FC236}">
                <a16:creationId xmlns:a16="http://schemas.microsoft.com/office/drawing/2014/main" id="{74355585-4CBE-B4FC-73DA-50840762598A}"/>
              </a:ext>
            </a:extLst>
          </p:cNvPr>
          <p:cNvSpPr>
            <a:spLocks noGrp="1"/>
          </p:cNvSpPr>
          <p:nvPr>
            <p:ph type="body" sz="quarter" idx="32" hasCustomPrompt="1"/>
          </p:nvPr>
        </p:nvSpPr>
        <p:spPr>
          <a:xfrm>
            <a:off x="12506325" y="3699293"/>
            <a:ext cx="4845843" cy="4193718"/>
          </a:xfrm>
          <a:prstGeom prst="rect">
            <a:avLst/>
          </a:prstGeom>
        </p:spPr>
        <p:txBody>
          <a:bodyPr/>
          <a:lstStyle>
            <a:lvl1pPr marL="428625" indent="-428625">
              <a:buFont typeface="Arial" panose="020B0604020202020204" pitchFamily="34" charset="0"/>
              <a:buChar char="•"/>
              <a:defRPr sz="2400">
                <a:solidFill>
                  <a:schemeClr val="bg1"/>
                </a:solidFill>
                <a:latin typeface="Roboto" panose="02000000000000000000" pitchFamily="2" charset="0"/>
                <a:ea typeface="Roboto" panose="02000000000000000000" pitchFamily="2" charset="0"/>
              </a:defRPr>
            </a:lvl1pPr>
          </a:lstStyle>
          <a:p>
            <a:pPr lvl="0"/>
            <a:r>
              <a:rPr lang="en-US"/>
              <a:t>Lorem ipsum dolor sit amet, consectetuer adipiscing elit. Maecenas porttitor congue massa. Fusce posuere, magna sed pulvinar ultricies, purus lectus malesuada libero, sit amet commodo magna eros quis urna.</a:t>
            </a:r>
          </a:p>
          <a:p>
            <a:pPr lvl="0"/>
            <a:endParaRPr lang="en-US"/>
          </a:p>
        </p:txBody>
      </p:sp>
    </p:spTree>
    <p:extLst>
      <p:ext uri="{BB962C8B-B14F-4D97-AF65-F5344CB8AC3E}">
        <p14:creationId xmlns:p14="http://schemas.microsoft.com/office/powerpoint/2010/main" val="24564998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Slide: Left Pictur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98E5574D-F1BD-F077-70B9-72AF3FFB9CBF}"/>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3" name="Text Placeholder 5">
            <a:extLst>
              <a:ext uri="{FF2B5EF4-FFF2-40B4-BE49-F238E27FC236}">
                <a16:creationId xmlns:a16="http://schemas.microsoft.com/office/drawing/2014/main" id="{82786CE3-7F0B-DC1B-46C8-961C2DA17990}"/>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dirty="0"/>
              <a:t>Header</a:t>
            </a:r>
          </a:p>
        </p:txBody>
      </p:sp>
      <p:sp>
        <p:nvSpPr>
          <p:cNvPr id="4" name="Text Placeholder 5">
            <a:extLst>
              <a:ext uri="{FF2B5EF4-FFF2-40B4-BE49-F238E27FC236}">
                <a16:creationId xmlns:a16="http://schemas.microsoft.com/office/drawing/2014/main" id="{170D643D-94F1-0380-7BEF-BD083467A1CB}"/>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6" name="Picture Placeholder 5">
            <a:extLst>
              <a:ext uri="{FF2B5EF4-FFF2-40B4-BE49-F238E27FC236}">
                <a16:creationId xmlns:a16="http://schemas.microsoft.com/office/drawing/2014/main" id="{B23150AF-DFDB-030D-7E71-81A16B46D4A7}"/>
              </a:ext>
            </a:extLst>
          </p:cNvPr>
          <p:cNvSpPr>
            <a:spLocks noGrp="1"/>
          </p:cNvSpPr>
          <p:nvPr>
            <p:ph type="pic" sz="quarter" idx="25"/>
          </p:nvPr>
        </p:nvSpPr>
        <p:spPr>
          <a:xfrm>
            <a:off x="942976" y="3138489"/>
            <a:ext cx="7567613" cy="4536282"/>
          </a:xfrm>
          <a:prstGeom prst="rect">
            <a:avLst/>
          </a:prstGeom>
        </p:spPr>
        <p:txBody>
          <a:bodyPr/>
          <a:lstStyle>
            <a:lvl1pPr>
              <a:defRPr>
                <a:solidFill>
                  <a:srgbClr val="10587D"/>
                </a:solidFill>
                <a:latin typeface="Roboto" panose="02000000000000000000" pitchFamily="2" charset="0"/>
                <a:ea typeface="Roboto" panose="02000000000000000000" pitchFamily="2" charset="0"/>
              </a:defRPr>
            </a:lvl1pPr>
          </a:lstStyle>
          <a:p>
            <a:r>
              <a:rPr lang="en-US"/>
              <a:t>Click icon to add picture</a:t>
            </a:r>
            <a:endParaRPr lang="en-US" dirty="0"/>
          </a:p>
        </p:txBody>
      </p:sp>
      <p:sp>
        <p:nvSpPr>
          <p:cNvPr id="8" name="Text Placeholder 7">
            <a:extLst>
              <a:ext uri="{FF2B5EF4-FFF2-40B4-BE49-F238E27FC236}">
                <a16:creationId xmlns:a16="http://schemas.microsoft.com/office/drawing/2014/main" id="{E6F2D551-1726-5460-6785-1A0E538F6A0C}"/>
              </a:ext>
            </a:extLst>
          </p:cNvPr>
          <p:cNvSpPr>
            <a:spLocks noGrp="1"/>
          </p:cNvSpPr>
          <p:nvPr>
            <p:ph type="body" sz="quarter" idx="26" hasCustomPrompt="1"/>
          </p:nvPr>
        </p:nvSpPr>
        <p:spPr>
          <a:xfrm>
            <a:off x="9703595" y="3138489"/>
            <a:ext cx="7641431" cy="4536282"/>
          </a:xfrm>
          <a:prstGeom prst="rect">
            <a:avLst/>
          </a:prstGeom>
        </p:spPr>
        <p:txBody>
          <a:bodyPr/>
          <a:lstStyle>
            <a:lvl1pPr>
              <a:defRPr sz="2400">
                <a:solidFill>
                  <a:srgbClr val="10587D"/>
                </a:solidFill>
                <a:latin typeface="Roboto" panose="02000000000000000000" pitchFamily="2" charset="0"/>
                <a:ea typeface="Roboto" panose="02000000000000000000" pitchFamily="2" charset="0"/>
              </a:defRPr>
            </a:lvl1pPr>
          </a:lstStyle>
          <a:p>
            <a:pPr lvl="0"/>
            <a:r>
              <a:rPr lang="en-US" dirty="0"/>
              <a:t>Explain the picture or graphic on the left</a:t>
            </a:r>
          </a:p>
          <a:p>
            <a:pPr lvl="0"/>
            <a:r>
              <a:rPr lang="en-US" dirty="0"/>
              <a:t>Use bullet points to keep text succinct</a:t>
            </a:r>
          </a:p>
        </p:txBody>
      </p:sp>
    </p:spTree>
    <p:extLst>
      <p:ext uri="{BB962C8B-B14F-4D97-AF65-F5344CB8AC3E}">
        <p14:creationId xmlns:p14="http://schemas.microsoft.com/office/powerpoint/2010/main" val="3117687085"/>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Slide: Right Pictur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98E5574D-F1BD-F077-70B9-72AF3FFB9CBF}"/>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3" name="Text Placeholder 5">
            <a:extLst>
              <a:ext uri="{FF2B5EF4-FFF2-40B4-BE49-F238E27FC236}">
                <a16:creationId xmlns:a16="http://schemas.microsoft.com/office/drawing/2014/main" id="{82786CE3-7F0B-DC1B-46C8-961C2DA17990}"/>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dirty="0"/>
              <a:t>Header</a:t>
            </a:r>
          </a:p>
        </p:txBody>
      </p:sp>
      <p:sp>
        <p:nvSpPr>
          <p:cNvPr id="4" name="Text Placeholder 5">
            <a:extLst>
              <a:ext uri="{FF2B5EF4-FFF2-40B4-BE49-F238E27FC236}">
                <a16:creationId xmlns:a16="http://schemas.microsoft.com/office/drawing/2014/main" id="{170D643D-94F1-0380-7BEF-BD083467A1CB}"/>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6" name="Picture Placeholder 5">
            <a:extLst>
              <a:ext uri="{FF2B5EF4-FFF2-40B4-BE49-F238E27FC236}">
                <a16:creationId xmlns:a16="http://schemas.microsoft.com/office/drawing/2014/main" id="{B23150AF-DFDB-030D-7E71-81A16B46D4A7}"/>
              </a:ext>
            </a:extLst>
          </p:cNvPr>
          <p:cNvSpPr>
            <a:spLocks noGrp="1"/>
          </p:cNvSpPr>
          <p:nvPr>
            <p:ph type="pic" sz="quarter" idx="25"/>
          </p:nvPr>
        </p:nvSpPr>
        <p:spPr>
          <a:xfrm>
            <a:off x="9712010" y="3138489"/>
            <a:ext cx="7567613" cy="4559529"/>
          </a:xfrm>
          <a:prstGeom prst="rect">
            <a:avLst/>
          </a:prstGeom>
        </p:spPr>
        <p:txBody>
          <a:bodyPr/>
          <a:lstStyle>
            <a:lvl1pPr>
              <a:defRPr>
                <a:solidFill>
                  <a:srgbClr val="10587D"/>
                </a:solidFill>
                <a:latin typeface="Roboto" panose="02000000000000000000" pitchFamily="2" charset="0"/>
                <a:ea typeface="Roboto" panose="02000000000000000000" pitchFamily="2" charset="0"/>
              </a:defRPr>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6353F673-F49B-A19A-B114-AB4F80B8BBCB}"/>
              </a:ext>
            </a:extLst>
          </p:cNvPr>
          <p:cNvSpPr>
            <a:spLocks noGrp="1"/>
          </p:cNvSpPr>
          <p:nvPr>
            <p:ph type="body" sz="quarter" idx="27" hasCustomPrompt="1"/>
          </p:nvPr>
        </p:nvSpPr>
        <p:spPr>
          <a:xfrm>
            <a:off x="943751" y="3138489"/>
            <a:ext cx="7567613" cy="4559529"/>
          </a:xfrm>
          <a:prstGeom prst="rect">
            <a:avLst/>
          </a:prstGeom>
        </p:spPr>
        <p:txBody>
          <a:bodyPr/>
          <a:lstStyle>
            <a:lvl1pPr>
              <a:defRPr sz="2700">
                <a:solidFill>
                  <a:srgbClr val="10587D"/>
                </a:solidFill>
                <a:latin typeface="Roboto" panose="02000000000000000000" pitchFamily="2" charset="0"/>
                <a:ea typeface="Roboto" panose="02000000000000000000" pitchFamily="2" charset="0"/>
              </a:defRPr>
            </a:lvl1pPr>
          </a:lstStyle>
          <a:p>
            <a:pPr lvl="0"/>
            <a:r>
              <a:rPr lang="en-US" dirty="0"/>
              <a:t>Explain the picture or graphic on the right</a:t>
            </a:r>
          </a:p>
          <a:p>
            <a:pPr lvl="0"/>
            <a:r>
              <a:rPr lang="en-US" dirty="0"/>
              <a:t>Use bullet points to keep text succinct</a:t>
            </a:r>
          </a:p>
        </p:txBody>
      </p:sp>
    </p:spTree>
    <p:extLst>
      <p:ext uri="{BB962C8B-B14F-4D97-AF65-F5344CB8AC3E}">
        <p14:creationId xmlns:p14="http://schemas.microsoft.com/office/powerpoint/2010/main" val="1773659383"/>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Slide: Circles">
    <p:spTree>
      <p:nvGrpSpPr>
        <p:cNvPr id="1" name=""/>
        <p:cNvGrpSpPr/>
        <p:nvPr/>
      </p:nvGrpSpPr>
      <p:grpSpPr>
        <a:xfrm>
          <a:off x="0" y="0"/>
          <a:ext cx="0" cy="0"/>
          <a:chOff x="0" y="0"/>
          <a:chExt cx="0" cy="0"/>
        </a:xfrm>
      </p:grpSpPr>
      <p:sp>
        <p:nvSpPr>
          <p:cNvPr id="19" name="Oval 18">
            <a:extLst>
              <a:ext uri="{FF2B5EF4-FFF2-40B4-BE49-F238E27FC236}">
                <a16:creationId xmlns:a16="http://schemas.microsoft.com/office/drawing/2014/main" id="{4587681A-747A-684F-0B58-3E5C15905DDB}"/>
              </a:ext>
            </a:extLst>
          </p:cNvPr>
          <p:cNvSpPr/>
          <p:nvPr userDrawn="1"/>
        </p:nvSpPr>
        <p:spPr>
          <a:xfrm>
            <a:off x="12302352" y="2555424"/>
            <a:ext cx="5486400" cy="5486400"/>
          </a:xfrm>
          <a:prstGeom prst="ellipse">
            <a:avLst/>
          </a:prstGeom>
          <a:solidFill>
            <a:srgbClr val="1058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8" name="Oval 17">
            <a:extLst>
              <a:ext uri="{FF2B5EF4-FFF2-40B4-BE49-F238E27FC236}">
                <a16:creationId xmlns:a16="http://schemas.microsoft.com/office/drawing/2014/main" id="{3F1D5D4B-436A-DD75-0272-33E6B3D6C382}"/>
              </a:ext>
            </a:extLst>
          </p:cNvPr>
          <p:cNvSpPr/>
          <p:nvPr userDrawn="1"/>
        </p:nvSpPr>
        <p:spPr>
          <a:xfrm>
            <a:off x="6384369" y="2555424"/>
            <a:ext cx="5486400" cy="5486400"/>
          </a:xfrm>
          <a:prstGeom prst="ellipse">
            <a:avLst/>
          </a:prstGeom>
          <a:solidFill>
            <a:srgbClr val="1058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cxnSp>
        <p:nvCxnSpPr>
          <p:cNvPr id="2" name="Straight Connector 1">
            <a:extLst>
              <a:ext uri="{FF2B5EF4-FFF2-40B4-BE49-F238E27FC236}">
                <a16:creationId xmlns:a16="http://schemas.microsoft.com/office/drawing/2014/main" id="{4593A602-89FC-CC18-BE87-4820909913B0}"/>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3" name="Text Placeholder 5">
            <a:extLst>
              <a:ext uri="{FF2B5EF4-FFF2-40B4-BE49-F238E27FC236}">
                <a16:creationId xmlns:a16="http://schemas.microsoft.com/office/drawing/2014/main" id="{96672571-1972-6E18-4185-2A87A34B89B8}"/>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a:t>Header</a:t>
            </a:r>
          </a:p>
        </p:txBody>
      </p:sp>
      <p:sp>
        <p:nvSpPr>
          <p:cNvPr id="4" name="Text Placeholder 5">
            <a:extLst>
              <a:ext uri="{FF2B5EF4-FFF2-40B4-BE49-F238E27FC236}">
                <a16:creationId xmlns:a16="http://schemas.microsoft.com/office/drawing/2014/main" id="{ECA99DA0-8794-FC07-B612-0AF85C5230A3}"/>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err="1"/>
              <a:t>Subheader</a:t>
            </a:r>
            <a:endParaRPr lang="en-US"/>
          </a:p>
        </p:txBody>
      </p:sp>
      <p:sp>
        <p:nvSpPr>
          <p:cNvPr id="5" name="Oval 4">
            <a:extLst>
              <a:ext uri="{FF2B5EF4-FFF2-40B4-BE49-F238E27FC236}">
                <a16:creationId xmlns:a16="http://schemas.microsoft.com/office/drawing/2014/main" id="{556E7A4E-957B-F355-28C4-878BADEA2498}"/>
              </a:ext>
            </a:extLst>
          </p:cNvPr>
          <p:cNvSpPr/>
          <p:nvPr userDrawn="1"/>
        </p:nvSpPr>
        <p:spPr>
          <a:xfrm>
            <a:off x="466386" y="2555424"/>
            <a:ext cx="5486400" cy="5486400"/>
          </a:xfrm>
          <a:prstGeom prst="ellipse">
            <a:avLst/>
          </a:prstGeom>
          <a:solidFill>
            <a:srgbClr val="1058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3" name="Text Placeholder 12">
            <a:extLst>
              <a:ext uri="{FF2B5EF4-FFF2-40B4-BE49-F238E27FC236}">
                <a16:creationId xmlns:a16="http://schemas.microsoft.com/office/drawing/2014/main" id="{EC52C5B6-6A59-BF1F-C17B-890437E52A2C}"/>
              </a:ext>
            </a:extLst>
          </p:cNvPr>
          <p:cNvSpPr>
            <a:spLocks noGrp="1"/>
          </p:cNvSpPr>
          <p:nvPr>
            <p:ph type="body" sz="quarter" idx="26" hasCustomPrompt="1"/>
          </p:nvPr>
        </p:nvSpPr>
        <p:spPr>
          <a:xfrm>
            <a:off x="1450598" y="4899016"/>
            <a:ext cx="3387572" cy="1363766"/>
          </a:xfrm>
          <a:prstGeom prst="rect">
            <a:avLst/>
          </a:prstGeom>
        </p:spPr>
        <p:txBody>
          <a:bodyPr/>
          <a:lstStyle>
            <a:lvl1pPr>
              <a:defRPr sz="2400">
                <a:solidFill>
                  <a:srgbClr val="FFFFFF"/>
                </a:solidFill>
                <a:latin typeface="Roboto" panose="02000000000000000000" pitchFamily="2" charset="0"/>
                <a:ea typeface="Roboto" panose="02000000000000000000" pitchFamily="2" charset="0"/>
              </a:defRPr>
            </a:lvl1pPr>
          </a:lstStyle>
          <a:p>
            <a:pPr lvl="0"/>
            <a:r>
              <a:rPr lang="en-US"/>
              <a:t>A visual way to draw attention to your content</a:t>
            </a:r>
          </a:p>
        </p:txBody>
      </p:sp>
      <p:sp>
        <p:nvSpPr>
          <p:cNvPr id="14" name="Text Placeholder 10">
            <a:extLst>
              <a:ext uri="{FF2B5EF4-FFF2-40B4-BE49-F238E27FC236}">
                <a16:creationId xmlns:a16="http://schemas.microsoft.com/office/drawing/2014/main" id="{6508A2E8-EBDE-16D5-103A-377294C89BAC}"/>
              </a:ext>
            </a:extLst>
          </p:cNvPr>
          <p:cNvSpPr>
            <a:spLocks noGrp="1"/>
          </p:cNvSpPr>
          <p:nvPr>
            <p:ph type="body" sz="quarter" idx="27" hasCustomPrompt="1"/>
          </p:nvPr>
        </p:nvSpPr>
        <p:spPr>
          <a:xfrm>
            <a:off x="6937745" y="3948344"/>
            <a:ext cx="4417827" cy="697709"/>
          </a:xfrm>
          <a:prstGeom prst="rect">
            <a:avLst/>
          </a:prstGeom>
        </p:spPr>
        <p:txBody>
          <a:bodyPr/>
          <a:lstStyle>
            <a:lvl1pPr marL="0" indent="0" algn="ctr">
              <a:buNone/>
              <a:defRPr>
                <a:solidFill>
                  <a:srgbClr val="FFFFFF"/>
                </a:solidFill>
                <a:latin typeface="Roboto" panose="02000000000000000000" pitchFamily="2" charset="0"/>
                <a:ea typeface="Roboto" panose="02000000000000000000" pitchFamily="2" charset="0"/>
              </a:defRPr>
            </a:lvl1pPr>
          </a:lstStyle>
          <a:p>
            <a:pPr lvl="0"/>
            <a:r>
              <a:rPr lang="en-US"/>
              <a:t>Keep It Short</a:t>
            </a:r>
          </a:p>
        </p:txBody>
      </p:sp>
      <p:sp>
        <p:nvSpPr>
          <p:cNvPr id="15" name="Text Placeholder 12">
            <a:extLst>
              <a:ext uri="{FF2B5EF4-FFF2-40B4-BE49-F238E27FC236}">
                <a16:creationId xmlns:a16="http://schemas.microsoft.com/office/drawing/2014/main" id="{93E4BA37-D400-84E2-5830-4BE368B70416}"/>
              </a:ext>
            </a:extLst>
          </p:cNvPr>
          <p:cNvSpPr>
            <a:spLocks noGrp="1"/>
          </p:cNvSpPr>
          <p:nvPr>
            <p:ph type="body" sz="quarter" idx="28" hasCustomPrompt="1"/>
          </p:nvPr>
        </p:nvSpPr>
        <p:spPr>
          <a:xfrm>
            <a:off x="7710111" y="4899014"/>
            <a:ext cx="2794824" cy="612051"/>
          </a:xfrm>
          <a:prstGeom prst="rect">
            <a:avLst/>
          </a:prstGeom>
        </p:spPr>
        <p:txBody>
          <a:bodyPr/>
          <a:lstStyle>
            <a:lvl1pPr>
              <a:defRPr sz="2400">
                <a:solidFill>
                  <a:srgbClr val="FFFFFF"/>
                </a:solidFill>
                <a:latin typeface="Roboto" panose="02000000000000000000" pitchFamily="2" charset="0"/>
                <a:ea typeface="Roboto" panose="02000000000000000000" pitchFamily="2" charset="0"/>
              </a:defRPr>
            </a:lvl1pPr>
          </a:lstStyle>
          <a:p>
            <a:pPr lvl="0"/>
            <a:r>
              <a:rPr lang="en-US"/>
              <a:t>Space is limited</a:t>
            </a:r>
          </a:p>
        </p:txBody>
      </p:sp>
      <p:sp>
        <p:nvSpPr>
          <p:cNvPr id="16" name="Text Placeholder 10">
            <a:extLst>
              <a:ext uri="{FF2B5EF4-FFF2-40B4-BE49-F238E27FC236}">
                <a16:creationId xmlns:a16="http://schemas.microsoft.com/office/drawing/2014/main" id="{6C360C2E-CFC9-43E0-2949-9DE6EB3D061D}"/>
              </a:ext>
            </a:extLst>
          </p:cNvPr>
          <p:cNvSpPr>
            <a:spLocks noGrp="1"/>
          </p:cNvSpPr>
          <p:nvPr>
            <p:ph type="body" sz="quarter" idx="29" hasCustomPrompt="1"/>
          </p:nvPr>
        </p:nvSpPr>
        <p:spPr>
          <a:xfrm>
            <a:off x="12659311" y="3948344"/>
            <a:ext cx="4772480" cy="697709"/>
          </a:xfrm>
          <a:prstGeom prst="rect">
            <a:avLst/>
          </a:prstGeom>
        </p:spPr>
        <p:txBody>
          <a:bodyPr/>
          <a:lstStyle>
            <a:lvl1pPr marL="0" indent="0" algn="ctr">
              <a:buNone/>
              <a:defRPr>
                <a:solidFill>
                  <a:srgbClr val="FFFFFF"/>
                </a:solidFill>
                <a:latin typeface="Roboto" panose="02000000000000000000" pitchFamily="2" charset="0"/>
                <a:ea typeface="Roboto" panose="02000000000000000000" pitchFamily="2" charset="0"/>
              </a:defRPr>
            </a:lvl1pPr>
          </a:lstStyle>
          <a:p>
            <a:pPr lvl="0"/>
            <a:r>
              <a:rPr lang="en-US" err="1"/>
              <a:t>Subheader</a:t>
            </a:r>
            <a:endParaRPr lang="en-US"/>
          </a:p>
        </p:txBody>
      </p:sp>
      <p:sp>
        <p:nvSpPr>
          <p:cNvPr id="17" name="Text Placeholder 12">
            <a:extLst>
              <a:ext uri="{FF2B5EF4-FFF2-40B4-BE49-F238E27FC236}">
                <a16:creationId xmlns:a16="http://schemas.microsoft.com/office/drawing/2014/main" id="{2B8C4126-DE97-3082-67DD-DCD8601BD33D}"/>
              </a:ext>
            </a:extLst>
          </p:cNvPr>
          <p:cNvSpPr>
            <a:spLocks noGrp="1"/>
          </p:cNvSpPr>
          <p:nvPr>
            <p:ph type="body" sz="quarter" idx="30" hasCustomPrompt="1"/>
          </p:nvPr>
        </p:nvSpPr>
        <p:spPr>
          <a:xfrm>
            <a:off x="12700913" y="4899014"/>
            <a:ext cx="4689278" cy="1728788"/>
          </a:xfrm>
          <a:prstGeom prst="rect">
            <a:avLst/>
          </a:prstGeom>
        </p:spPr>
        <p:txBody>
          <a:bodyPr/>
          <a:lstStyle>
            <a:lvl1pPr>
              <a:defRPr sz="2400">
                <a:solidFill>
                  <a:srgbClr val="FFFFFF"/>
                </a:solidFill>
                <a:latin typeface="Roboto" panose="02000000000000000000" pitchFamily="2" charset="0"/>
                <a:ea typeface="Roboto" panose="02000000000000000000" pitchFamily="2"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a:t>
            </a:r>
          </a:p>
        </p:txBody>
      </p:sp>
      <p:sp>
        <p:nvSpPr>
          <p:cNvPr id="6" name="Text Placeholder 10">
            <a:extLst>
              <a:ext uri="{FF2B5EF4-FFF2-40B4-BE49-F238E27FC236}">
                <a16:creationId xmlns:a16="http://schemas.microsoft.com/office/drawing/2014/main" id="{7252E88F-2153-E476-1BC2-9805A0FD99AC}"/>
              </a:ext>
            </a:extLst>
          </p:cNvPr>
          <p:cNvSpPr>
            <a:spLocks noGrp="1"/>
          </p:cNvSpPr>
          <p:nvPr>
            <p:ph type="body" sz="quarter" idx="31" hasCustomPrompt="1"/>
          </p:nvPr>
        </p:nvSpPr>
        <p:spPr>
          <a:xfrm>
            <a:off x="1000673" y="3948344"/>
            <a:ext cx="4417827" cy="697709"/>
          </a:xfrm>
          <a:prstGeom prst="rect">
            <a:avLst/>
          </a:prstGeom>
        </p:spPr>
        <p:txBody>
          <a:bodyPr/>
          <a:lstStyle>
            <a:lvl1pPr marL="0" indent="0" algn="ctr">
              <a:buNone/>
              <a:defRPr sz="4200">
                <a:solidFill>
                  <a:srgbClr val="FFFFFF"/>
                </a:solidFill>
                <a:latin typeface="Roboto" panose="02000000000000000000" pitchFamily="2" charset="0"/>
                <a:ea typeface="Roboto" panose="02000000000000000000" pitchFamily="2" charset="0"/>
              </a:defRPr>
            </a:lvl1pPr>
          </a:lstStyle>
          <a:p>
            <a:pPr lvl="0"/>
            <a:r>
              <a:rPr lang="en-US"/>
              <a:t>Grab Attention</a:t>
            </a:r>
          </a:p>
        </p:txBody>
      </p:sp>
    </p:spTree>
    <p:extLst>
      <p:ext uri="{BB962C8B-B14F-4D97-AF65-F5344CB8AC3E}">
        <p14:creationId xmlns:p14="http://schemas.microsoft.com/office/powerpoint/2010/main" val="20591974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Slide: 3 Graphics">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20F70F-CFA1-FA5C-E819-111EB8146F1B}"/>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6" name="Text Placeholder 5">
            <a:extLst>
              <a:ext uri="{FF2B5EF4-FFF2-40B4-BE49-F238E27FC236}">
                <a16:creationId xmlns:a16="http://schemas.microsoft.com/office/drawing/2014/main" id="{E0F22B3A-749B-2FB1-ACFF-9731127C42A9}"/>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dirty="0"/>
              <a:t>Header</a:t>
            </a:r>
          </a:p>
        </p:txBody>
      </p:sp>
      <p:sp>
        <p:nvSpPr>
          <p:cNvPr id="11" name="Text Placeholder 5">
            <a:extLst>
              <a:ext uri="{FF2B5EF4-FFF2-40B4-BE49-F238E27FC236}">
                <a16:creationId xmlns:a16="http://schemas.microsoft.com/office/drawing/2014/main" id="{6915EC74-4290-82B9-35BC-0359BD146746}"/>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17" name="Text Placeholder 16">
            <a:extLst>
              <a:ext uri="{FF2B5EF4-FFF2-40B4-BE49-F238E27FC236}">
                <a16:creationId xmlns:a16="http://schemas.microsoft.com/office/drawing/2014/main" id="{5E248ADB-AFF5-BC07-FB81-289DE0029521}"/>
              </a:ext>
            </a:extLst>
          </p:cNvPr>
          <p:cNvSpPr>
            <a:spLocks noGrp="1"/>
          </p:cNvSpPr>
          <p:nvPr>
            <p:ph type="body" sz="quarter" idx="27" hasCustomPrompt="1"/>
          </p:nvPr>
        </p:nvSpPr>
        <p:spPr>
          <a:xfrm>
            <a:off x="935930" y="5808494"/>
            <a:ext cx="4845843" cy="666750"/>
          </a:xfrm>
          <a:prstGeom prst="rect">
            <a:avLst/>
          </a:prstGeom>
        </p:spPr>
        <p:txBody>
          <a:bodyPr/>
          <a:lstStyle>
            <a:lvl1pPr marL="0" indent="0" algn="ctr">
              <a:buNone/>
              <a:defRPr sz="3600">
                <a:solidFill>
                  <a:srgbClr val="C35522"/>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18" name="Text Placeholder 16">
            <a:extLst>
              <a:ext uri="{FF2B5EF4-FFF2-40B4-BE49-F238E27FC236}">
                <a16:creationId xmlns:a16="http://schemas.microsoft.com/office/drawing/2014/main" id="{D2DC5E11-7922-4F15-228D-6CA4D8A9B163}"/>
              </a:ext>
            </a:extLst>
          </p:cNvPr>
          <p:cNvSpPr>
            <a:spLocks noGrp="1"/>
          </p:cNvSpPr>
          <p:nvPr>
            <p:ph type="body" sz="quarter" idx="28" hasCustomPrompt="1"/>
          </p:nvPr>
        </p:nvSpPr>
        <p:spPr>
          <a:xfrm>
            <a:off x="935930" y="6746339"/>
            <a:ext cx="4845843" cy="1682945"/>
          </a:xfrm>
          <a:prstGeom prst="rect">
            <a:avLst/>
          </a:prstGeom>
        </p:spPr>
        <p:txBody>
          <a:bodyPr/>
          <a:lstStyle>
            <a:lvl1pPr marL="0" indent="0">
              <a:buFont typeface="Arial" panose="020B0604020202020204" pitchFamily="34" charset="0"/>
              <a:buNone/>
              <a:defRPr sz="2400">
                <a:solidFill>
                  <a:srgbClr val="10587D"/>
                </a:solidFill>
                <a:latin typeface="Roboto" panose="02000000000000000000" pitchFamily="2" charset="0"/>
                <a:ea typeface="Roboto" panose="02000000000000000000" pitchFamily="2" charset="0"/>
              </a:defRPr>
            </a:lvl1pPr>
          </a:lstStyle>
          <a:p>
            <a:pPr lvl="0"/>
            <a:r>
              <a:rPr lang="en-US" dirty="0"/>
              <a:t>Add an icon or graphic to the boxes above and briefly explain your point here.</a:t>
            </a:r>
          </a:p>
        </p:txBody>
      </p:sp>
      <p:sp>
        <p:nvSpPr>
          <p:cNvPr id="21" name="Text Placeholder 16">
            <a:extLst>
              <a:ext uri="{FF2B5EF4-FFF2-40B4-BE49-F238E27FC236}">
                <a16:creationId xmlns:a16="http://schemas.microsoft.com/office/drawing/2014/main" id="{1D824540-ACD0-FB02-9BD8-162F0A623F05}"/>
              </a:ext>
            </a:extLst>
          </p:cNvPr>
          <p:cNvSpPr>
            <a:spLocks noGrp="1"/>
          </p:cNvSpPr>
          <p:nvPr>
            <p:ph type="body" sz="quarter" idx="29" hasCustomPrompt="1"/>
          </p:nvPr>
        </p:nvSpPr>
        <p:spPr>
          <a:xfrm>
            <a:off x="6721079" y="5808494"/>
            <a:ext cx="4845843" cy="666750"/>
          </a:xfrm>
          <a:prstGeom prst="rect">
            <a:avLst/>
          </a:prstGeom>
        </p:spPr>
        <p:txBody>
          <a:bodyPr/>
          <a:lstStyle>
            <a:lvl1pPr marL="0" indent="0" algn="ctr">
              <a:buNone/>
              <a:defRPr sz="3600">
                <a:solidFill>
                  <a:srgbClr val="C35522"/>
                </a:solidFill>
                <a:latin typeface="Roboto" panose="02000000000000000000" pitchFamily="2" charset="0"/>
                <a:ea typeface="Roboto" panose="02000000000000000000" pitchFamily="2" charset="0"/>
              </a:defRPr>
            </a:lvl1pPr>
          </a:lstStyle>
          <a:p>
            <a:pPr lvl="0"/>
            <a:r>
              <a:rPr lang="en-US" dirty="0"/>
              <a:t>Lorem Ipsum</a:t>
            </a:r>
          </a:p>
        </p:txBody>
      </p:sp>
      <p:sp>
        <p:nvSpPr>
          <p:cNvPr id="22" name="Text Placeholder 16">
            <a:extLst>
              <a:ext uri="{FF2B5EF4-FFF2-40B4-BE49-F238E27FC236}">
                <a16:creationId xmlns:a16="http://schemas.microsoft.com/office/drawing/2014/main" id="{4EF06137-AA38-0115-132B-D830186A47C6}"/>
              </a:ext>
            </a:extLst>
          </p:cNvPr>
          <p:cNvSpPr>
            <a:spLocks noGrp="1"/>
          </p:cNvSpPr>
          <p:nvPr>
            <p:ph type="body" sz="quarter" idx="30" hasCustomPrompt="1"/>
          </p:nvPr>
        </p:nvSpPr>
        <p:spPr>
          <a:xfrm>
            <a:off x="6721079" y="6746339"/>
            <a:ext cx="4845843" cy="1682945"/>
          </a:xfrm>
          <a:prstGeom prst="rect">
            <a:avLst/>
          </a:prstGeom>
        </p:spPr>
        <p:txBody>
          <a:bodyPr/>
          <a:lstStyle>
            <a:lvl1pPr marL="0" indent="0">
              <a:buFont typeface="Arial" panose="020B0604020202020204" pitchFamily="34" charset="0"/>
              <a:buNone/>
              <a:defRPr sz="2400">
                <a:solidFill>
                  <a:srgbClr val="10587D"/>
                </a:solidFill>
                <a:latin typeface="Roboto" panose="02000000000000000000" pitchFamily="2" charset="0"/>
                <a:ea typeface="Roboto" panose="02000000000000000000" pitchFamily="2" charset="0"/>
              </a:defRPr>
            </a:lvl1pPr>
          </a:lstStyle>
          <a:p>
            <a:pPr lvl="0"/>
            <a:r>
              <a:rPr lang="en-US" dirty="0"/>
              <a:t>Lorem ipsum dolor sit amet, consectetuer adipiscing elit. Maecenas </a:t>
            </a:r>
            <a:r>
              <a:rPr lang="en-US" dirty="0" err="1"/>
              <a:t>porttitor</a:t>
            </a:r>
            <a:r>
              <a:rPr lang="en-US" dirty="0"/>
              <a:t> </a:t>
            </a:r>
            <a:r>
              <a:rPr lang="en-US" dirty="0" err="1"/>
              <a:t>congue</a:t>
            </a:r>
            <a:r>
              <a:rPr lang="en-US" dirty="0"/>
              <a:t>.</a:t>
            </a:r>
          </a:p>
        </p:txBody>
      </p:sp>
      <p:sp>
        <p:nvSpPr>
          <p:cNvPr id="23" name="Text Placeholder 16">
            <a:extLst>
              <a:ext uri="{FF2B5EF4-FFF2-40B4-BE49-F238E27FC236}">
                <a16:creationId xmlns:a16="http://schemas.microsoft.com/office/drawing/2014/main" id="{D527EDC2-48AE-0B7C-65F7-75B6E528EBE4}"/>
              </a:ext>
            </a:extLst>
          </p:cNvPr>
          <p:cNvSpPr>
            <a:spLocks noGrp="1"/>
          </p:cNvSpPr>
          <p:nvPr>
            <p:ph type="body" sz="quarter" idx="31" hasCustomPrompt="1"/>
          </p:nvPr>
        </p:nvSpPr>
        <p:spPr>
          <a:xfrm>
            <a:off x="12507182" y="5808494"/>
            <a:ext cx="4845843" cy="666750"/>
          </a:xfrm>
          <a:prstGeom prst="rect">
            <a:avLst/>
          </a:prstGeom>
        </p:spPr>
        <p:txBody>
          <a:bodyPr/>
          <a:lstStyle>
            <a:lvl1pPr marL="0" indent="0" algn="ctr">
              <a:buNone/>
              <a:defRPr sz="3600">
                <a:solidFill>
                  <a:srgbClr val="C35522"/>
                </a:solidFill>
                <a:latin typeface="Roboto" panose="02000000000000000000" pitchFamily="2" charset="0"/>
                <a:ea typeface="Roboto" panose="02000000000000000000" pitchFamily="2" charset="0"/>
              </a:defRPr>
            </a:lvl1pPr>
          </a:lstStyle>
          <a:p>
            <a:pPr marL="0" marR="0" lvl="0" indent="0" algn="ctr" defTabSz="1371600" rtl="0" eaLnBrk="1" fontAlgn="auto" latinLnBrk="0" hangingPunct="1">
              <a:lnSpc>
                <a:spcPct val="90000"/>
              </a:lnSpc>
              <a:spcBef>
                <a:spcPts val="1500"/>
              </a:spcBef>
              <a:spcAft>
                <a:spcPts val="0"/>
              </a:spcAft>
              <a:buClrTx/>
              <a:buSzTx/>
              <a:buFont typeface="Arial"/>
              <a:buNone/>
              <a:tabLst/>
              <a:defRPr/>
            </a:pPr>
            <a:r>
              <a:rPr lang="en-US" dirty="0"/>
              <a:t>Lorem Ipsum</a:t>
            </a:r>
          </a:p>
          <a:p>
            <a:pPr lvl="0"/>
            <a:endParaRPr lang="en-US" dirty="0"/>
          </a:p>
        </p:txBody>
      </p:sp>
      <p:sp>
        <p:nvSpPr>
          <p:cNvPr id="24" name="Text Placeholder 16">
            <a:extLst>
              <a:ext uri="{FF2B5EF4-FFF2-40B4-BE49-F238E27FC236}">
                <a16:creationId xmlns:a16="http://schemas.microsoft.com/office/drawing/2014/main" id="{74355585-4CBE-B4FC-73DA-50840762598A}"/>
              </a:ext>
            </a:extLst>
          </p:cNvPr>
          <p:cNvSpPr>
            <a:spLocks noGrp="1"/>
          </p:cNvSpPr>
          <p:nvPr>
            <p:ph type="body" sz="quarter" idx="32" hasCustomPrompt="1"/>
          </p:nvPr>
        </p:nvSpPr>
        <p:spPr>
          <a:xfrm>
            <a:off x="12507182" y="6746339"/>
            <a:ext cx="4845843" cy="1682945"/>
          </a:xfrm>
          <a:prstGeom prst="rect">
            <a:avLst/>
          </a:prstGeom>
        </p:spPr>
        <p:txBody>
          <a:bodyPr/>
          <a:lstStyle>
            <a:lvl1pPr marL="0" indent="0">
              <a:buFont typeface="Arial" panose="020B0604020202020204" pitchFamily="34" charset="0"/>
              <a:buNone/>
              <a:defRPr sz="2400">
                <a:solidFill>
                  <a:srgbClr val="10587D"/>
                </a:solidFill>
                <a:latin typeface="Roboto" panose="02000000000000000000" pitchFamily="2" charset="0"/>
                <a:ea typeface="Roboto" panose="02000000000000000000" pitchFamily="2" charset="0"/>
              </a:defRPr>
            </a:lvl1pPr>
          </a:lstStyle>
          <a:p>
            <a:pPr lvl="0"/>
            <a:r>
              <a:rPr lang="en-US" dirty="0"/>
              <a:t>Lorem ipsum dolor sit amet, consectetuer adipiscing elit. Maecenas </a:t>
            </a:r>
            <a:r>
              <a:rPr lang="en-US" dirty="0" err="1"/>
              <a:t>porttitor</a:t>
            </a:r>
            <a:r>
              <a:rPr lang="en-US" dirty="0"/>
              <a:t> </a:t>
            </a:r>
            <a:r>
              <a:rPr lang="en-US" dirty="0" err="1"/>
              <a:t>congue</a:t>
            </a:r>
            <a:r>
              <a:rPr lang="en-US" dirty="0"/>
              <a:t>.</a:t>
            </a:r>
          </a:p>
        </p:txBody>
      </p:sp>
      <p:sp>
        <p:nvSpPr>
          <p:cNvPr id="5" name="Content Placeholder 4">
            <a:extLst>
              <a:ext uri="{FF2B5EF4-FFF2-40B4-BE49-F238E27FC236}">
                <a16:creationId xmlns:a16="http://schemas.microsoft.com/office/drawing/2014/main" id="{5D144DFD-E88A-3F8C-2BA1-5DE45D9E0F15}"/>
              </a:ext>
            </a:extLst>
          </p:cNvPr>
          <p:cNvSpPr>
            <a:spLocks noGrp="1"/>
          </p:cNvSpPr>
          <p:nvPr>
            <p:ph sz="quarter" idx="33" hasCustomPrompt="1"/>
          </p:nvPr>
        </p:nvSpPr>
        <p:spPr>
          <a:xfrm>
            <a:off x="935930" y="2491780"/>
            <a:ext cx="4845843" cy="3045620"/>
          </a:xfrm>
          <a:prstGeom prst="rect">
            <a:avLst/>
          </a:prstGeom>
        </p:spPr>
        <p:txBody>
          <a:bodyPr/>
          <a:lstStyle>
            <a:lvl1pPr marL="0" indent="0">
              <a:buNone/>
              <a:defRPr>
                <a:solidFill>
                  <a:srgbClr val="10587D"/>
                </a:solidFill>
                <a:latin typeface="Roboto" panose="02000000000000000000" pitchFamily="2" charset="0"/>
                <a:ea typeface="Roboto" panose="02000000000000000000" pitchFamily="2" charset="0"/>
              </a:defRPr>
            </a:lvl1pPr>
          </a:lstStyle>
          <a:p>
            <a:pPr lvl="0"/>
            <a:r>
              <a:rPr lang="en-US" dirty="0"/>
              <a:t>Graphic</a:t>
            </a:r>
          </a:p>
        </p:txBody>
      </p:sp>
      <p:sp>
        <p:nvSpPr>
          <p:cNvPr id="7" name="Content Placeholder 4">
            <a:extLst>
              <a:ext uri="{FF2B5EF4-FFF2-40B4-BE49-F238E27FC236}">
                <a16:creationId xmlns:a16="http://schemas.microsoft.com/office/drawing/2014/main" id="{D69ADDDA-76D8-4ABB-12F3-991CFD6EE5A3}"/>
              </a:ext>
            </a:extLst>
          </p:cNvPr>
          <p:cNvSpPr>
            <a:spLocks noGrp="1"/>
          </p:cNvSpPr>
          <p:nvPr>
            <p:ph sz="quarter" idx="34" hasCustomPrompt="1"/>
          </p:nvPr>
        </p:nvSpPr>
        <p:spPr>
          <a:xfrm>
            <a:off x="6721079" y="2485789"/>
            <a:ext cx="4845843" cy="3045620"/>
          </a:xfrm>
          <a:prstGeom prst="rect">
            <a:avLst/>
          </a:prstGeom>
        </p:spPr>
        <p:txBody>
          <a:bodyPr/>
          <a:lstStyle>
            <a:lvl1pPr marL="0" indent="0">
              <a:buNone/>
              <a:defRPr>
                <a:solidFill>
                  <a:srgbClr val="10587D"/>
                </a:solidFill>
                <a:latin typeface="Roboto" panose="02000000000000000000" pitchFamily="2" charset="0"/>
                <a:ea typeface="Roboto" panose="02000000000000000000" pitchFamily="2" charset="0"/>
              </a:defRPr>
            </a:lvl1pPr>
          </a:lstStyle>
          <a:p>
            <a:pPr lvl="0"/>
            <a:r>
              <a:rPr lang="en-US" dirty="0"/>
              <a:t>Graphic</a:t>
            </a:r>
          </a:p>
        </p:txBody>
      </p:sp>
      <p:sp>
        <p:nvSpPr>
          <p:cNvPr id="8" name="Content Placeholder 4">
            <a:extLst>
              <a:ext uri="{FF2B5EF4-FFF2-40B4-BE49-F238E27FC236}">
                <a16:creationId xmlns:a16="http://schemas.microsoft.com/office/drawing/2014/main" id="{21C1052D-097B-C9E1-DE6E-E2FC2B0EED95}"/>
              </a:ext>
            </a:extLst>
          </p:cNvPr>
          <p:cNvSpPr>
            <a:spLocks noGrp="1"/>
          </p:cNvSpPr>
          <p:nvPr>
            <p:ph sz="quarter" idx="35" hasCustomPrompt="1"/>
          </p:nvPr>
        </p:nvSpPr>
        <p:spPr>
          <a:xfrm>
            <a:off x="12506228" y="2485787"/>
            <a:ext cx="4845843" cy="3045620"/>
          </a:xfrm>
          <a:prstGeom prst="rect">
            <a:avLst/>
          </a:prstGeom>
        </p:spPr>
        <p:txBody>
          <a:bodyPr/>
          <a:lstStyle>
            <a:lvl1pPr marL="0" indent="0">
              <a:buNone/>
              <a:defRPr>
                <a:solidFill>
                  <a:srgbClr val="10587D"/>
                </a:solidFill>
                <a:latin typeface="Roboto" panose="02000000000000000000" pitchFamily="2" charset="0"/>
                <a:ea typeface="Roboto" panose="02000000000000000000" pitchFamily="2" charset="0"/>
              </a:defRPr>
            </a:lvl1pPr>
          </a:lstStyle>
          <a:p>
            <a:pPr lvl="0"/>
            <a:r>
              <a:rPr lang="en-US" dirty="0"/>
              <a:t>Graphic</a:t>
            </a:r>
          </a:p>
        </p:txBody>
      </p:sp>
    </p:spTree>
    <p:extLst>
      <p:ext uri="{BB962C8B-B14F-4D97-AF65-F5344CB8AC3E}">
        <p14:creationId xmlns:p14="http://schemas.microsoft.com/office/powerpoint/2010/main" val="26450090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Slide: Background Bar">
    <p:spTree>
      <p:nvGrpSpPr>
        <p:cNvPr id="1" name=""/>
        <p:cNvGrpSpPr/>
        <p:nvPr/>
      </p:nvGrpSpPr>
      <p:grpSpPr>
        <a:xfrm>
          <a:off x="0" y="0"/>
          <a:ext cx="0" cy="0"/>
          <a:chOff x="0" y="0"/>
          <a:chExt cx="0" cy="0"/>
        </a:xfrm>
      </p:grpSpPr>
      <p:sp>
        <p:nvSpPr>
          <p:cNvPr id="13" name="Rectangle 12"/>
          <p:cNvSpPr/>
          <p:nvPr userDrawn="1"/>
        </p:nvSpPr>
        <p:spPr>
          <a:xfrm>
            <a:off x="-299258" y="2733333"/>
            <a:ext cx="18903141" cy="5695950"/>
          </a:xfrm>
          <a:prstGeom prst="rect">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cxnSp>
        <p:nvCxnSpPr>
          <p:cNvPr id="2" name="Straight Connector 1">
            <a:extLst>
              <a:ext uri="{FF2B5EF4-FFF2-40B4-BE49-F238E27FC236}">
                <a16:creationId xmlns:a16="http://schemas.microsoft.com/office/drawing/2014/main" id="{C020F70F-CFA1-FA5C-E819-111EB8146F1B}"/>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3" name="Text Placeholder 5">
            <a:extLst>
              <a:ext uri="{FF2B5EF4-FFF2-40B4-BE49-F238E27FC236}">
                <a16:creationId xmlns:a16="http://schemas.microsoft.com/office/drawing/2014/main" id="{17F43A51-0B7B-D263-F7C5-D87BB859A8C9}"/>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a:t>Header</a:t>
            </a:r>
          </a:p>
        </p:txBody>
      </p:sp>
      <p:sp>
        <p:nvSpPr>
          <p:cNvPr id="4" name="Text Placeholder 5">
            <a:extLst>
              <a:ext uri="{FF2B5EF4-FFF2-40B4-BE49-F238E27FC236}">
                <a16:creationId xmlns:a16="http://schemas.microsoft.com/office/drawing/2014/main" id="{0D7810B0-950B-09F0-F9C1-387F52F6D85A}"/>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err="1"/>
              <a:t>Subheader</a:t>
            </a:r>
            <a:endParaRPr lang="en-US"/>
          </a:p>
        </p:txBody>
      </p:sp>
      <p:sp>
        <p:nvSpPr>
          <p:cNvPr id="6" name="Text Placeholder 5">
            <a:extLst>
              <a:ext uri="{FF2B5EF4-FFF2-40B4-BE49-F238E27FC236}">
                <a16:creationId xmlns:a16="http://schemas.microsoft.com/office/drawing/2014/main" id="{A4D5D647-C808-0E14-728E-791B858B9F63}"/>
              </a:ext>
            </a:extLst>
          </p:cNvPr>
          <p:cNvSpPr>
            <a:spLocks noGrp="1"/>
          </p:cNvSpPr>
          <p:nvPr>
            <p:ph type="body" sz="quarter" idx="25" hasCustomPrompt="1"/>
          </p:nvPr>
        </p:nvSpPr>
        <p:spPr>
          <a:xfrm>
            <a:off x="1093491" y="4063604"/>
            <a:ext cx="3753390" cy="2902743"/>
          </a:xfrm>
          <a:prstGeom prst="rect">
            <a:avLst/>
          </a:prstGeom>
        </p:spPr>
        <p:txBody>
          <a:bodyPr/>
          <a:lstStyle>
            <a:lvl1pPr marL="0" indent="0">
              <a:buNone/>
              <a:defRPr sz="3600">
                <a:solidFill>
                  <a:schemeClr val="bg1"/>
                </a:solidFill>
                <a:latin typeface="Roboto" panose="02000000000000000000" pitchFamily="2" charset="0"/>
                <a:ea typeface="Roboto" panose="02000000000000000000" pitchFamily="2" charset="0"/>
              </a:defRPr>
            </a:lvl1pPr>
          </a:lstStyle>
          <a:p>
            <a:pPr lvl="0"/>
            <a:r>
              <a:rPr lang="en-US"/>
              <a:t>Flank the central picture with brief blocks of text.</a:t>
            </a:r>
          </a:p>
        </p:txBody>
      </p:sp>
      <p:sp>
        <p:nvSpPr>
          <p:cNvPr id="7" name="Text Placeholder 5">
            <a:extLst>
              <a:ext uri="{FF2B5EF4-FFF2-40B4-BE49-F238E27FC236}">
                <a16:creationId xmlns:a16="http://schemas.microsoft.com/office/drawing/2014/main" id="{1B68FA95-58E7-1C8D-84AC-ED8029D6D846}"/>
              </a:ext>
            </a:extLst>
          </p:cNvPr>
          <p:cNvSpPr>
            <a:spLocks noGrp="1"/>
          </p:cNvSpPr>
          <p:nvPr>
            <p:ph type="body" sz="quarter" idx="26" hasCustomPrompt="1"/>
          </p:nvPr>
        </p:nvSpPr>
        <p:spPr>
          <a:xfrm>
            <a:off x="13441118" y="4071311"/>
            <a:ext cx="3753390" cy="2902743"/>
          </a:xfrm>
          <a:prstGeom prst="rect">
            <a:avLst/>
          </a:prstGeom>
        </p:spPr>
        <p:txBody>
          <a:bodyPr/>
          <a:lstStyle>
            <a:lvl1pPr marL="0" indent="0">
              <a:buNone/>
              <a:defRPr sz="3600">
                <a:solidFill>
                  <a:schemeClr val="bg1"/>
                </a:solidFill>
                <a:latin typeface="Roboto" panose="02000000000000000000" pitchFamily="2" charset="0"/>
                <a:ea typeface="Roboto" panose="02000000000000000000" pitchFamily="2"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p>
        </p:txBody>
      </p:sp>
      <p:sp>
        <p:nvSpPr>
          <p:cNvPr id="9" name="Picture Placeholder 8">
            <a:extLst>
              <a:ext uri="{FF2B5EF4-FFF2-40B4-BE49-F238E27FC236}">
                <a16:creationId xmlns:a16="http://schemas.microsoft.com/office/drawing/2014/main" id="{B138F229-C08D-16BE-4E04-0DFA2AC9F047}"/>
              </a:ext>
            </a:extLst>
          </p:cNvPr>
          <p:cNvSpPr>
            <a:spLocks noGrp="1"/>
          </p:cNvSpPr>
          <p:nvPr>
            <p:ph type="pic" sz="quarter" idx="27"/>
          </p:nvPr>
        </p:nvSpPr>
        <p:spPr>
          <a:xfrm>
            <a:off x="7065169" y="4063604"/>
            <a:ext cx="4157663" cy="2900363"/>
          </a:xfrm>
          <a:prstGeom prst="rect">
            <a:avLst/>
          </a:prstGeom>
        </p:spPr>
        <p:txBody>
          <a:bodyPr/>
          <a:lstStyle>
            <a:lvl1pPr>
              <a:defRPr>
                <a:solidFill>
                  <a:srgbClr val="FFFFFF"/>
                </a:solidFill>
                <a:latin typeface="Roboto" panose="02000000000000000000" pitchFamily="2" charset="0"/>
                <a:ea typeface="Roboto" panose="02000000000000000000" pitchFamily="2" charset="0"/>
              </a:defRPr>
            </a:lvl1pPr>
          </a:lstStyle>
          <a:p>
            <a:r>
              <a:rPr lang="en-US"/>
              <a:t>Click icon to add picture</a:t>
            </a:r>
          </a:p>
        </p:txBody>
      </p:sp>
    </p:spTree>
    <p:extLst>
      <p:ext uri="{BB962C8B-B14F-4D97-AF65-F5344CB8AC3E}">
        <p14:creationId xmlns:p14="http://schemas.microsoft.com/office/powerpoint/2010/main" val="194230999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Slide: Quote">
    <p:spTree>
      <p:nvGrpSpPr>
        <p:cNvPr id="1" name=""/>
        <p:cNvGrpSpPr/>
        <p:nvPr/>
      </p:nvGrpSpPr>
      <p:grpSpPr>
        <a:xfrm>
          <a:off x="0" y="0"/>
          <a:ext cx="0" cy="0"/>
          <a:chOff x="0" y="0"/>
          <a:chExt cx="0" cy="0"/>
        </a:xfrm>
      </p:grpSpPr>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dirty="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pic>
        <p:nvPicPr>
          <p:cNvPr id="2" name="Graphic 1" descr="Open quotation mark with solid fill">
            <a:extLst>
              <a:ext uri="{FF2B5EF4-FFF2-40B4-BE49-F238E27FC236}">
                <a16:creationId xmlns:a16="http://schemas.microsoft.com/office/drawing/2014/main" id="{934C3A53-7C94-549A-CEE4-532A9E42D2A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0800000">
            <a:off x="13585793" y="5584793"/>
            <a:ext cx="4702208" cy="4702208"/>
          </a:xfrm>
          <a:prstGeom prst="rect">
            <a:avLst/>
          </a:prstGeom>
        </p:spPr>
      </p:pic>
      <p:pic>
        <p:nvPicPr>
          <p:cNvPr id="3" name="Graphic 2" descr="Open quotation mark with solid fill">
            <a:extLst>
              <a:ext uri="{FF2B5EF4-FFF2-40B4-BE49-F238E27FC236}">
                <a16:creationId xmlns:a16="http://schemas.microsoft.com/office/drawing/2014/main" id="{4D871082-E9B0-798E-9AA2-47FEC66676B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28601" y="228601"/>
            <a:ext cx="4702208" cy="4702208"/>
          </a:xfrm>
          <a:prstGeom prst="rect">
            <a:avLst/>
          </a:prstGeom>
        </p:spPr>
      </p:pic>
      <p:sp>
        <p:nvSpPr>
          <p:cNvPr id="9" name="Text Placeholder 8">
            <a:extLst>
              <a:ext uri="{FF2B5EF4-FFF2-40B4-BE49-F238E27FC236}">
                <a16:creationId xmlns:a16="http://schemas.microsoft.com/office/drawing/2014/main" id="{B8096FBD-3085-2AD4-E604-3D30240504EA}"/>
              </a:ext>
            </a:extLst>
          </p:cNvPr>
          <p:cNvSpPr>
            <a:spLocks noGrp="1"/>
          </p:cNvSpPr>
          <p:nvPr>
            <p:ph type="body" sz="quarter" idx="10" hasCustomPrompt="1"/>
          </p:nvPr>
        </p:nvSpPr>
        <p:spPr>
          <a:xfrm>
            <a:off x="2852738" y="4231482"/>
            <a:ext cx="12799220" cy="2055018"/>
          </a:xfrm>
          <a:prstGeom prst="rect">
            <a:avLst/>
          </a:prstGeom>
        </p:spPr>
        <p:txBody>
          <a:bodyPr/>
          <a:lstStyle>
            <a:lvl1pPr marL="0" indent="0">
              <a:buNone/>
              <a:defRPr>
                <a:solidFill>
                  <a:srgbClr val="10587D"/>
                </a:solidFill>
                <a:latin typeface="Roboto" panose="02000000000000000000" pitchFamily="2" charset="0"/>
                <a:ea typeface="Roboto" panose="02000000000000000000" pitchFamily="2" charset="0"/>
              </a:defRPr>
            </a:lvl1pPr>
          </a:lstStyle>
          <a:p>
            <a:pPr lvl="0"/>
            <a:r>
              <a:rPr lang="en-US" dirty="0"/>
              <a:t>Add a powerful quote here. </a:t>
            </a:r>
          </a:p>
          <a:p>
            <a:pPr lvl="0"/>
            <a:endParaRPr lang="en-US" dirty="0"/>
          </a:p>
        </p:txBody>
      </p:sp>
      <p:sp>
        <p:nvSpPr>
          <p:cNvPr id="14" name="Text Placeholder 8">
            <a:extLst>
              <a:ext uri="{FF2B5EF4-FFF2-40B4-BE49-F238E27FC236}">
                <a16:creationId xmlns:a16="http://schemas.microsoft.com/office/drawing/2014/main" id="{88F7D3BE-1729-5EEB-3DBB-B4B653AEB6EE}"/>
              </a:ext>
            </a:extLst>
          </p:cNvPr>
          <p:cNvSpPr>
            <a:spLocks noGrp="1"/>
          </p:cNvSpPr>
          <p:nvPr>
            <p:ph type="body" sz="quarter" idx="11" hasCustomPrompt="1"/>
          </p:nvPr>
        </p:nvSpPr>
        <p:spPr>
          <a:xfrm>
            <a:off x="7961880" y="6961850"/>
            <a:ext cx="6452544" cy="883268"/>
          </a:xfrm>
          <a:prstGeom prst="rect">
            <a:avLst/>
          </a:prstGeom>
        </p:spPr>
        <p:txBody>
          <a:bodyPr/>
          <a:lstStyle>
            <a:lvl1pPr marL="0" indent="0">
              <a:buNone/>
              <a:defRPr>
                <a:solidFill>
                  <a:srgbClr val="10587D"/>
                </a:solidFill>
                <a:latin typeface="Roboto" panose="02000000000000000000" pitchFamily="2" charset="0"/>
                <a:ea typeface="Roboto" panose="02000000000000000000" pitchFamily="2" charset="0"/>
              </a:defRPr>
            </a:lvl1pPr>
          </a:lstStyle>
          <a:p>
            <a:pPr lvl="0"/>
            <a:r>
              <a:rPr lang="en-US" dirty="0"/>
              <a:t>- Person, Title</a:t>
            </a:r>
          </a:p>
          <a:p>
            <a:pPr lvl="0"/>
            <a:endParaRPr lang="en-US" dirty="0"/>
          </a:p>
        </p:txBody>
      </p:sp>
    </p:spTree>
    <p:extLst>
      <p:ext uri="{BB962C8B-B14F-4D97-AF65-F5344CB8AC3E}">
        <p14:creationId xmlns:p14="http://schemas.microsoft.com/office/powerpoint/2010/main" val="17596135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act Us">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20F70F-CFA1-FA5C-E819-111EB8146F1B}"/>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8" name="TextBox 7">
            <a:extLst>
              <a:ext uri="{FF2B5EF4-FFF2-40B4-BE49-F238E27FC236}">
                <a16:creationId xmlns:a16="http://schemas.microsoft.com/office/drawing/2014/main" id="{96F9086C-EE8E-DB48-189F-092D4A5B05D4}"/>
              </a:ext>
            </a:extLst>
          </p:cNvPr>
          <p:cNvSpPr txBox="1"/>
          <p:nvPr userDrawn="1"/>
        </p:nvSpPr>
        <p:spPr>
          <a:xfrm>
            <a:off x="-2" y="716981"/>
            <a:ext cx="18288000" cy="830997"/>
          </a:xfrm>
          <a:prstGeom prst="rect">
            <a:avLst/>
          </a:prstGeom>
          <a:noFill/>
        </p:spPr>
        <p:txBody>
          <a:bodyPr wrap="square" rtlCol="0">
            <a:spAutoFit/>
          </a:bodyPr>
          <a:lstStyle/>
          <a:p>
            <a:pPr algn="ctr"/>
            <a:r>
              <a:rPr lang="en-US" sz="4800" b="1" dirty="0">
                <a:solidFill>
                  <a:srgbClr val="10587D"/>
                </a:solidFill>
                <a:latin typeface="Roboto" panose="02000000000000000000" pitchFamily="2" charset="0"/>
                <a:ea typeface="Roboto" panose="02000000000000000000" pitchFamily="2" charset="0"/>
              </a:rPr>
              <a:t>Contact Us</a:t>
            </a:r>
          </a:p>
        </p:txBody>
      </p:sp>
      <p:grpSp>
        <p:nvGrpSpPr>
          <p:cNvPr id="4" name="Group 3">
            <a:extLst>
              <a:ext uri="{FF2B5EF4-FFF2-40B4-BE49-F238E27FC236}">
                <a16:creationId xmlns:a16="http://schemas.microsoft.com/office/drawing/2014/main" id="{0002F5EF-577D-28D1-A012-A139AC82C1D8}"/>
              </a:ext>
            </a:extLst>
          </p:cNvPr>
          <p:cNvGrpSpPr/>
          <p:nvPr userDrawn="1"/>
        </p:nvGrpSpPr>
        <p:grpSpPr>
          <a:xfrm>
            <a:off x="162882" y="6227026"/>
            <a:ext cx="17341926" cy="1386993"/>
            <a:chOff x="58712" y="3855404"/>
            <a:chExt cx="11561284" cy="924662"/>
          </a:xfrm>
        </p:grpSpPr>
        <p:sp>
          <p:nvSpPr>
            <p:cNvPr id="11" name="TextBox 10">
              <a:extLst>
                <a:ext uri="{FF2B5EF4-FFF2-40B4-BE49-F238E27FC236}">
                  <a16:creationId xmlns:a16="http://schemas.microsoft.com/office/drawing/2014/main" id="{3E24BB52-F100-4726-A8B4-4E130C188767}"/>
                </a:ext>
              </a:extLst>
            </p:cNvPr>
            <p:cNvSpPr txBox="1"/>
            <p:nvPr/>
          </p:nvSpPr>
          <p:spPr>
            <a:xfrm>
              <a:off x="58712" y="3887514"/>
              <a:ext cx="2210124" cy="892552"/>
            </a:xfrm>
            <a:prstGeom prst="rect">
              <a:avLst/>
            </a:prstGeom>
            <a:noFill/>
          </p:spPr>
          <p:txBody>
            <a:bodyPr wrap="square" rtlCol="0">
              <a:spAutoFit/>
            </a:bodyPr>
            <a:lstStyle/>
            <a:p>
              <a:pPr algn="ctr"/>
              <a:r>
                <a:rPr lang="en-US" sz="2700" b="1" dirty="0">
                  <a:solidFill>
                    <a:srgbClr val="10587D"/>
                  </a:solidFill>
                  <a:latin typeface="Roboto" panose="02000000000000000000" pitchFamily="2" charset="0"/>
                  <a:ea typeface="Roboto" panose="02000000000000000000" pitchFamily="2" charset="0"/>
                  <a:cs typeface="Gill Sans SemiBold" charset="0"/>
                  <a:hlinkClick r:id="rId2"/>
                </a:rPr>
                <a:t>Info@CMQCC.org</a:t>
              </a:r>
              <a:r>
                <a:rPr lang="en-US" sz="2700" b="1" dirty="0">
                  <a:solidFill>
                    <a:srgbClr val="10587D"/>
                  </a:solidFill>
                  <a:latin typeface="Roboto" panose="02000000000000000000" pitchFamily="2" charset="0"/>
                  <a:ea typeface="Roboto" panose="02000000000000000000" pitchFamily="2" charset="0"/>
                  <a:cs typeface="Gill Sans SemiBold" charset="0"/>
                </a:rPr>
                <a:t> (or your email/Helpdesk)</a:t>
              </a:r>
            </a:p>
          </p:txBody>
        </p:sp>
        <p:sp>
          <p:nvSpPr>
            <p:cNvPr id="15" name="TextBox 14">
              <a:extLst>
                <a:ext uri="{FF2B5EF4-FFF2-40B4-BE49-F238E27FC236}">
                  <a16:creationId xmlns:a16="http://schemas.microsoft.com/office/drawing/2014/main" id="{76E543B1-6189-E016-6523-9D7BB5998B9B}"/>
                </a:ext>
              </a:extLst>
            </p:cNvPr>
            <p:cNvSpPr txBox="1"/>
            <p:nvPr userDrawn="1"/>
          </p:nvSpPr>
          <p:spPr>
            <a:xfrm>
              <a:off x="2302209" y="3902903"/>
              <a:ext cx="2355385" cy="338554"/>
            </a:xfrm>
            <a:prstGeom prst="rect">
              <a:avLst/>
            </a:prstGeom>
            <a:noFill/>
          </p:spPr>
          <p:txBody>
            <a:bodyPr wrap="square" rtlCol="0">
              <a:spAutoFit/>
            </a:bodyPr>
            <a:lstStyle/>
            <a:p>
              <a:pPr algn="ctr"/>
              <a:r>
                <a:rPr lang="en-US" sz="2700" b="1" dirty="0">
                  <a:solidFill>
                    <a:srgbClr val="10587D"/>
                  </a:solidFill>
                  <a:latin typeface="Roboto" panose="02000000000000000000" pitchFamily="2" charset="0"/>
                  <a:ea typeface="Roboto" panose="02000000000000000000" pitchFamily="2" charset="0"/>
                  <a:cs typeface="Gill Sans SemiBold" charset="0"/>
                  <a:hlinkClick r:id="rId3"/>
                </a:rPr>
                <a:t>www.CMQCC.org</a:t>
              </a:r>
              <a:r>
                <a:rPr lang="en-US" sz="2700" b="1" dirty="0">
                  <a:solidFill>
                    <a:srgbClr val="10587D"/>
                  </a:solidFill>
                  <a:latin typeface="Roboto" panose="02000000000000000000" pitchFamily="2" charset="0"/>
                  <a:ea typeface="Roboto" panose="02000000000000000000" pitchFamily="2" charset="0"/>
                  <a:cs typeface="Gill Sans SemiBold" charset="0"/>
                </a:rPr>
                <a:t> </a:t>
              </a:r>
            </a:p>
          </p:txBody>
        </p:sp>
        <p:sp>
          <p:nvSpPr>
            <p:cNvPr id="24" name="TextBox 23">
              <a:extLst>
                <a:ext uri="{FF2B5EF4-FFF2-40B4-BE49-F238E27FC236}">
                  <a16:creationId xmlns:a16="http://schemas.microsoft.com/office/drawing/2014/main" id="{5C4D3D3E-2D28-ADBA-E9FA-FC82AFDC9B79}"/>
                </a:ext>
              </a:extLst>
            </p:cNvPr>
            <p:cNvSpPr txBox="1"/>
            <p:nvPr userDrawn="1"/>
          </p:nvSpPr>
          <p:spPr>
            <a:xfrm>
              <a:off x="10254262" y="3855404"/>
              <a:ext cx="1365734" cy="369332"/>
            </a:xfrm>
            <a:prstGeom prst="rect">
              <a:avLst/>
            </a:prstGeom>
            <a:noFill/>
          </p:spPr>
          <p:txBody>
            <a:bodyPr wrap="square" rtlCol="0">
              <a:spAutoFit/>
            </a:bodyPr>
            <a:lstStyle/>
            <a:p>
              <a:pPr algn="ctr"/>
              <a:r>
                <a:rPr lang="en-US" sz="3000" b="1" dirty="0">
                  <a:solidFill>
                    <a:srgbClr val="10587D"/>
                  </a:solidFill>
                  <a:latin typeface="Roboto" panose="02000000000000000000" pitchFamily="2" charset="0"/>
                  <a:ea typeface="Roboto" panose="02000000000000000000" pitchFamily="2" charset="0"/>
                  <a:cs typeface="Gill Sans SemiBold" charset="0"/>
                </a:rPr>
                <a:t>@</a:t>
              </a:r>
              <a:r>
                <a:rPr lang="en-US" sz="2700" b="1" dirty="0">
                  <a:solidFill>
                    <a:srgbClr val="10587D"/>
                  </a:solidFill>
                  <a:latin typeface="Roboto" panose="02000000000000000000" pitchFamily="2" charset="0"/>
                  <a:ea typeface="Roboto" panose="02000000000000000000" pitchFamily="2" charset="0"/>
                  <a:cs typeface="Gill Sans SemiBold" charset="0"/>
                </a:rPr>
                <a:t>CMQCC</a:t>
              </a:r>
              <a:endParaRPr lang="en-US" sz="3000" b="1" dirty="0">
                <a:solidFill>
                  <a:srgbClr val="10587D"/>
                </a:solidFill>
                <a:latin typeface="Roboto" panose="02000000000000000000" pitchFamily="2" charset="0"/>
                <a:ea typeface="Roboto" panose="02000000000000000000" pitchFamily="2" charset="0"/>
                <a:cs typeface="Gill Sans SemiBold" charset="0"/>
              </a:endParaRPr>
            </a:p>
          </p:txBody>
        </p:sp>
      </p:grpSp>
      <p:grpSp>
        <p:nvGrpSpPr>
          <p:cNvPr id="5" name="Group 4">
            <a:extLst>
              <a:ext uri="{FF2B5EF4-FFF2-40B4-BE49-F238E27FC236}">
                <a16:creationId xmlns:a16="http://schemas.microsoft.com/office/drawing/2014/main" id="{F7B3029E-0B9B-A4BE-E846-44803278A4FC}"/>
              </a:ext>
            </a:extLst>
          </p:cNvPr>
          <p:cNvGrpSpPr/>
          <p:nvPr userDrawn="1"/>
        </p:nvGrpSpPr>
        <p:grpSpPr>
          <a:xfrm>
            <a:off x="-280495" y="2802269"/>
            <a:ext cx="18995285" cy="2646387"/>
            <a:chOff x="-186995" y="2083819"/>
            <a:chExt cx="12663523" cy="1764258"/>
          </a:xfrm>
        </p:grpSpPr>
        <p:sp>
          <p:nvSpPr>
            <p:cNvPr id="13" name="Rectangle 12"/>
            <p:cNvSpPr/>
            <p:nvPr userDrawn="1"/>
          </p:nvSpPr>
          <p:spPr>
            <a:xfrm>
              <a:off x="-186995" y="2083819"/>
              <a:ext cx="12663523" cy="1764258"/>
            </a:xfrm>
            <a:prstGeom prst="rect">
              <a:avLst/>
            </a:prstGeom>
            <a:solidFill>
              <a:srgbClr val="67AE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latin typeface="Roboto" panose="02000000000000000000" pitchFamily="2" charset="0"/>
              </a:endParaRPr>
            </a:p>
          </p:txBody>
        </p:sp>
        <p:grpSp>
          <p:nvGrpSpPr>
            <p:cNvPr id="3" name="Group 2">
              <a:extLst>
                <a:ext uri="{FF2B5EF4-FFF2-40B4-BE49-F238E27FC236}">
                  <a16:creationId xmlns:a16="http://schemas.microsoft.com/office/drawing/2014/main" id="{FD7D1CF9-D057-BA9D-B06E-784BB1FF2D07}"/>
                </a:ext>
              </a:extLst>
            </p:cNvPr>
            <p:cNvGrpSpPr/>
            <p:nvPr userDrawn="1"/>
          </p:nvGrpSpPr>
          <p:grpSpPr>
            <a:xfrm>
              <a:off x="522231" y="2593849"/>
              <a:ext cx="11109701" cy="914400"/>
              <a:chOff x="407877" y="2623074"/>
              <a:chExt cx="11109701" cy="914400"/>
            </a:xfrm>
          </p:grpSpPr>
          <p:pic>
            <p:nvPicPr>
              <p:cNvPr id="12" name="Picture 11">
                <a:extLst>
                  <a:ext uri="{FF2B5EF4-FFF2-40B4-BE49-F238E27FC236}">
                    <a16:creationId xmlns:a16="http://schemas.microsoft.com/office/drawing/2014/main" id="{9C2F9E6E-33F3-89E9-2514-2C81604FED1C}"/>
                  </a:ext>
                </a:extLst>
              </p:cNvPr>
              <p:cNvPicPr>
                <a:picLocks noChangeAspect="1"/>
              </p:cNvPicPr>
              <p:nvPr/>
            </p:nvPicPr>
            <p:blipFill>
              <a:blip r:embed="rId4" cstate="email">
                <a:extLst>
                  <a:ext uri="{28A0092B-C50C-407E-A947-70E740481C1C}">
                    <a14:useLocalDpi xmlns:a14="http://schemas.microsoft.com/office/drawing/2010/main"/>
                  </a:ext>
                </a:extLst>
              </a:blip>
              <a:srcRect t="6831" b="6326"/>
              <a:stretch/>
            </p:blipFill>
            <p:spPr>
              <a:xfrm>
                <a:off x="407877" y="2623074"/>
                <a:ext cx="1052926" cy="914400"/>
              </a:xfrm>
              <a:prstGeom prst="rect">
                <a:avLst/>
              </a:prstGeom>
              <a:solidFill>
                <a:srgbClr val="67AEC1"/>
              </a:solidFill>
            </p:spPr>
          </p:pic>
          <p:pic>
            <p:nvPicPr>
              <p:cNvPr id="16" name="Picture 15">
                <a:extLst>
                  <a:ext uri="{FF2B5EF4-FFF2-40B4-BE49-F238E27FC236}">
                    <a16:creationId xmlns:a16="http://schemas.microsoft.com/office/drawing/2014/main" id="{4085F71F-E927-6C9F-6855-342D3E589E52}"/>
                  </a:ext>
                </a:extLst>
              </p:cNvPr>
              <p:cNvPicPr>
                <a:picLocks noChangeAspect="1"/>
              </p:cNvPicPr>
              <p:nvPr userDrawn="1"/>
            </p:nvPicPr>
            <p:blipFill>
              <a:blip r:embed="rId5" cstate="email">
                <a:extLst>
                  <a:ext uri="{28A0092B-C50C-407E-A947-70E740481C1C}">
                    <a14:useLocalDpi xmlns:a14="http://schemas.microsoft.com/office/drawing/2010/main"/>
                  </a:ext>
                </a:extLst>
              </a:blip>
              <a:srcRect t="18357"/>
              <a:stretch/>
            </p:blipFill>
            <p:spPr>
              <a:xfrm>
                <a:off x="2952356" y="2623074"/>
                <a:ext cx="1120002" cy="914400"/>
              </a:xfrm>
              <a:prstGeom prst="rect">
                <a:avLst/>
              </a:prstGeom>
            </p:spPr>
          </p:pic>
          <p:pic>
            <p:nvPicPr>
              <p:cNvPr id="23" name="Picture 22" descr="A black and white video player&#10;&#10;Description automatically generated">
                <a:extLst>
                  <a:ext uri="{FF2B5EF4-FFF2-40B4-BE49-F238E27FC236}">
                    <a16:creationId xmlns:a16="http://schemas.microsoft.com/office/drawing/2014/main" id="{0B07324D-ACA8-95EF-91B8-3D6476E1A062}"/>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227728" y="2623074"/>
                <a:ext cx="1289850" cy="914400"/>
              </a:xfrm>
              <a:prstGeom prst="rect">
                <a:avLst/>
              </a:prstGeom>
            </p:spPr>
          </p:pic>
        </p:grpSp>
      </p:grpSp>
      <p:pic>
        <p:nvPicPr>
          <p:cNvPr id="7" name="Picture 6" descr="A black and white sign with a letter in it&#10;&#10;AI-generated content may be incorrect.">
            <a:extLst>
              <a:ext uri="{FF2B5EF4-FFF2-40B4-BE49-F238E27FC236}">
                <a16:creationId xmlns:a16="http://schemas.microsoft.com/office/drawing/2014/main" id="{2C3FD674-94B9-2B41-9978-9315C42CC3E2}"/>
              </a:ext>
            </a:extLst>
          </p:cNvPr>
          <p:cNvPicPr>
            <a:picLocks noChangeAspect="1"/>
          </p:cNvPicPr>
          <p:nvPr userDrawn="1"/>
        </p:nvPicPr>
        <p:blipFill>
          <a:blip r:embed="rId7"/>
          <a:stretch>
            <a:fillRect/>
          </a:stretch>
        </p:blipFill>
        <p:spPr>
          <a:xfrm>
            <a:off x="8517397" y="3567314"/>
            <a:ext cx="1484723" cy="1371600"/>
          </a:xfrm>
          <a:prstGeom prst="rect">
            <a:avLst/>
          </a:prstGeom>
        </p:spPr>
      </p:pic>
      <p:sp>
        <p:nvSpPr>
          <p:cNvPr id="9" name="TextBox 8">
            <a:extLst>
              <a:ext uri="{FF2B5EF4-FFF2-40B4-BE49-F238E27FC236}">
                <a16:creationId xmlns:a16="http://schemas.microsoft.com/office/drawing/2014/main" id="{010D5A4D-B5ED-28E8-8E99-2A9FB9D24978}"/>
              </a:ext>
            </a:extLst>
          </p:cNvPr>
          <p:cNvSpPr txBox="1"/>
          <p:nvPr userDrawn="1"/>
        </p:nvSpPr>
        <p:spPr>
          <a:xfrm>
            <a:off x="7900657" y="6275192"/>
            <a:ext cx="2486681" cy="2169825"/>
          </a:xfrm>
          <a:prstGeom prst="rect">
            <a:avLst/>
          </a:prstGeom>
          <a:noFill/>
        </p:spPr>
        <p:txBody>
          <a:bodyPr wrap="square" rtlCol="0">
            <a:spAutoFit/>
          </a:bodyPr>
          <a:lstStyle/>
          <a:p>
            <a:pPr algn="ctr"/>
            <a:r>
              <a:rPr lang="en-US" sz="2700" b="1" dirty="0">
                <a:solidFill>
                  <a:srgbClr val="10587D"/>
                </a:solidFill>
                <a:latin typeface="Roboto" panose="02000000000000000000" pitchFamily="2" charset="0"/>
                <a:ea typeface="Roboto" panose="02000000000000000000" pitchFamily="2" charset="0"/>
                <a:cs typeface="Gill Sans SemiBold" charset="0"/>
              </a:rPr>
              <a:t>@California Maternal Quality Care Collaborative (CMQCC)</a:t>
            </a:r>
          </a:p>
        </p:txBody>
      </p:sp>
      <p:pic>
        <p:nvPicPr>
          <p:cNvPr id="10" name="Picture 9" descr="A logo of a camera&#10;&#10;AI-generated content may be incorrect.">
            <a:extLst>
              <a:ext uri="{FF2B5EF4-FFF2-40B4-BE49-F238E27FC236}">
                <a16:creationId xmlns:a16="http://schemas.microsoft.com/office/drawing/2014/main" id="{4242DED9-4C0B-A532-72CD-B3BA23367CAF}"/>
              </a:ext>
            </a:extLst>
          </p:cNvPr>
          <p:cNvPicPr>
            <a:picLocks noChangeAspect="1"/>
          </p:cNvPicPr>
          <p:nvPr userDrawn="1"/>
        </p:nvPicPr>
        <p:blipFill>
          <a:blip r:embed="rId8"/>
          <a:stretch>
            <a:fillRect/>
          </a:stretch>
        </p:blipFill>
        <p:spPr>
          <a:xfrm>
            <a:off x="12013242" y="3567314"/>
            <a:ext cx="1371600" cy="1371600"/>
          </a:xfrm>
          <a:prstGeom prst="rect">
            <a:avLst/>
          </a:prstGeom>
        </p:spPr>
      </p:pic>
      <p:sp>
        <p:nvSpPr>
          <p:cNvPr id="14" name="TextBox 13">
            <a:extLst>
              <a:ext uri="{FF2B5EF4-FFF2-40B4-BE49-F238E27FC236}">
                <a16:creationId xmlns:a16="http://schemas.microsoft.com/office/drawing/2014/main" id="{0970C011-7B0D-7F27-B446-6C3028ECA5C9}"/>
              </a:ext>
            </a:extLst>
          </p:cNvPr>
          <p:cNvSpPr txBox="1"/>
          <p:nvPr userDrawn="1"/>
        </p:nvSpPr>
        <p:spPr>
          <a:xfrm>
            <a:off x="11226788" y="6275192"/>
            <a:ext cx="2944508" cy="553998"/>
          </a:xfrm>
          <a:prstGeom prst="rect">
            <a:avLst/>
          </a:prstGeom>
          <a:noFill/>
        </p:spPr>
        <p:txBody>
          <a:bodyPr wrap="square" rtlCol="0">
            <a:spAutoFit/>
          </a:bodyPr>
          <a:lstStyle/>
          <a:p>
            <a:pPr algn="ctr"/>
            <a:r>
              <a:rPr lang="en-US" sz="3000" b="1" dirty="0">
                <a:solidFill>
                  <a:srgbClr val="10587D"/>
                </a:solidFill>
                <a:latin typeface="Roboto" panose="02000000000000000000" pitchFamily="2" charset="0"/>
                <a:ea typeface="Roboto" panose="02000000000000000000" pitchFamily="2" charset="0"/>
                <a:cs typeface="Gill Sans SemiBold" charset="0"/>
              </a:rPr>
              <a:t>@</a:t>
            </a:r>
            <a:r>
              <a:rPr lang="en-US" sz="2700" b="1" dirty="0" err="1">
                <a:solidFill>
                  <a:srgbClr val="10587D"/>
                </a:solidFill>
                <a:latin typeface="Roboto" panose="02000000000000000000" pitchFamily="2" charset="0"/>
                <a:ea typeface="Roboto" panose="02000000000000000000" pitchFamily="2" charset="0"/>
                <a:cs typeface="Gill Sans SemiBold" charset="0"/>
              </a:rPr>
              <a:t>CaliforniaPQC</a:t>
            </a:r>
            <a:endParaRPr lang="en-US" sz="3000" b="1" dirty="0">
              <a:solidFill>
                <a:srgbClr val="10587D"/>
              </a:solidFill>
              <a:latin typeface="Roboto" panose="02000000000000000000" pitchFamily="2" charset="0"/>
              <a:ea typeface="Roboto" panose="02000000000000000000" pitchFamily="2" charset="0"/>
              <a:cs typeface="Gill Sans SemiBold" charset="0"/>
            </a:endParaRPr>
          </a:p>
        </p:txBody>
      </p:sp>
    </p:spTree>
    <p:extLst>
      <p:ext uri="{BB962C8B-B14F-4D97-AF65-F5344CB8AC3E}">
        <p14:creationId xmlns:p14="http://schemas.microsoft.com/office/powerpoint/2010/main" val="272822766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rgbClr val="10587D"/>
        </a:solidFill>
        <a:effectLst/>
      </p:bgPr>
    </p:bg>
    <p:spTree>
      <p:nvGrpSpPr>
        <p:cNvPr id="1" name=""/>
        <p:cNvGrpSpPr/>
        <p:nvPr/>
      </p:nvGrpSpPr>
      <p:grpSpPr>
        <a:xfrm>
          <a:off x="0" y="0"/>
          <a:ext cx="0" cy="0"/>
          <a:chOff x="0" y="0"/>
          <a:chExt cx="0" cy="0"/>
        </a:xfrm>
      </p:grpSpPr>
      <p:pic>
        <p:nvPicPr>
          <p:cNvPr id="2" name="Picture 1" descr="A black and white logo&#10;&#10;Description automatically generated">
            <a:extLst>
              <a:ext uri="{FF2B5EF4-FFF2-40B4-BE49-F238E27FC236}">
                <a16:creationId xmlns:a16="http://schemas.microsoft.com/office/drawing/2014/main" id="{10EDCFA8-93CC-F46C-DD48-6C8AEA96902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39050" y="3114459"/>
            <a:ext cx="9209901" cy="3429000"/>
          </a:xfrm>
          <a:prstGeom prst="rect">
            <a:avLst/>
          </a:prstGeom>
        </p:spPr>
      </p:pic>
    </p:spTree>
    <p:extLst>
      <p:ext uri="{BB962C8B-B14F-4D97-AF65-F5344CB8AC3E}">
        <p14:creationId xmlns:p14="http://schemas.microsoft.com/office/powerpoint/2010/main" val="2532536832"/>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endParaRPr lang="en-US" dirty="0"/>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89291597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678584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endParaRPr lang="en-US" dirty="0"/>
          </a:p>
        </p:txBody>
      </p:sp>
      <p:sp>
        <p:nvSpPr>
          <p:cNvPr id="3" name="Text Placeholder 2"/>
          <p:cNvSpPr>
            <a:spLocks noGrp="1"/>
          </p:cNvSpPr>
          <p:nvPr>
            <p:ph type="body" idx="1"/>
          </p:nvPr>
        </p:nvSpPr>
        <p:spPr>
          <a:xfrm>
            <a:off x="1247775" y="6884195"/>
            <a:ext cx="15773400" cy="2250281"/>
          </a:xfr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7/30/26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928447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7/30/26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121151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88"/>
            <a:ext cx="15773400" cy="1988345"/>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7/30/26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0057888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7/30/26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8402566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7/30/26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0867241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US" dirty="0"/>
          </a:p>
        </p:txBody>
      </p:sp>
      <p:sp>
        <p:nvSpPr>
          <p:cNvPr id="3" name="Content Placeholder 2"/>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61654815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774782" y="1481138"/>
            <a:ext cx="9258300" cy="7310438"/>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endParaRPr lang="en-US" dirty="0"/>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91825815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01790252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547688"/>
            <a:ext cx="3943350" cy="871775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845349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7" name="Picture 6" descr="A group of people posing for a photo&#10;&#10;AI-generated content may be incorrect.">
            <a:extLst>
              <a:ext uri="{FF2B5EF4-FFF2-40B4-BE49-F238E27FC236}">
                <a16:creationId xmlns:a16="http://schemas.microsoft.com/office/drawing/2014/main" id="{F5FF35AE-182E-233D-3546-42EC679E0D85}"/>
              </a:ext>
            </a:extLst>
          </p:cNvPr>
          <p:cNvPicPr>
            <a:picLocks noChangeAspect="1"/>
          </p:cNvPicPr>
          <p:nvPr userDrawn="1"/>
        </p:nvPicPr>
        <p:blipFill>
          <a:blip r:embed="rId2"/>
          <a:stretch>
            <a:fillRect/>
          </a:stretch>
        </p:blipFill>
        <p:spPr>
          <a:xfrm flipH="1">
            <a:off x="0" y="-24668"/>
            <a:ext cx="19438143" cy="9712326"/>
          </a:xfrm>
          <a:prstGeom prst="rect">
            <a:avLst/>
          </a:prstGeom>
        </p:spPr>
      </p:pic>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2" name="Rectangle 1">
            <a:extLst>
              <a:ext uri="{FF2B5EF4-FFF2-40B4-BE49-F238E27FC236}">
                <a16:creationId xmlns:a16="http://schemas.microsoft.com/office/drawing/2014/main" id="{593EDD49-5077-6C11-5560-078928A71FDB}"/>
              </a:ext>
            </a:extLst>
          </p:cNvPr>
          <p:cNvSpPr/>
          <p:nvPr userDrawn="1"/>
        </p:nvSpPr>
        <p:spPr>
          <a:xfrm>
            <a:off x="0" y="-86813"/>
            <a:ext cx="18288006" cy="9800514"/>
          </a:xfrm>
          <a:prstGeom prst="rect">
            <a:avLst/>
          </a:prstGeom>
          <a:solidFill>
            <a:srgbClr val="727674">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4" name="Text Placeholder 3">
            <a:extLst>
              <a:ext uri="{FF2B5EF4-FFF2-40B4-BE49-F238E27FC236}">
                <a16:creationId xmlns:a16="http://schemas.microsoft.com/office/drawing/2014/main" id="{67174033-1D33-0FCF-6676-FE54D89B414D}"/>
              </a:ext>
            </a:extLst>
          </p:cNvPr>
          <p:cNvSpPr>
            <a:spLocks noGrp="1"/>
          </p:cNvSpPr>
          <p:nvPr>
            <p:ph type="body" sz="quarter" idx="17" hasCustomPrompt="1"/>
          </p:nvPr>
        </p:nvSpPr>
        <p:spPr>
          <a:xfrm>
            <a:off x="604832" y="3496212"/>
            <a:ext cx="12512804" cy="3294576"/>
          </a:xfrm>
          <a:prstGeom prst="rect">
            <a:avLst/>
          </a:prstGeom>
        </p:spPr>
        <p:txBody>
          <a:bodyPr/>
          <a:lstStyle>
            <a:lvl1pPr marL="0" indent="0" algn="l">
              <a:lnSpc>
                <a:spcPct val="100000"/>
              </a:lnSpc>
              <a:spcBef>
                <a:spcPts val="0"/>
              </a:spcBef>
              <a:spcAft>
                <a:spcPts val="1500"/>
              </a:spcAft>
              <a:buFontTx/>
              <a:buNone/>
              <a:defRPr sz="7200">
                <a:solidFill>
                  <a:schemeClr val="bg1"/>
                </a:solidFill>
                <a:latin typeface="Roboto" panose="02000000000000000000" pitchFamily="2" charset="0"/>
                <a:ea typeface="Roboto" panose="02000000000000000000" pitchFamily="2" charset="0"/>
              </a:defRPr>
            </a:lvl1pPr>
            <a:lvl2pPr marL="685800" indent="0" algn="ctr">
              <a:buFontTx/>
              <a:buNone/>
              <a:defRPr sz="6600">
                <a:latin typeface="Roboto" panose="02000000000000000000" pitchFamily="2" charset="0"/>
                <a:ea typeface="Roboto" panose="02000000000000000000" pitchFamily="2" charset="0"/>
              </a:defRPr>
            </a:lvl2pPr>
          </a:lstStyle>
          <a:p>
            <a:pPr lvl="0"/>
            <a:r>
              <a:rPr lang="en-US" dirty="0"/>
              <a:t>Title of Presentation With Multiple Lines of Text That Can Be Deleted as Needed</a:t>
            </a:r>
          </a:p>
        </p:txBody>
      </p:sp>
      <p:sp>
        <p:nvSpPr>
          <p:cNvPr id="9" name="Text Placeholder 3">
            <a:extLst>
              <a:ext uri="{FF2B5EF4-FFF2-40B4-BE49-F238E27FC236}">
                <a16:creationId xmlns:a16="http://schemas.microsoft.com/office/drawing/2014/main" id="{918AA31B-B5FC-CB6C-AE75-8904A0CBDAD1}"/>
              </a:ext>
            </a:extLst>
          </p:cNvPr>
          <p:cNvSpPr>
            <a:spLocks noGrp="1"/>
          </p:cNvSpPr>
          <p:nvPr>
            <p:ph type="body" sz="quarter" idx="18" hasCustomPrompt="1"/>
          </p:nvPr>
        </p:nvSpPr>
        <p:spPr>
          <a:xfrm>
            <a:off x="642930" y="7662796"/>
            <a:ext cx="11909331" cy="1355186"/>
          </a:xfrm>
          <a:prstGeom prst="rect">
            <a:avLst/>
          </a:prstGeom>
        </p:spPr>
        <p:txBody>
          <a:bodyPr/>
          <a:lstStyle>
            <a:lvl1pPr marL="0" indent="0" algn="l">
              <a:lnSpc>
                <a:spcPct val="100000"/>
              </a:lnSpc>
              <a:spcBef>
                <a:spcPts val="0"/>
              </a:spcBef>
              <a:spcAft>
                <a:spcPts val="1500"/>
              </a:spcAft>
              <a:buFontTx/>
              <a:buNone/>
              <a:defRPr sz="4200" b="0" i="0">
                <a:solidFill>
                  <a:schemeClr val="bg1"/>
                </a:solidFill>
                <a:latin typeface="Roboto Light" panose="02000000000000000000" pitchFamily="2" charset="0"/>
                <a:ea typeface="Roboto Light" panose="02000000000000000000" pitchFamily="2" charset="0"/>
              </a:defRPr>
            </a:lvl1pPr>
            <a:lvl2pPr marL="685800" indent="0" algn="ctr">
              <a:buFontTx/>
              <a:buNone/>
              <a:defRPr sz="6600">
                <a:latin typeface="Roboto" panose="02000000000000000000" pitchFamily="2" charset="0"/>
                <a:ea typeface="Roboto" panose="02000000000000000000" pitchFamily="2" charset="0"/>
              </a:defRPr>
            </a:lvl2pPr>
          </a:lstStyle>
          <a:p>
            <a:pPr lvl="0"/>
            <a:r>
              <a:rPr lang="en-US" dirty="0"/>
              <a:t>Subtitle of Presentation With Multiple Lines of Text That Can Be Deleted as Needed</a:t>
            </a:r>
          </a:p>
        </p:txBody>
      </p:sp>
    </p:spTree>
    <p:extLst>
      <p:ext uri="{BB962C8B-B14F-4D97-AF65-F5344CB8AC3E}">
        <p14:creationId xmlns:p14="http://schemas.microsoft.com/office/powerpoint/2010/main" val="4069479881"/>
      </p:ext>
    </p:extLst>
  </p:cSld>
  <p:clrMapOvr>
    <a:overrideClrMapping bg1="lt1" tx1="dk1" bg2="lt2" tx2="dk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ivider Slide 1">
    <p:bg>
      <p:bgPr>
        <a:solidFill>
          <a:schemeClr val="bg1"/>
        </a:solidFill>
        <a:effectLst/>
      </p:bgPr>
    </p:bg>
    <p:spTree>
      <p:nvGrpSpPr>
        <p:cNvPr id="1" name=""/>
        <p:cNvGrpSpPr/>
        <p:nvPr/>
      </p:nvGrpSpPr>
      <p:grpSpPr>
        <a:xfrm>
          <a:off x="0" y="0"/>
          <a:ext cx="0" cy="0"/>
          <a:chOff x="0" y="0"/>
          <a:chExt cx="0" cy="0"/>
        </a:xfrm>
      </p:grpSpPr>
      <p:pic>
        <p:nvPicPr>
          <p:cNvPr id="6" name="Picture 5" descr="A person and person holding a child&#10;&#10;Description automatically generated">
            <a:extLst>
              <a:ext uri="{FF2B5EF4-FFF2-40B4-BE49-F238E27FC236}">
                <a16:creationId xmlns:a16="http://schemas.microsoft.com/office/drawing/2014/main" id="{A9D67448-8E7E-0C7A-885A-9A40458AEAB0}"/>
              </a:ext>
            </a:extLst>
          </p:cNvPr>
          <p:cNvPicPr>
            <a:picLocks noChangeAspect="1"/>
          </p:cNvPicPr>
          <p:nvPr userDrawn="1"/>
        </p:nvPicPr>
        <p:blipFill>
          <a:blip r:embed="rId2" cstate="email">
            <a:extLst>
              <a:ext uri="{28A0092B-C50C-407E-A947-70E740481C1C}">
                <a14:useLocalDpi xmlns:a14="http://schemas.microsoft.com/office/drawing/2010/main"/>
              </a:ext>
            </a:extLst>
          </a:blip>
          <a:srcRect l="-6"/>
          <a:stretch/>
        </p:blipFill>
        <p:spPr>
          <a:xfrm>
            <a:off x="0" y="-1"/>
            <a:ext cx="18288000" cy="9556475"/>
          </a:xfrm>
          <a:prstGeom prst="rect">
            <a:avLst/>
          </a:prstGeom>
        </p:spPr>
      </p:pic>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grpSp>
        <p:nvGrpSpPr>
          <p:cNvPr id="4" name="Group 3">
            <a:extLst>
              <a:ext uri="{FF2B5EF4-FFF2-40B4-BE49-F238E27FC236}">
                <a16:creationId xmlns:a16="http://schemas.microsoft.com/office/drawing/2014/main" id="{FE148E25-4241-8221-DF2C-A07148054E91}"/>
              </a:ext>
            </a:extLst>
          </p:cNvPr>
          <p:cNvGrpSpPr/>
          <p:nvPr userDrawn="1"/>
        </p:nvGrpSpPr>
        <p:grpSpPr>
          <a:xfrm>
            <a:off x="0" y="-730523"/>
            <a:ext cx="11897832" cy="10287000"/>
            <a:chOff x="0" y="-487015"/>
            <a:chExt cx="7931888" cy="6858000"/>
          </a:xfrm>
        </p:grpSpPr>
        <p:sp>
          <p:nvSpPr>
            <p:cNvPr id="2" name="Triangle 1">
              <a:extLst>
                <a:ext uri="{FF2B5EF4-FFF2-40B4-BE49-F238E27FC236}">
                  <a16:creationId xmlns:a16="http://schemas.microsoft.com/office/drawing/2014/main" id="{2632F767-2176-7200-8DE3-AF9105F96605}"/>
                </a:ext>
              </a:extLst>
            </p:cNvPr>
            <p:cNvSpPr/>
            <p:nvPr userDrawn="1"/>
          </p:nvSpPr>
          <p:spPr>
            <a:xfrm>
              <a:off x="133632" y="2999413"/>
              <a:ext cx="7798256" cy="3371569"/>
            </a:xfrm>
            <a:prstGeom prst="triangle">
              <a:avLst/>
            </a:prstGeom>
            <a:solidFill>
              <a:srgbClr val="67AEC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sp>
          <p:nvSpPr>
            <p:cNvPr id="3" name="Triangle 2">
              <a:extLst>
                <a:ext uri="{FF2B5EF4-FFF2-40B4-BE49-F238E27FC236}">
                  <a16:creationId xmlns:a16="http://schemas.microsoft.com/office/drawing/2014/main" id="{32C36885-4540-FE7F-D9DC-0ACA756BA8F8}"/>
                </a:ext>
              </a:extLst>
            </p:cNvPr>
            <p:cNvSpPr/>
            <p:nvPr userDrawn="1"/>
          </p:nvSpPr>
          <p:spPr>
            <a:xfrm rot="5400000">
              <a:off x="-1446028" y="959013"/>
              <a:ext cx="6858000" cy="3965944"/>
            </a:xfrm>
            <a:prstGeom prst="triangle">
              <a:avLst/>
            </a:prstGeom>
            <a:solidFill>
              <a:srgbClr val="10587D">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grpSp>
      <p:sp>
        <p:nvSpPr>
          <p:cNvPr id="7" name="Text Placeholder 21">
            <a:extLst>
              <a:ext uri="{FF2B5EF4-FFF2-40B4-BE49-F238E27FC236}">
                <a16:creationId xmlns:a16="http://schemas.microsoft.com/office/drawing/2014/main" id="{155C9ECF-8BBC-6470-EEEA-DC89CF3B4D56}"/>
              </a:ext>
            </a:extLst>
          </p:cNvPr>
          <p:cNvSpPr>
            <a:spLocks noGrp="1"/>
          </p:cNvSpPr>
          <p:nvPr>
            <p:ph type="body" sz="quarter" idx="17" hasCustomPrompt="1"/>
          </p:nvPr>
        </p:nvSpPr>
        <p:spPr>
          <a:xfrm>
            <a:off x="0" y="3302564"/>
            <a:ext cx="4554468" cy="1555407"/>
          </a:xfrm>
          <a:prstGeom prst="rect">
            <a:avLst/>
          </a:prstGeom>
        </p:spPr>
        <p:txBody>
          <a:bodyPr/>
          <a:lstStyle>
            <a:lvl1pPr marL="0" indent="0">
              <a:buNone/>
              <a:defRPr sz="4800" b="0" i="0" baseline="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Section Name</a:t>
            </a:r>
          </a:p>
        </p:txBody>
      </p:sp>
      <p:sp>
        <p:nvSpPr>
          <p:cNvPr id="9" name="Text Placeholder 21">
            <a:extLst>
              <a:ext uri="{FF2B5EF4-FFF2-40B4-BE49-F238E27FC236}">
                <a16:creationId xmlns:a16="http://schemas.microsoft.com/office/drawing/2014/main" id="{D893C3D4-19D3-6CDF-ACF5-F0025EB472BC}"/>
              </a:ext>
            </a:extLst>
          </p:cNvPr>
          <p:cNvSpPr>
            <a:spLocks noGrp="1"/>
          </p:cNvSpPr>
          <p:nvPr>
            <p:ph type="body" sz="quarter" idx="18" hasCustomPrompt="1"/>
          </p:nvPr>
        </p:nvSpPr>
        <p:spPr>
          <a:xfrm>
            <a:off x="436662" y="4934944"/>
            <a:ext cx="5512254" cy="685800"/>
          </a:xfrm>
          <a:prstGeom prst="rect">
            <a:avLst/>
          </a:prstGeom>
        </p:spPr>
        <p:txBody>
          <a:bodyPr/>
          <a:lstStyle>
            <a:lvl1pPr marL="0" indent="0">
              <a:buNone/>
              <a:defRPr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Section subtitle</a:t>
            </a:r>
          </a:p>
        </p:txBody>
      </p:sp>
    </p:spTree>
    <p:extLst>
      <p:ext uri="{BB962C8B-B14F-4D97-AF65-F5344CB8AC3E}">
        <p14:creationId xmlns:p14="http://schemas.microsoft.com/office/powerpoint/2010/main" val="80797019"/>
      </p:ext>
    </p:extLst>
  </p:cSld>
  <p:clrMapOvr>
    <a:overrideClrMapping bg1="lt1" tx1="dk1" bg2="lt2" tx2="dk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Divider Slide 1">
    <p:bg>
      <p:bgPr>
        <a:solidFill>
          <a:schemeClr val="bg1"/>
        </a:solidFill>
        <a:effectLst/>
      </p:bgPr>
    </p:bg>
    <p:spTree>
      <p:nvGrpSpPr>
        <p:cNvPr id="1" name=""/>
        <p:cNvGrpSpPr/>
        <p:nvPr/>
      </p:nvGrpSpPr>
      <p:grpSpPr>
        <a:xfrm>
          <a:off x="0" y="0"/>
          <a:ext cx="0" cy="0"/>
          <a:chOff x="0" y="0"/>
          <a:chExt cx="0" cy="0"/>
        </a:xfrm>
      </p:grpSpPr>
      <p:pic>
        <p:nvPicPr>
          <p:cNvPr id="11" name="Picture 10" descr="A group of medical professionals in a circle&#10;&#10;AI-generated content may be incorrect.">
            <a:extLst>
              <a:ext uri="{FF2B5EF4-FFF2-40B4-BE49-F238E27FC236}">
                <a16:creationId xmlns:a16="http://schemas.microsoft.com/office/drawing/2014/main" id="{B5B9D8BB-D3F8-2886-E199-B2755D836547}"/>
              </a:ext>
            </a:extLst>
          </p:cNvPr>
          <p:cNvPicPr>
            <a:picLocks noChangeAspect="1"/>
          </p:cNvPicPr>
          <p:nvPr userDrawn="1"/>
        </p:nvPicPr>
        <p:blipFill>
          <a:blip r:embed="rId2"/>
          <a:srcRect b="7090"/>
          <a:stretch>
            <a:fillRect/>
          </a:stretch>
        </p:blipFill>
        <p:spPr>
          <a:xfrm flipH="1">
            <a:off x="0" y="0"/>
            <a:ext cx="18288000" cy="9556473"/>
          </a:xfrm>
          <a:prstGeom prst="rect">
            <a:avLst/>
          </a:prstGeom>
        </p:spPr>
      </p:pic>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grpSp>
        <p:nvGrpSpPr>
          <p:cNvPr id="4" name="Group 3">
            <a:extLst>
              <a:ext uri="{FF2B5EF4-FFF2-40B4-BE49-F238E27FC236}">
                <a16:creationId xmlns:a16="http://schemas.microsoft.com/office/drawing/2014/main" id="{FE148E25-4241-8221-DF2C-A07148054E91}"/>
              </a:ext>
            </a:extLst>
          </p:cNvPr>
          <p:cNvGrpSpPr/>
          <p:nvPr userDrawn="1"/>
        </p:nvGrpSpPr>
        <p:grpSpPr>
          <a:xfrm>
            <a:off x="0" y="-730523"/>
            <a:ext cx="11897832" cy="10287000"/>
            <a:chOff x="0" y="-487015"/>
            <a:chExt cx="7931888" cy="6858000"/>
          </a:xfrm>
        </p:grpSpPr>
        <p:sp>
          <p:nvSpPr>
            <p:cNvPr id="2" name="Triangle 1">
              <a:extLst>
                <a:ext uri="{FF2B5EF4-FFF2-40B4-BE49-F238E27FC236}">
                  <a16:creationId xmlns:a16="http://schemas.microsoft.com/office/drawing/2014/main" id="{2632F767-2176-7200-8DE3-AF9105F96605}"/>
                </a:ext>
              </a:extLst>
            </p:cNvPr>
            <p:cNvSpPr/>
            <p:nvPr userDrawn="1"/>
          </p:nvSpPr>
          <p:spPr>
            <a:xfrm>
              <a:off x="133632" y="2999413"/>
              <a:ext cx="7798256" cy="3371569"/>
            </a:xfrm>
            <a:prstGeom prst="triangle">
              <a:avLst/>
            </a:prstGeom>
            <a:solidFill>
              <a:srgbClr val="67AEC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sp>
          <p:nvSpPr>
            <p:cNvPr id="3" name="Triangle 2">
              <a:extLst>
                <a:ext uri="{FF2B5EF4-FFF2-40B4-BE49-F238E27FC236}">
                  <a16:creationId xmlns:a16="http://schemas.microsoft.com/office/drawing/2014/main" id="{32C36885-4540-FE7F-D9DC-0ACA756BA8F8}"/>
                </a:ext>
              </a:extLst>
            </p:cNvPr>
            <p:cNvSpPr/>
            <p:nvPr userDrawn="1"/>
          </p:nvSpPr>
          <p:spPr>
            <a:xfrm rot="5400000">
              <a:off x="-1446028" y="959013"/>
              <a:ext cx="6858000" cy="3965944"/>
            </a:xfrm>
            <a:prstGeom prst="triangle">
              <a:avLst/>
            </a:prstGeom>
            <a:solidFill>
              <a:srgbClr val="10587D">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grpSp>
      <p:sp>
        <p:nvSpPr>
          <p:cNvPr id="7" name="Text Placeholder 21">
            <a:extLst>
              <a:ext uri="{FF2B5EF4-FFF2-40B4-BE49-F238E27FC236}">
                <a16:creationId xmlns:a16="http://schemas.microsoft.com/office/drawing/2014/main" id="{155C9ECF-8BBC-6470-EEEA-DC89CF3B4D56}"/>
              </a:ext>
            </a:extLst>
          </p:cNvPr>
          <p:cNvSpPr>
            <a:spLocks noGrp="1"/>
          </p:cNvSpPr>
          <p:nvPr>
            <p:ph type="body" sz="quarter" idx="17" hasCustomPrompt="1"/>
          </p:nvPr>
        </p:nvSpPr>
        <p:spPr>
          <a:xfrm>
            <a:off x="0" y="3302564"/>
            <a:ext cx="4554468" cy="1555407"/>
          </a:xfrm>
          <a:prstGeom prst="rect">
            <a:avLst/>
          </a:prstGeom>
        </p:spPr>
        <p:txBody>
          <a:bodyPr/>
          <a:lstStyle>
            <a:lvl1pPr marL="0" indent="0">
              <a:buNone/>
              <a:defRPr sz="4800" b="0" i="0" baseline="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Section Name</a:t>
            </a:r>
          </a:p>
        </p:txBody>
      </p:sp>
      <p:sp>
        <p:nvSpPr>
          <p:cNvPr id="9" name="Text Placeholder 21">
            <a:extLst>
              <a:ext uri="{FF2B5EF4-FFF2-40B4-BE49-F238E27FC236}">
                <a16:creationId xmlns:a16="http://schemas.microsoft.com/office/drawing/2014/main" id="{D893C3D4-19D3-6CDF-ACF5-F0025EB472BC}"/>
              </a:ext>
            </a:extLst>
          </p:cNvPr>
          <p:cNvSpPr>
            <a:spLocks noGrp="1"/>
          </p:cNvSpPr>
          <p:nvPr>
            <p:ph type="body" sz="quarter" idx="18" hasCustomPrompt="1"/>
          </p:nvPr>
        </p:nvSpPr>
        <p:spPr>
          <a:xfrm>
            <a:off x="436662" y="4934944"/>
            <a:ext cx="5512254" cy="685800"/>
          </a:xfrm>
          <a:prstGeom prst="rect">
            <a:avLst/>
          </a:prstGeom>
        </p:spPr>
        <p:txBody>
          <a:bodyPr/>
          <a:lstStyle>
            <a:lvl1pPr marL="0" indent="0">
              <a:buNone/>
              <a:defRPr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Section subtitle</a:t>
            </a:r>
          </a:p>
        </p:txBody>
      </p:sp>
    </p:spTree>
    <p:extLst>
      <p:ext uri="{BB962C8B-B14F-4D97-AF65-F5344CB8AC3E}">
        <p14:creationId xmlns:p14="http://schemas.microsoft.com/office/powerpoint/2010/main" val="1601715329"/>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vider Slide 3">
    <p:bg>
      <p:bgPr>
        <a:solidFill>
          <a:schemeClr val="bg1"/>
        </a:solidFill>
        <a:effectLst/>
      </p:bgPr>
    </p:bg>
    <p:spTree>
      <p:nvGrpSpPr>
        <p:cNvPr id="1" name=""/>
        <p:cNvGrpSpPr/>
        <p:nvPr/>
      </p:nvGrpSpPr>
      <p:grpSpPr>
        <a:xfrm>
          <a:off x="0" y="0"/>
          <a:ext cx="0" cy="0"/>
          <a:chOff x="0" y="0"/>
          <a:chExt cx="0" cy="0"/>
        </a:xfrm>
      </p:grpSpPr>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a:latin typeface="Roboto" panose="02000000000000000000" pitchFamily="2" charset="0"/>
            </a:endParaRPr>
          </a:p>
        </p:txBody>
      </p:sp>
      <p:pic>
        <p:nvPicPr>
          <p:cNvPr id="20" name="Picture 19" descr="A person holding a pregnant person&#10;&#10;Description automatically generated">
            <a:extLst>
              <a:ext uri="{FF2B5EF4-FFF2-40B4-BE49-F238E27FC236}">
                <a16:creationId xmlns:a16="http://schemas.microsoft.com/office/drawing/2014/main" id="{44B9889B-9201-4ED2-1096-85E036B6C486}"/>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colorTemperature colorTemp="5900"/>
                    </a14:imgEffect>
                  </a14:imgLayer>
                </a14:imgProps>
              </a:ext>
              <a:ext uri="{28A0092B-C50C-407E-A947-70E740481C1C}">
                <a14:useLocalDpi xmlns:a14="http://schemas.microsoft.com/office/drawing/2010/main"/>
              </a:ext>
            </a:extLst>
          </a:blip>
          <a:srcRect r="-64"/>
          <a:stretch/>
        </p:blipFill>
        <p:spPr>
          <a:xfrm flipH="1">
            <a:off x="-11666" y="0"/>
            <a:ext cx="18299661" cy="9556473"/>
          </a:xfrm>
          <a:prstGeom prst="rect">
            <a:avLst/>
          </a:prstGeom>
        </p:spPr>
      </p:pic>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grpSp>
        <p:nvGrpSpPr>
          <p:cNvPr id="10" name="Group 9">
            <a:extLst>
              <a:ext uri="{FF2B5EF4-FFF2-40B4-BE49-F238E27FC236}">
                <a16:creationId xmlns:a16="http://schemas.microsoft.com/office/drawing/2014/main" id="{9E8A2E88-3D67-F2C1-6AA6-4355E8D210A6}"/>
              </a:ext>
            </a:extLst>
          </p:cNvPr>
          <p:cNvGrpSpPr/>
          <p:nvPr userDrawn="1"/>
        </p:nvGrpSpPr>
        <p:grpSpPr>
          <a:xfrm>
            <a:off x="0" y="-730523"/>
            <a:ext cx="11897832" cy="10287000"/>
            <a:chOff x="0" y="-487015"/>
            <a:chExt cx="7931888" cy="6858000"/>
          </a:xfrm>
        </p:grpSpPr>
        <p:sp>
          <p:nvSpPr>
            <p:cNvPr id="11" name="Triangle 10">
              <a:extLst>
                <a:ext uri="{FF2B5EF4-FFF2-40B4-BE49-F238E27FC236}">
                  <a16:creationId xmlns:a16="http://schemas.microsoft.com/office/drawing/2014/main" id="{20DA899E-8E62-AE50-D880-80B29E493409}"/>
                </a:ext>
              </a:extLst>
            </p:cNvPr>
            <p:cNvSpPr/>
            <p:nvPr userDrawn="1"/>
          </p:nvSpPr>
          <p:spPr>
            <a:xfrm>
              <a:off x="133632" y="2999413"/>
              <a:ext cx="7798256" cy="3371569"/>
            </a:xfrm>
            <a:prstGeom prst="triangle">
              <a:avLst/>
            </a:prstGeom>
            <a:solidFill>
              <a:srgbClr val="67AEC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sp>
          <p:nvSpPr>
            <p:cNvPr id="12" name="Triangle 11">
              <a:extLst>
                <a:ext uri="{FF2B5EF4-FFF2-40B4-BE49-F238E27FC236}">
                  <a16:creationId xmlns:a16="http://schemas.microsoft.com/office/drawing/2014/main" id="{E6F44E5E-5CD0-70F3-141F-015DB4007D75}"/>
                </a:ext>
              </a:extLst>
            </p:cNvPr>
            <p:cNvSpPr/>
            <p:nvPr userDrawn="1"/>
          </p:nvSpPr>
          <p:spPr>
            <a:xfrm rot="5400000">
              <a:off x="-1446028" y="959013"/>
              <a:ext cx="6858000" cy="3965944"/>
            </a:xfrm>
            <a:prstGeom prst="triangle">
              <a:avLst/>
            </a:prstGeom>
            <a:solidFill>
              <a:srgbClr val="10587D">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grpSp>
      <p:sp>
        <p:nvSpPr>
          <p:cNvPr id="2" name="Text Placeholder 21">
            <a:extLst>
              <a:ext uri="{FF2B5EF4-FFF2-40B4-BE49-F238E27FC236}">
                <a16:creationId xmlns:a16="http://schemas.microsoft.com/office/drawing/2014/main" id="{78DD954E-826C-1D1A-DF90-3B62BCC91170}"/>
              </a:ext>
            </a:extLst>
          </p:cNvPr>
          <p:cNvSpPr>
            <a:spLocks noGrp="1"/>
          </p:cNvSpPr>
          <p:nvPr>
            <p:ph type="body" sz="quarter" idx="17" hasCustomPrompt="1"/>
          </p:nvPr>
        </p:nvSpPr>
        <p:spPr>
          <a:xfrm>
            <a:off x="0" y="3302564"/>
            <a:ext cx="4554468" cy="1555407"/>
          </a:xfrm>
          <a:prstGeom prst="rect">
            <a:avLst/>
          </a:prstGeom>
        </p:spPr>
        <p:txBody>
          <a:bodyPr/>
          <a:lstStyle>
            <a:lvl1pPr marL="0" indent="0">
              <a:buNone/>
              <a:defRPr sz="4800" b="0" i="0" baseline="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Section Name</a:t>
            </a:r>
          </a:p>
        </p:txBody>
      </p:sp>
      <p:sp>
        <p:nvSpPr>
          <p:cNvPr id="3" name="Text Placeholder 21">
            <a:extLst>
              <a:ext uri="{FF2B5EF4-FFF2-40B4-BE49-F238E27FC236}">
                <a16:creationId xmlns:a16="http://schemas.microsoft.com/office/drawing/2014/main" id="{182959F2-0919-A489-D464-ACEEAB8AFE36}"/>
              </a:ext>
            </a:extLst>
          </p:cNvPr>
          <p:cNvSpPr>
            <a:spLocks noGrp="1"/>
          </p:cNvSpPr>
          <p:nvPr>
            <p:ph type="body" sz="quarter" idx="18" hasCustomPrompt="1"/>
          </p:nvPr>
        </p:nvSpPr>
        <p:spPr>
          <a:xfrm>
            <a:off x="436662" y="4934944"/>
            <a:ext cx="5512254" cy="685800"/>
          </a:xfrm>
          <a:prstGeom prst="rect">
            <a:avLst/>
          </a:prstGeom>
        </p:spPr>
        <p:txBody>
          <a:bodyPr/>
          <a:lstStyle>
            <a:lvl1pPr marL="0" indent="0">
              <a:buNone/>
              <a:defRPr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Section subtitle</a:t>
            </a:r>
          </a:p>
        </p:txBody>
      </p:sp>
    </p:spTree>
    <p:extLst>
      <p:ext uri="{BB962C8B-B14F-4D97-AF65-F5344CB8AC3E}">
        <p14:creationId xmlns:p14="http://schemas.microsoft.com/office/powerpoint/2010/main" val="2577065167"/>
      </p:ext>
    </p:extLst>
  </p:cSld>
  <p:clrMapOvr>
    <a:overrideClrMapping bg1="lt1" tx1="dk1" bg2="lt2" tx2="dk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ivider Slide 2">
    <p:bg>
      <p:bgPr>
        <a:solidFill>
          <a:schemeClr val="bg1"/>
        </a:solidFill>
        <a:effectLst/>
      </p:bgPr>
    </p:bg>
    <p:spTree>
      <p:nvGrpSpPr>
        <p:cNvPr id="1" name=""/>
        <p:cNvGrpSpPr/>
        <p:nvPr/>
      </p:nvGrpSpPr>
      <p:grpSpPr>
        <a:xfrm>
          <a:off x="0" y="0"/>
          <a:ext cx="0" cy="0"/>
          <a:chOff x="0" y="0"/>
          <a:chExt cx="0" cy="0"/>
        </a:xfrm>
      </p:grpSpPr>
      <p:pic>
        <p:nvPicPr>
          <p:cNvPr id="6" name="Picture 5" descr="A person and person with a child&#10;&#10;Description automatically generated">
            <a:extLst>
              <a:ext uri="{FF2B5EF4-FFF2-40B4-BE49-F238E27FC236}">
                <a16:creationId xmlns:a16="http://schemas.microsoft.com/office/drawing/2014/main" id="{46B41F49-CD58-4B9F-A791-E14FF2021F1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 y="0"/>
            <a:ext cx="18288000" cy="9556473"/>
          </a:xfrm>
          <a:prstGeom prst="rect">
            <a:avLst/>
          </a:prstGeom>
        </p:spPr>
      </p:pic>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dirty="0">
              <a:latin typeface="Roboto" panose="02000000000000000000" pitchFamily="2" charset="0"/>
            </a:endParaRPr>
          </a:p>
        </p:txBody>
      </p:sp>
      <p:grpSp>
        <p:nvGrpSpPr>
          <p:cNvPr id="4" name="Group 3">
            <a:extLst>
              <a:ext uri="{FF2B5EF4-FFF2-40B4-BE49-F238E27FC236}">
                <a16:creationId xmlns:a16="http://schemas.microsoft.com/office/drawing/2014/main" id="{6C3E1A40-2EDD-A5EA-1054-904D8776EC3C}"/>
              </a:ext>
            </a:extLst>
          </p:cNvPr>
          <p:cNvGrpSpPr/>
          <p:nvPr userDrawn="1"/>
        </p:nvGrpSpPr>
        <p:grpSpPr>
          <a:xfrm>
            <a:off x="0" y="-730523"/>
            <a:ext cx="11897832" cy="10287000"/>
            <a:chOff x="0" y="-487015"/>
            <a:chExt cx="7931888" cy="6858000"/>
          </a:xfrm>
        </p:grpSpPr>
        <p:sp>
          <p:nvSpPr>
            <p:cNvPr id="2" name="Triangle 1">
              <a:extLst>
                <a:ext uri="{FF2B5EF4-FFF2-40B4-BE49-F238E27FC236}">
                  <a16:creationId xmlns:a16="http://schemas.microsoft.com/office/drawing/2014/main" id="{2632F767-2176-7200-8DE3-AF9105F96605}"/>
                </a:ext>
              </a:extLst>
            </p:cNvPr>
            <p:cNvSpPr/>
            <p:nvPr userDrawn="1"/>
          </p:nvSpPr>
          <p:spPr>
            <a:xfrm>
              <a:off x="133632" y="2999413"/>
              <a:ext cx="7798256" cy="3371569"/>
            </a:xfrm>
            <a:prstGeom prst="triangle">
              <a:avLst/>
            </a:prstGeom>
            <a:solidFill>
              <a:srgbClr val="67AEC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latin typeface="Roboto" panose="02000000000000000000" pitchFamily="2" charset="0"/>
              </a:endParaRPr>
            </a:p>
          </p:txBody>
        </p:sp>
        <p:sp>
          <p:nvSpPr>
            <p:cNvPr id="3" name="Triangle 2">
              <a:extLst>
                <a:ext uri="{FF2B5EF4-FFF2-40B4-BE49-F238E27FC236}">
                  <a16:creationId xmlns:a16="http://schemas.microsoft.com/office/drawing/2014/main" id="{32C36885-4540-FE7F-D9DC-0ACA756BA8F8}"/>
                </a:ext>
              </a:extLst>
            </p:cNvPr>
            <p:cNvSpPr/>
            <p:nvPr userDrawn="1"/>
          </p:nvSpPr>
          <p:spPr>
            <a:xfrm rot="5400000">
              <a:off x="-1446028" y="959013"/>
              <a:ext cx="6858000" cy="3965944"/>
            </a:xfrm>
            <a:prstGeom prst="triangle">
              <a:avLst/>
            </a:prstGeom>
            <a:solidFill>
              <a:srgbClr val="10587D">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latin typeface="Roboto" panose="02000000000000000000" pitchFamily="2" charset="0"/>
              </a:endParaRPr>
            </a:p>
          </p:txBody>
        </p:sp>
      </p:gr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10" name="Text Placeholder 21">
            <a:extLst>
              <a:ext uri="{FF2B5EF4-FFF2-40B4-BE49-F238E27FC236}">
                <a16:creationId xmlns:a16="http://schemas.microsoft.com/office/drawing/2014/main" id="{5CC2CF28-F1ED-589D-4B0A-EAB01AAE6D64}"/>
              </a:ext>
            </a:extLst>
          </p:cNvPr>
          <p:cNvSpPr>
            <a:spLocks noGrp="1"/>
          </p:cNvSpPr>
          <p:nvPr>
            <p:ph type="body" sz="quarter" idx="17" hasCustomPrompt="1"/>
          </p:nvPr>
        </p:nvSpPr>
        <p:spPr>
          <a:xfrm>
            <a:off x="0" y="3302564"/>
            <a:ext cx="4554468" cy="1555407"/>
          </a:xfrm>
          <a:prstGeom prst="rect">
            <a:avLst/>
          </a:prstGeom>
        </p:spPr>
        <p:txBody>
          <a:bodyPr/>
          <a:lstStyle>
            <a:lvl1pPr marL="0" indent="0">
              <a:buNone/>
              <a:defRPr sz="4800" b="0" i="0" baseline="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Section Name</a:t>
            </a:r>
          </a:p>
        </p:txBody>
      </p:sp>
      <p:sp>
        <p:nvSpPr>
          <p:cNvPr id="11" name="Text Placeholder 21">
            <a:extLst>
              <a:ext uri="{FF2B5EF4-FFF2-40B4-BE49-F238E27FC236}">
                <a16:creationId xmlns:a16="http://schemas.microsoft.com/office/drawing/2014/main" id="{46AE1838-6FF4-E5B2-1436-E9096EE911A5}"/>
              </a:ext>
            </a:extLst>
          </p:cNvPr>
          <p:cNvSpPr>
            <a:spLocks noGrp="1"/>
          </p:cNvSpPr>
          <p:nvPr>
            <p:ph type="body" sz="quarter" idx="18" hasCustomPrompt="1"/>
          </p:nvPr>
        </p:nvSpPr>
        <p:spPr>
          <a:xfrm>
            <a:off x="436662" y="4934944"/>
            <a:ext cx="5512254" cy="685800"/>
          </a:xfrm>
          <a:prstGeom prst="rect">
            <a:avLst/>
          </a:prstGeom>
        </p:spPr>
        <p:txBody>
          <a:bodyPr/>
          <a:lstStyle>
            <a:lvl1pPr marL="0" indent="0">
              <a:buNone/>
              <a:defRPr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Section subtitle</a:t>
            </a:r>
          </a:p>
        </p:txBody>
      </p:sp>
    </p:spTree>
    <p:extLst>
      <p:ext uri="{BB962C8B-B14F-4D97-AF65-F5344CB8AC3E}">
        <p14:creationId xmlns:p14="http://schemas.microsoft.com/office/powerpoint/2010/main" val="611561565"/>
      </p:ext>
    </p:extLst>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Divider Slide 4">
    <p:bg>
      <p:bgPr>
        <a:solidFill>
          <a:schemeClr val="bg1"/>
        </a:solidFill>
        <a:effectLst/>
      </p:bgPr>
    </p:bg>
    <p:spTree>
      <p:nvGrpSpPr>
        <p:cNvPr id="1" name=""/>
        <p:cNvGrpSpPr/>
        <p:nvPr/>
      </p:nvGrpSpPr>
      <p:grpSpPr>
        <a:xfrm>
          <a:off x="0" y="0"/>
          <a:ext cx="0" cy="0"/>
          <a:chOff x="0" y="0"/>
          <a:chExt cx="0" cy="0"/>
        </a:xfrm>
      </p:grpSpPr>
      <p:pic>
        <p:nvPicPr>
          <p:cNvPr id="3076" name="Picture 4">
            <a:extLst>
              <a:ext uri="{FF2B5EF4-FFF2-40B4-BE49-F238E27FC236}">
                <a16:creationId xmlns:a16="http://schemas.microsoft.com/office/drawing/2014/main" id="{A3BF5351-9B33-CB7A-CE39-521315C0EEBF}"/>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2" y="0"/>
            <a:ext cx="18288000" cy="9556473"/>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DB3134B0-A915-470D-97E7-3AA509780F47}"/>
              </a:ext>
            </a:extLst>
          </p:cNvPr>
          <p:cNvGrpSpPr/>
          <p:nvPr userDrawn="1"/>
        </p:nvGrpSpPr>
        <p:grpSpPr>
          <a:xfrm>
            <a:off x="0" y="-730523"/>
            <a:ext cx="11897832" cy="10287000"/>
            <a:chOff x="0" y="-487015"/>
            <a:chExt cx="7931888" cy="6858000"/>
          </a:xfrm>
        </p:grpSpPr>
        <p:sp>
          <p:nvSpPr>
            <p:cNvPr id="3" name="Triangle 2">
              <a:extLst>
                <a:ext uri="{FF2B5EF4-FFF2-40B4-BE49-F238E27FC236}">
                  <a16:creationId xmlns:a16="http://schemas.microsoft.com/office/drawing/2014/main" id="{E8465317-FC92-5082-3FFA-896B2B0B069B}"/>
                </a:ext>
              </a:extLst>
            </p:cNvPr>
            <p:cNvSpPr/>
            <p:nvPr userDrawn="1"/>
          </p:nvSpPr>
          <p:spPr>
            <a:xfrm>
              <a:off x="133632" y="2999413"/>
              <a:ext cx="7798256" cy="3371569"/>
            </a:xfrm>
            <a:prstGeom prst="triangle">
              <a:avLst/>
            </a:prstGeom>
            <a:solidFill>
              <a:srgbClr val="67AEC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latin typeface="Roboto" panose="02000000000000000000" pitchFamily="2" charset="0"/>
              </a:endParaRPr>
            </a:p>
          </p:txBody>
        </p:sp>
        <p:sp>
          <p:nvSpPr>
            <p:cNvPr id="4" name="Triangle 3">
              <a:extLst>
                <a:ext uri="{FF2B5EF4-FFF2-40B4-BE49-F238E27FC236}">
                  <a16:creationId xmlns:a16="http://schemas.microsoft.com/office/drawing/2014/main" id="{B8C30EC0-32B4-E192-7407-03DCD9AE8648}"/>
                </a:ext>
              </a:extLst>
            </p:cNvPr>
            <p:cNvSpPr/>
            <p:nvPr userDrawn="1"/>
          </p:nvSpPr>
          <p:spPr>
            <a:xfrm rot="5400000">
              <a:off x="-1446028" y="959013"/>
              <a:ext cx="6858000" cy="3965944"/>
            </a:xfrm>
            <a:prstGeom prst="triangle">
              <a:avLst/>
            </a:prstGeom>
            <a:solidFill>
              <a:srgbClr val="10587D">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latin typeface="Roboto" panose="02000000000000000000" pitchFamily="2" charset="0"/>
              </a:endParaRPr>
            </a:p>
          </p:txBody>
        </p:sp>
      </p:grpSp>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dirty="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9" name="Text Placeholder 21">
            <a:extLst>
              <a:ext uri="{FF2B5EF4-FFF2-40B4-BE49-F238E27FC236}">
                <a16:creationId xmlns:a16="http://schemas.microsoft.com/office/drawing/2014/main" id="{3B691B4A-6E4F-DC94-4D2F-41D658AF8128}"/>
              </a:ext>
            </a:extLst>
          </p:cNvPr>
          <p:cNvSpPr>
            <a:spLocks noGrp="1"/>
          </p:cNvSpPr>
          <p:nvPr>
            <p:ph type="body" sz="quarter" idx="17" hasCustomPrompt="1"/>
          </p:nvPr>
        </p:nvSpPr>
        <p:spPr>
          <a:xfrm>
            <a:off x="0" y="3302564"/>
            <a:ext cx="4554468" cy="1555407"/>
          </a:xfrm>
          <a:prstGeom prst="rect">
            <a:avLst/>
          </a:prstGeom>
        </p:spPr>
        <p:txBody>
          <a:bodyPr/>
          <a:lstStyle>
            <a:lvl1pPr marL="0" indent="0">
              <a:buNone/>
              <a:defRPr sz="4800" b="0" i="0" baseline="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Section Name</a:t>
            </a:r>
          </a:p>
        </p:txBody>
      </p:sp>
      <p:sp>
        <p:nvSpPr>
          <p:cNvPr id="10" name="Text Placeholder 21">
            <a:extLst>
              <a:ext uri="{FF2B5EF4-FFF2-40B4-BE49-F238E27FC236}">
                <a16:creationId xmlns:a16="http://schemas.microsoft.com/office/drawing/2014/main" id="{799AC2D6-8211-9884-7EAC-0AB9A4B0288B}"/>
              </a:ext>
            </a:extLst>
          </p:cNvPr>
          <p:cNvSpPr>
            <a:spLocks noGrp="1"/>
          </p:cNvSpPr>
          <p:nvPr>
            <p:ph type="body" sz="quarter" idx="18" hasCustomPrompt="1"/>
          </p:nvPr>
        </p:nvSpPr>
        <p:spPr>
          <a:xfrm>
            <a:off x="436662" y="4934944"/>
            <a:ext cx="5512254" cy="685800"/>
          </a:xfrm>
          <a:prstGeom prst="rect">
            <a:avLst/>
          </a:prstGeom>
        </p:spPr>
        <p:txBody>
          <a:bodyPr/>
          <a:lstStyle>
            <a:lvl1pPr marL="0" indent="0">
              <a:buNone/>
              <a:defRPr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Section subtitle</a:t>
            </a:r>
          </a:p>
        </p:txBody>
      </p:sp>
    </p:spTree>
    <p:extLst>
      <p:ext uri="{BB962C8B-B14F-4D97-AF65-F5344CB8AC3E}">
        <p14:creationId xmlns:p14="http://schemas.microsoft.com/office/powerpoint/2010/main" val="4172747538"/>
      </p:ext>
    </p:extLst>
  </p:cSld>
  <p:clrMapOvr>
    <a:overrideClrMapping bg1="lt1" tx1="dk1" bg2="lt2" tx2="dk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Divider Slide 5">
    <p:bg>
      <p:bgPr>
        <a:solidFill>
          <a:schemeClr val="bg1"/>
        </a:solidFill>
        <a:effectLst/>
      </p:bgPr>
    </p:bg>
    <p:spTree>
      <p:nvGrpSpPr>
        <p:cNvPr id="1" name=""/>
        <p:cNvGrpSpPr/>
        <p:nvPr/>
      </p:nvGrpSpPr>
      <p:grpSpPr>
        <a:xfrm>
          <a:off x="0" y="0"/>
          <a:ext cx="0" cy="0"/>
          <a:chOff x="0" y="0"/>
          <a:chExt cx="0" cy="0"/>
        </a:xfrm>
      </p:grpSpPr>
      <p:pic>
        <p:nvPicPr>
          <p:cNvPr id="7" name="Picture 6" descr="A person and person with a child on a swing&#10;&#10;Description automatically generated">
            <a:extLst>
              <a:ext uri="{FF2B5EF4-FFF2-40B4-BE49-F238E27FC236}">
                <a16:creationId xmlns:a16="http://schemas.microsoft.com/office/drawing/2014/main" id="{54C5C811-D7A2-CCBA-6232-F82CA47DA9CD}"/>
              </a:ext>
            </a:extLst>
          </p:cNvPr>
          <p:cNvPicPr>
            <a:picLocks noChangeAspect="1"/>
          </p:cNvPicPr>
          <p:nvPr userDrawn="1"/>
        </p:nvPicPr>
        <p:blipFill>
          <a:blip r:embed="rId2" cstate="email">
            <a:extLst>
              <a:ext uri="{28A0092B-C50C-407E-A947-70E740481C1C}">
                <a14:useLocalDpi xmlns:a14="http://schemas.microsoft.com/office/drawing/2010/main"/>
              </a:ext>
            </a:extLst>
          </a:blip>
          <a:srcRect l="-265"/>
          <a:stretch/>
        </p:blipFill>
        <p:spPr>
          <a:xfrm>
            <a:off x="-48357" y="0"/>
            <a:ext cx="18336357" cy="9556473"/>
          </a:xfrm>
          <a:prstGeom prst="rect">
            <a:avLst/>
          </a:prstGeom>
        </p:spPr>
      </p:pic>
      <p:grpSp>
        <p:nvGrpSpPr>
          <p:cNvPr id="2" name="Group 1">
            <a:extLst>
              <a:ext uri="{FF2B5EF4-FFF2-40B4-BE49-F238E27FC236}">
                <a16:creationId xmlns:a16="http://schemas.microsoft.com/office/drawing/2014/main" id="{DB3134B0-A915-470D-97E7-3AA509780F47}"/>
              </a:ext>
            </a:extLst>
          </p:cNvPr>
          <p:cNvGrpSpPr/>
          <p:nvPr userDrawn="1"/>
        </p:nvGrpSpPr>
        <p:grpSpPr>
          <a:xfrm>
            <a:off x="0" y="-730523"/>
            <a:ext cx="11897832" cy="10287000"/>
            <a:chOff x="0" y="-487015"/>
            <a:chExt cx="7931888" cy="6858000"/>
          </a:xfrm>
        </p:grpSpPr>
        <p:sp>
          <p:nvSpPr>
            <p:cNvPr id="3" name="Triangle 2">
              <a:extLst>
                <a:ext uri="{FF2B5EF4-FFF2-40B4-BE49-F238E27FC236}">
                  <a16:creationId xmlns:a16="http://schemas.microsoft.com/office/drawing/2014/main" id="{E8465317-FC92-5082-3FFA-896B2B0B069B}"/>
                </a:ext>
              </a:extLst>
            </p:cNvPr>
            <p:cNvSpPr/>
            <p:nvPr userDrawn="1"/>
          </p:nvSpPr>
          <p:spPr>
            <a:xfrm>
              <a:off x="133632" y="2999413"/>
              <a:ext cx="7798256" cy="3371569"/>
            </a:xfrm>
            <a:prstGeom prst="triangle">
              <a:avLst/>
            </a:prstGeom>
            <a:solidFill>
              <a:srgbClr val="67AEC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sp>
          <p:nvSpPr>
            <p:cNvPr id="4" name="Triangle 3">
              <a:extLst>
                <a:ext uri="{FF2B5EF4-FFF2-40B4-BE49-F238E27FC236}">
                  <a16:creationId xmlns:a16="http://schemas.microsoft.com/office/drawing/2014/main" id="{B8C30EC0-32B4-E192-7407-03DCD9AE8648}"/>
                </a:ext>
              </a:extLst>
            </p:cNvPr>
            <p:cNvSpPr/>
            <p:nvPr userDrawn="1"/>
          </p:nvSpPr>
          <p:spPr>
            <a:xfrm rot="5400000">
              <a:off x="-1446028" y="959013"/>
              <a:ext cx="6858000" cy="3965944"/>
            </a:xfrm>
            <a:prstGeom prst="triangle">
              <a:avLst/>
            </a:prstGeom>
            <a:solidFill>
              <a:srgbClr val="10587D">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grpSp>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9" name="Text Placeholder 21">
            <a:extLst>
              <a:ext uri="{FF2B5EF4-FFF2-40B4-BE49-F238E27FC236}">
                <a16:creationId xmlns:a16="http://schemas.microsoft.com/office/drawing/2014/main" id="{F59BF6EC-EDD8-5AC1-280A-C5FE8B545AA5}"/>
              </a:ext>
            </a:extLst>
          </p:cNvPr>
          <p:cNvSpPr>
            <a:spLocks noGrp="1"/>
          </p:cNvSpPr>
          <p:nvPr>
            <p:ph type="body" sz="quarter" idx="17" hasCustomPrompt="1"/>
          </p:nvPr>
        </p:nvSpPr>
        <p:spPr>
          <a:xfrm>
            <a:off x="0" y="3302564"/>
            <a:ext cx="4554468" cy="1555407"/>
          </a:xfrm>
          <a:prstGeom prst="rect">
            <a:avLst/>
          </a:prstGeom>
        </p:spPr>
        <p:txBody>
          <a:bodyPr/>
          <a:lstStyle>
            <a:lvl1pPr marL="0" indent="0">
              <a:buNone/>
              <a:defRPr sz="4800" b="0" i="0" baseline="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Section Name</a:t>
            </a:r>
          </a:p>
        </p:txBody>
      </p:sp>
      <p:sp>
        <p:nvSpPr>
          <p:cNvPr id="10" name="Text Placeholder 21">
            <a:extLst>
              <a:ext uri="{FF2B5EF4-FFF2-40B4-BE49-F238E27FC236}">
                <a16:creationId xmlns:a16="http://schemas.microsoft.com/office/drawing/2014/main" id="{B6FE112E-AFA6-32EE-FC57-D6269F3613F5}"/>
              </a:ext>
            </a:extLst>
          </p:cNvPr>
          <p:cNvSpPr>
            <a:spLocks noGrp="1"/>
          </p:cNvSpPr>
          <p:nvPr>
            <p:ph type="body" sz="quarter" idx="18" hasCustomPrompt="1"/>
          </p:nvPr>
        </p:nvSpPr>
        <p:spPr>
          <a:xfrm>
            <a:off x="436662" y="4934944"/>
            <a:ext cx="5512254" cy="685800"/>
          </a:xfrm>
          <a:prstGeom prst="rect">
            <a:avLst/>
          </a:prstGeom>
        </p:spPr>
        <p:txBody>
          <a:bodyPr/>
          <a:lstStyle>
            <a:lvl1pPr marL="0" indent="0">
              <a:buNone/>
              <a:defRPr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Section subtitle</a:t>
            </a:r>
          </a:p>
        </p:txBody>
      </p:sp>
    </p:spTree>
    <p:extLst>
      <p:ext uri="{BB962C8B-B14F-4D97-AF65-F5344CB8AC3E}">
        <p14:creationId xmlns:p14="http://schemas.microsoft.com/office/powerpoint/2010/main" val="3389635307"/>
      </p:ext>
    </p:extLst>
  </p:cSld>
  <p:clrMapOvr>
    <a:overrideClrMapping bg1="lt1" tx1="dk1" bg2="lt2" tx2="dk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Divider Slide 6">
    <p:bg>
      <p:bgPr>
        <a:solidFill>
          <a:schemeClr val="bg1"/>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4C2834CA-6CDA-EA03-D2C8-A695227333FC}"/>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p:blipFill>
        <p:spPr bwMode="auto">
          <a:xfrm flipH="1">
            <a:off x="0" y="-1"/>
            <a:ext cx="18288000" cy="9556475"/>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DB3134B0-A915-470D-97E7-3AA509780F47}"/>
              </a:ext>
            </a:extLst>
          </p:cNvPr>
          <p:cNvGrpSpPr/>
          <p:nvPr userDrawn="1"/>
        </p:nvGrpSpPr>
        <p:grpSpPr>
          <a:xfrm>
            <a:off x="0" y="-730523"/>
            <a:ext cx="11897832" cy="10287000"/>
            <a:chOff x="0" y="-487015"/>
            <a:chExt cx="7931888" cy="6858000"/>
          </a:xfrm>
        </p:grpSpPr>
        <p:sp>
          <p:nvSpPr>
            <p:cNvPr id="3" name="Triangle 2">
              <a:extLst>
                <a:ext uri="{FF2B5EF4-FFF2-40B4-BE49-F238E27FC236}">
                  <a16:creationId xmlns:a16="http://schemas.microsoft.com/office/drawing/2014/main" id="{E8465317-FC92-5082-3FFA-896B2B0B069B}"/>
                </a:ext>
              </a:extLst>
            </p:cNvPr>
            <p:cNvSpPr/>
            <p:nvPr userDrawn="1"/>
          </p:nvSpPr>
          <p:spPr>
            <a:xfrm>
              <a:off x="133632" y="2999413"/>
              <a:ext cx="7798256" cy="3371569"/>
            </a:xfrm>
            <a:prstGeom prst="triangle">
              <a:avLst/>
            </a:prstGeom>
            <a:solidFill>
              <a:srgbClr val="67AEC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sp>
          <p:nvSpPr>
            <p:cNvPr id="4" name="Triangle 3">
              <a:extLst>
                <a:ext uri="{FF2B5EF4-FFF2-40B4-BE49-F238E27FC236}">
                  <a16:creationId xmlns:a16="http://schemas.microsoft.com/office/drawing/2014/main" id="{B8C30EC0-32B4-E192-7407-03DCD9AE8648}"/>
                </a:ext>
              </a:extLst>
            </p:cNvPr>
            <p:cNvSpPr/>
            <p:nvPr userDrawn="1"/>
          </p:nvSpPr>
          <p:spPr>
            <a:xfrm rot="5400000">
              <a:off x="-1446028" y="959013"/>
              <a:ext cx="6858000" cy="3965944"/>
            </a:xfrm>
            <a:prstGeom prst="triangle">
              <a:avLst/>
            </a:prstGeom>
            <a:solidFill>
              <a:srgbClr val="10587D">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grpSp>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9" name="Text Placeholder 21">
            <a:extLst>
              <a:ext uri="{FF2B5EF4-FFF2-40B4-BE49-F238E27FC236}">
                <a16:creationId xmlns:a16="http://schemas.microsoft.com/office/drawing/2014/main" id="{0B7C41C0-580E-6DB1-2A97-615FCFEE6838}"/>
              </a:ext>
            </a:extLst>
          </p:cNvPr>
          <p:cNvSpPr>
            <a:spLocks noGrp="1"/>
          </p:cNvSpPr>
          <p:nvPr>
            <p:ph type="body" sz="quarter" idx="17" hasCustomPrompt="1"/>
          </p:nvPr>
        </p:nvSpPr>
        <p:spPr>
          <a:xfrm>
            <a:off x="0" y="3302564"/>
            <a:ext cx="4554468" cy="1555407"/>
          </a:xfrm>
          <a:prstGeom prst="rect">
            <a:avLst/>
          </a:prstGeom>
        </p:spPr>
        <p:txBody>
          <a:bodyPr/>
          <a:lstStyle>
            <a:lvl1pPr marL="0" indent="0">
              <a:buNone/>
              <a:defRPr sz="4800" b="0" i="0" baseline="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Section Name</a:t>
            </a:r>
          </a:p>
        </p:txBody>
      </p:sp>
      <p:sp>
        <p:nvSpPr>
          <p:cNvPr id="10" name="Text Placeholder 21">
            <a:extLst>
              <a:ext uri="{FF2B5EF4-FFF2-40B4-BE49-F238E27FC236}">
                <a16:creationId xmlns:a16="http://schemas.microsoft.com/office/drawing/2014/main" id="{47C28E55-393E-79C8-C609-0A8F4C0091CA}"/>
              </a:ext>
            </a:extLst>
          </p:cNvPr>
          <p:cNvSpPr>
            <a:spLocks noGrp="1"/>
          </p:cNvSpPr>
          <p:nvPr>
            <p:ph type="body" sz="quarter" idx="18" hasCustomPrompt="1"/>
          </p:nvPr>
        </p:nvSpPr>
        <p:spPr>
          <a:xfrm>
            <a:off x="436662" y="4934944"/>
            <a:ext cx="5512254" cy="685800"/>
          </a:xfrm>
          <a:prstGeom prst="rect">
            <a:avLst/>
          </a:prstGeom>
        </p:spPr>
        <p:txBody>
          <a:bodyPr/>
          <a:lstStyle>
            <a:lvl1pPr marL="0" indent="0">
              <a:buNone/>
              <a:defRPr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Section subtitle</a:t>
            </a:r>
          </a:p>
        </p:txBody>
      </p:sp>
    </p:spTree>
    <p:extLst>
      <p:ext uri="{BB962C8B-B14F-4D97-AF65-F5344CB8AC3E}">
        <p14:creationId xmlns:p14="http://schemas.microsoft.com/office/powerpoint/2010/main" val="3063748696"/>
      </p:ext>
    </p:extLst>
  </p:cSld>
  <p:clrMapOvr>
    <a:overrideClrMapping bg1="lt1" tx1="dk1" bg2="lt2" tx2="dk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Divider Slide 7">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FAE113-E04A-BA53-ED18-405EA1CC30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30777"/>
            <a:ext cx="18288000" cy="9587250"/>
          </a:xfrm>
          <a:prstGeom prst="rect">
            <a:avLst/>
          </a:prstGeom>
        </p:spPr>
      </p:pic>
      <p:grpSp>
        <p:nvGrpSpPr>
          <p:cNvPr id="4" name="Group 3">
            <a:extLst>
              <a:ext uri="{FF2B5EF4-FFF2-40B4-BE49-F238E27FC236}">
                <a16:creationId xmlns:a16="http://schemas.microsoft.com/office/drawing/2014/main" id="{72993205-5CE4-E2B8-B0E7-868AD1BDF133}"/>
              </a:ext>
            </a:extLst>
          </p:cNvPr>
          <p:cNvGrpSpPr/>
          <p:nvPr userDrawn="1"/>
        </p:nvGrpSpPr>
        <p:grpSpPr>
          <a:xfrm>
            <a:off x="0" y="-730523"/>
            <a:ext cx="11897832" cy="10287000"/>
            <a:chOff x="0" y="-487015"/>
            <a:chExt cx="7931888" cy="6858000"/>
          </a:xfrm>
        </p:grpSpPr>
        <p:sp>
          <p:nvSpPr>
            <p:cNvPr id="7" name="Triangle 6">
              <a:extLst>
                <a:ext uri="{FF2B5EF4-FFF2-40B4-BE49-F238E27FC236}">
                  <a16:creationId xmlns:a16="http://schemas.microsoft.com/office/drawing/2014/main" id="{C5149DD3-5AE8-EB74-8659-753D4DF8503D}"/>
                </a:ext>
              </a:extLst>
            </p:cNvPr>
            <p:cNvSpPr/>
            <p:nvPr userDrawn="1"/>
          </p:nvSpPr>
          <p:spPr>
            <a:xfrm>
              <a:off x="133632" y="2999413"/>
              <a:ext cx="7798256" cy="3371569"/>
            </a:xfrm>
            <a:prstGeom prst="triangle">
              <a:avLst/>
            </a:prstGeom>
            <a:solidFill>
              <a:srgbClr val="67AEC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sp>
          <p:nvSpPr>
            <p:cNvPr id="11" name="Triangle 10">
              <a:extLst>
                <a:ext uri="{FF2B5EF4-FFF2-40B4-BE49-F238E27FC236}">
                  <a16:creationId xmlns:a16="http://schemas.microsoft.com/office/drawing/2014/main" id="{F8C5B66C-DACA-05FB-4153-3015A2B53A1A}"/>
                </a:ext>
              </a:extLst>
            </p:cNvPr>
            <p:cNvSpPr/>
            <p:nvPr userDrawn="1"/>
          </p:nvSpPr>
          <p:spPr>
            <a:xfrm rot="5400000">
              <a:off x="-1446028" y="959013"/>
              <a:ext cx="6858000" cy="3965944"/>
            </a:xfrm>
            <a:prstGeom prst="triangle">
              <a:avLst/>
            </a:prstGeom>
            <a:solidFill>
              <a:srgbClr val="10587D">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grpSp>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9" name="Text Placeholder 21">
            <a:extLst>
              <a:ext uri="{FF2B5EF4-FFF2-40B4-BE49-F238E27FC236}">
                <a16:creationId xmlns:a16="http://schemas.microsoft.com/office/drawing/2014/main" id="{4E32BB0C-063B-DD27-B7BF-E15E61786AD4}"/>
              </a:ext>
            </a:extLst>
          </p:cNvPr>
          <p:cNvSpPr>
            <a:spLocks noGrp="1"/>
          </p:cNvSpPr>
          <p:nvPr>
            <p:ph type="body" sz="quarter" idx="17" hasCustomPrompt="1"/>
          </p:nvPr>
        </p:nvSpPr>
        <p:spPr>
          <a:xfrm>
            <a:off x="0" y="3302564"/>
            <a:ext cx="4554468" cy="1555407"/>
          </a:xfrm>
          <a:prstGeom prst="rect">
            <a:avLst/>
          </a:prstGeom>
        </p:spPr>
        <p:txBody>
          <a:bodyPr/>
          <a:lstStyle>
            <a:lvl1pPr marL="0" indent="0">
              <a:buNone/>
              <a:defRPr sz="4800" b="0" i="0" baseline="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Section Name</a:t>
            </a:r>
          </a:p>
        </p:txBody>
      </p:sp>
      <p:sp>
        <p:nvSpPr>
          <p:cNvPr id="10" name="Text Placeholder 21">
            <a:extLst>
              <a:ext uri="{FF2B5EF4-FFF2-40B4-BE49-F238E27FC236}">
                <a16:creationId xmlns:a16="http://schemas.microsoft.com/office/drawing/2014/main" id="{71776A4F-2E48-CCBF-9F59-030091FB00D2}"/>
              </a:ext>
            </a:extLst>
          </p:cNvPr>
          <p:cNvSpPr>
            <a:spLocks noGrp="1"/>
          </p:cNvSpPr>
          <p:nvPr>
            <p:ph type="body" sz="quarter" idx="18" hasCustomPrompt="1"/>
          </p:nvPr>
        </p:nvSpPr>
        <p:spPr>
          <a:xfrm>
            <a:off x="436662" y="4934944"/>
            <a:ext cx="5512254" cy="685800"/>
          </a:xfrm>
          <a:prstGeom prst="rect">
            <a:avLst/>
          </a:prstGeom>
        </p:spPr>
        <p:txBody>
          <a:bodyPr/>
          <a:lstStyle>
            <a:lvl1pPr marL="0" indent="0">
              <a:buNone/>
              <a:defRPr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Section subtitle</a:t>
            </a:r>
          </a:p>
        </p:txBody>
      </p:sp>
    </p:spTree>
    <p:extLst>
      <p:ext uri="{BB962C8B-B14F-4D97-AF65-F5344CB8AC3E}">
        <p14:creationId xmlns:p14="http://schemas.microsoft.com/office/powerpoint/2010/main" val="959771147"/>
      </p:ext>
    </p:extLst>
  </p:cSld>
  <p:clrMapOvr>
    <a:overrideClrMapping bg1="lt1" tx1="dk1" bg2="lt2" tx2="dk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Divider Slide 7">
    <p:bg>
      <p:bgPr>
        <a:solidFill>
          <a:schemeClr val="bg1"/>
        </a:solidFill>
        <a:effectLst/>
      </p:bgPr>
    </p:bg>
    <p:spTree>
      <p:nvGrpSpPr>
        <p:cNvPr id="1" name=""/>
        <p:cNvGrpSpPr/>
        <p:nvPr/>
      </p:nvGrpSpPr>
      <p:grpSpPr>
        <a:xfrm>
          <a:off x="0" y="0"/>
          <a:ext cx="0" cy="0"/>
          <a:chOff x="0" y="0"/>
          <a:chExt cx="0" cy="0"/>
        </a:xfrm>
      </p:grpSpPr>
      <p:pic>
        <p:nvPicPr>
          <p:cNvPr id="3" name="Picture 2" descr="A person touching a person's stomach&#10;&#10;Description automatically generated">
            <a:extLst>
              <a:ext uri="{FF2B5EF4-FFF2-40B4-BE49-F238E27FC236}">
                <a16:creationId xmlns:a16="http://schemas.microsoft.com/office/drawing/2014/main" id="{33FAE113-E04A-BA53-ED18-405EA1CC30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18048"/>
            <a:ext cx="18340908" cy="9556473"/>
          </a:xfrm>
          <a:prstGeom prst="rect">
            <a:avLst/>
          </a:prstGeom>
        </p:spPr>
      </p:pic>
      <p:grpSp>
        <p:nvGrpSpPr>
          <p:cNvPr id="4" name="Group 3">
            <a:extLst>
              <a:ext uri="{FF2B5EF4-FFF2-40B4-BE49-F238E27FC236}">
                <a16:creationId xmlns:a16="http://schemas.microsoft.com/office/drawing/2014/main" id="{72993205-5CE4-E2B8-B0E7-868AD1BDF133}"/>
              </a:ext>
            </a:extLst>
          </p:cNvPr>
          <p:cNvGrpSpPr/>
          <p:nvPr userDrawn="1"/>
        </p:nvGrpSpPr>
        <p:grpSpPr>
          <a:xfrm>
            <a:off x="0" y="-730523"/>
            <a:ext cx="11897832" cy="10287000"/>
            <a:chOff x="0" y="-487015"/>
            <a:chExt cx="7931888" cy="6858000"/>
          </a:xfrm>
        </p:grpSpPr>
        <p:sp>
          <p:nvSpPr>
            <p:cNvPr id="7" name="Triangle 6">
              <a:extLst>
                <a:ext uri="{FF2B5EF4-FFF2-40B4-BE49-F238E27FC236}">
                  <a16:creationId xmlns:a16="http://schemas.microsoft.com/office/drawing/2014/main" id="{C5149DD3-5AE8-EB74-8659-753D4DF8503D}"/>
                </a:ext>
              </a:extLst>
            </p:cNvPr>
            <p:cNvSpPr/>
            <p:nvPr userDrawn="1"/>
          </p:nvSpPr>
          <p:spPr>
            <a:xfrm>
              <a:off x="133632" y="2999413"/>
              <a:ext cx="7798256" cy="3371569"/>
            </a:xfrm>
            <a:prstGeom prst="triangle">
              <a:avLst/>
            </a:prstGeom>
            <a:solidFill>
              <a:srgbClr val="67AEC1">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latin typeface="Roboto" panose="02000000000000000000" pitchFamily="2" charset="0"/>
              </a:endParaRPr>
            </a:p>
          </p:txBody>
        </p:sp>
        <p:sp>
          <p:nvSpPr>
            <p:cNvPr id="11" name="Triangle 10">
              <a:extLst>
                <a:ext uri="{FF2B5EF4-FFF2-40B4-BE49-F238E27FC236}">
                  <a16:creationId xmlns:a16="http://schemas.microsoft.com/office/drawing/2014/main" id="{F8C5B66C-DACA-05FB-4153-3015A2B53A1A}"/>
                </a:ext>
              </a:extLst>
            </p:cNvPr>
            <p:cNvSpPr/>
            <p:nvPr userDrawn="1"/>
          </p:nvSpPr>
          <p:spPr>
            <a:xfrm rot="5400000">
              <a:off x="-1446028" y="959013"/>
              <a:ext cx="6858000" cy="3965944"/>
            </a:xfrm>
            <a:prstGeom prst="triangle">
              <a:avLst/>
            </a:prstGeom>
            <a:solidFill>
              <a:srgbClr val="10587D">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latin typeface="Roboto" panose="02000000000000000000" pitchFamily="2" charset="0"/>
              </a:endParaRPr>
            </a:p>
          </p:txBody>
        </p:sp>
      </p:grpSp>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dirty="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9" name="Text Placeholder 21">
            <a:extLst>
              <a:ext uri="{FF2B5EF4-FFF2-40B4-BE49-F238E27FC236}">
                <a16:creationId xmlns:a16="http://schemas.microsoft.com/office/drawing/2014/main" id="{80842C9F-BC4B-EA55-2D62-51E6111D7C96}"/>
              </a:ext>
            </a:extLst>
          </p:cNvPr>
          <p:cNvSpPr>
            <a:spLocks noGrp="1"/>
          </p:cNvSpPr>
          <p:nvPr>
            <p:ph type="body" sz="quarter" idx="17" hasCustomPrompt="1"/>
          </p:nvPr>
        </p:nvSpPr>
        <p:spPr>
          <a:xfrm>
            <a:off x="0" y="3302564"/>
            <a:ext cx="4554468" cy="1555407"/>
          </a:xfrm>
          <a:prstGeom prst="rect">
            <a:avLst/>
          </a:prstGeom>
        </p:spPr>
        <p:txBody>
          <a:bodyPr/>
          <a:lstStyle>
            <a:lvl1pPr marL="0" indent="0">
              <a:buNone/>
              <a:defRPr sz="4800" b="0" i="0" baseline="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Section Name</a:t>
            </a:r>
          </a:p>
        </p:txBody>
      </p:sp>
      <p:sp>
        <p:nvSpPr>
          <p:cNvPr id="10" name="Text Placeholder 21">
            <a:extLst>
              <a:ext uri="{FF2B5EF4-FFF2-40B4-BE49-F238E27FC236}">
                <a16:creationId xmlns:a16="http://schemas.microsoft.com/office/drawing/2014/main" id="{010A07F3-AAA1-898B-48D0-BB394EF5E851}"/>
              </a:ext>
            </a:extLst>
          </p:cNvPr>
          <p:cNvSpPr>
            <a:spLocks noGrp="1"/>
          </p:cNvSpPr>
          <p:nvPr>
            <p:ph type="body" sz="quarter" idx="18" hasCustomPrompt="1"/>
          </p:nvPr>
        </p:nvSpPr>
        <p:spPr>
          <a:xfrm>
            <a:off x="436662" y="4934944"/>
            <a:ext cx="5512254" cy="685800"/>
          </a:xfrm>
          <a:prstGeom prst="rect">
            <a:avLst/>
          </a:prstGeom>
        </p:spPr>
        <p:txBody>
          <a:bodyPr/>
          <a:lstStyle>
            <a:lvl1pPr marL="0" indent="0">
              <a:buNone/>
              <a:defRPr b="0" i="0" baseline="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Section subtitle</a:t>
            </a:r>
          </a:p>
        </p:txBody>
      </p:sp>
    </p:spTree>
    <p:extLst>
      <p:ext uri="{BB962C8B-B14F-4D97-AF65-F5344CB8AC3E}">
        <p14:creationId xmlns:p14="http://schemas.microsoft.com/office/powerpoint/2010/main" val="1532406234"/>
      </p:ext>
    </p:extLst>
  </p:cSld>
  <p:clrMapOvr>
    <a:overrideClrMapping bg1="lt1" tx1="dk1" bg2="lt2" tx2="dk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esign Tips">
    <p:bg>
      <p:bgPr>
        <a:solidFill>
          <a:schemeClr val="bg1"/>
        </a:solidFill>
        <a:effectLst/>
      </p:bgPr>
    </p:bg>
    <p:spTree>
      <p:nvGrpSpPr>
        <p:cNvPr id="1" name=""/>
        <p:cNvGrpSpPr/>
        <p:nvPr/>
      </p:nvGrpSpPr>
      <p:grpSpPr>
        <a:xfrm>
          <a:off x="0" y="0"/>
          <a:ext cx="0" cy="0"/>
          <a:chOff x="0" y="0"/>
          <a:chExt cx="0" cy="0"/>
        </a:xfrm>
      </p:grpSpPr>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4" name="Text Placeholder 15">
            <a:extLst>
              <a:ext uri="{FF2B5EF4-FFF2-40B4-BE49-F238E27FC236}">
                <a16:creationId xmlns:a16="http://schemas.microsoft.com/office/drawing/2014/main" id="{25436213-ECCD-63F2-F2B2-6BB4F9E38503}"/>
              </a:ext>
            </a:extLst>
          </p:cNvPr>
          <p:cNvSpPr>
            <a:spLocks noGrp="1"/>
          </p:cNvSpPr>
          <p:nvPr>
            <p:ph type="body" sz="quarter" idx="16" hasCustomPrompt="1"/>
          </p:nvPr>
        </p:nvSpPr>
        <p:spPr>
          <a:xfrm>
            <a:off x="960510" y="2251799"/>
            <a:ext cx="5067300" cy="647702"/>
          </a:xfrm>
          <a:prstGeom prst="rect">
            <a:avLst/>
          </a:prstGeom>
          <a:solidFill>
            <a:srgbClr val="10587D"/>
          </a:solidFill>
        </p:spPr>
        <p:txBody>
          <a:bodyPr anchor="t" anchorCtr="1"/>
          <a:lstStyle>
            <a:lvl1pPr marL="0" indent="0" algn="ctr">
              <a:buNone/>
              <a:defRPr b="1" i="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dirty="0"/>
              <a:t>Typography</a:t>
            </a:r>
          </a:p>
        </p:txBody>
      </p:sp>
      <p:sp>
        <p:nvSpPr>
          <p:cNvPr id="6" name="Text Placeholder 15">
            <a:extLst>
              <a:ext uri="{FF2B5EF4-FFF2-40B4-BE49-F238E27FC236}">
                <a16:creationId xmlns:a16="http://schemas.microsoft.com/office/drawing/2014/main" id="{10064AF6-3D13-D165-3C2E-CA0D7AF3F071}"/>
              </a:ext>
            </a:extLst>
          </p:cNvPr>
          <p:cNvSpPr>
            <a:spLocks noGrp="1"/>
          </p:cNvSpPr>
          <p:nvPr>
            <p:ph type="body" sz="quarter" idx="18" hasCustomPrompt="1"/>
          </p:nvPr>
        </p:nvSpPr>
        <p:spPr>
          <a:xfrm>
            <a:off x="6635594" y="2251799"/>
            <a:ext cx="5067300" cy="647702"/>
          </a:xfrm>
          <a:prstGeom prst="rect">
            <a:avLst/>
          </a:prstGeom>
          <a:solidFill>
            <a:srgbClr val="10587D"/>
          </a:solidFill>
        </p:spPr>
        <p:txBody>
          <a:bodyPr anchor="t" anchorCtr="1"/>
          <a:lstStyle>
            <a:lvl1pPr marL="0" indent="0" algn="ctr">
              <a:buNone/>
              <a:defRPr b="1" i="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Color Palette</a:t>
            </a:r>
          </a:p>
        </p:txBody>
      </p:sp>
      <p:sp>
        <p:nvSpPr>
          <p:cNvPr id="7" name="Text Placeholder 15">
            <a:extLst>
              <a:ext uri="{FF2B5EF4-FFF2-40B4-BE49-F238E27FC236}">
                <a16:creationId xmlns:a16="http://schemas.microsoft.com/office/drawing/2014/main" id="{4A4C2916-ACAF-D3D8-2866-348D17856FB1}"/>
              </a:ext>
            </a:extLst>
          </p:cNvPr>
          <p:cNvSpPr>
            <a:spLocks noGrp="1"/>
          </p:cNvSpPr>
          <p:nvPr>
            <p:ph type="body" sz="quarter" idx="20" hasCustomPrompt="1"/>
          </p:nvPr>
        </p:nvSpPr>
        <p:spPr>
          <a:xfrm>
            <a:off x="12310677" y="2251799"/>
            <a:ext cx="5067300" cy="647702"/>
          </a:xfrm>
          <a:prstGeom prst="rect">
            <a:avLst/>
          </a:prstGeom>
          <a:solidFill>
            <a:srgbClr val="10587D"/>
          </a:solidFill>
        </p:spPr>
        <p:txBody>
          <a:bodyPr anchor="t" anchorCtr="1"/>
          <a:lstStyle>
            <a:lvl1pPr marL="0" indent="0" algn="ctr">
              <a:buNone/>
              <a:defRPr b="1" i="0">
                <a:solidFill>
                  <a:schemeClr val="bg1"/>
                </a:solidFill>
                <a:latin typeface="Roboto" panose="02000000000000000000" pitchFamily="2" charset="0"/>
                <a:ea typeface="Roboto" panose="02000000000000000000" pitchFamily="2"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Color Use</a:t>
            </a:r>
          </a:p>
        </p:txBody>
      </p:sp>
      <p:sp>
        <p:nvSpPr>
          <p:cNvPr id="14" name="TextBox 13">
            <a:extLst>
              <a:ext uri="{FF2B5EF4-FFF2-40B4-BE49-F238E27FC236}">
                <a16:creationId xmlns:a16="http://schemas.microsoft.com/office/drawing/2014/main" id="{2E93168E-7560-A978-B99B-707E52A526C4}"/>
              </a:ext>
            </a:extLst>
          </p:cNvPr>
          <p:cNvSpPr txBox="1"/>
          <p:nvPr userDrawn="1"/>
        </p:nvSpPr>
        <p:spPr>
          <a:xfrm>
            <a:off x="960510" y="3292207"/>
            <a:ext cx="5067300" cy="3046988"/>
          </a:xfrm>
          <a:prstGeom prst="rect">
            <a:avLst/>
          </a:prstGeom>
          <a:noFill/>
        </p:spPr>
        <p:txBody>
          <a:bodyPr wrap="square" rtlCol="0">
            <a:spAutoFit/>
          </a:bodyPr>
          <a:lstStyle/>
          <a:p>
            <a:pPr marL="428625" lvl="0" indent="-428625">
              <a:buFont typeface="Arial" panose="020B0604020202020204" pitchFamily="34" charset="0"/>
              <a:buChar char="•"/>
            </a:pPr>
            <a:r>
              <a:rPr lang="en-US" sz="2400" b="1" dirty="0">
                <a:solidFill>
                  <a:srgbClr val="10587D"/>
                </a:solidFill>
                <a:latin typeface="Roboto" panose="02000000000000000000" pitchFamily="2" charset="0"/>
                <a:ea typeface="Roboto" panose="02000000000000000000" pitchFamily="2" charset="0"/>
              </a:rPr>
              <a:t>For Headers – Use Roboto Bold</a:t>
            </a:r>
            <a:endParaRPr lang="en-US" sz="2400" dirty="0">
              <a:solidFill>
                <a:srgbClr val="10587D"/>
              </a:solidFill>
              <a:latin typeface="Roboto" panose="02000000000000000000" pitchFamily="2" charset="0"/>
              <a:ea typeface="Roboto" panose="02000000000000000000" pitchFamily="2" charset="0"/>
            </a:endParaRPr>
          </a:p>
          <a:p>
            <a:pPr marL="428625" lvl="0" indent="-428625">
              <a:buFont typeface="Arial" panose="020B0604020202020204" pitchFamily="34" charset="0"/>
              <a:buChar char="•"/>
            </a:pPr>
            <a:r>
              <a:rPr lang="en-US" sz="2400" dirty="0">
                <a:solidFill>
                  <a:srgbClr val="10587D"/>
                </a:solidFill>
                <a:latin typeface="Roboto" panose="02000000000000000000" pitchFamily="2" charset="0"/>
                <a:ea typeface="Roboto" panose="02000000000000000000" pitchFamily="2" charset="0"/>
              </a:rPr>
              <a:t>For Sub-headers and body content – use Roboto Regular</a:t>
            </a:r>
          </a:p>
          <a:p>
            <a:pPr marL="428625" lvl="0" indent="-428625">
              <a:buFont typeface="Arial" panose="020B0604020202020204" pitchFamily="34" charset="0"/>
              <a:buChar char="•"/>
            </a:pPr>
            <a:r>
              <a:rPr lang="en-US" sz="2400" b="1" dirty="0">
                <a:solidFill>
                  <a:srgbClr val="10587D"/>
                </a:solidFill>
                <a:latin typeface="Roboto" panose="02000000000000000000" pitchFamily="2" charset="0"/>
                <a:ea typeface="Roboto" panose="02000000000000000000" pitchFamily="2" charset="0"/>
              </a:rPr>
              <a:t>Bold </a:t>
            </a:r>
            <a:r>
              <a:rPr lang="en-US" sz="2400" dirty="0">
                <a:solidFill>
                  <a:srgbClr val="10587D"/>
                </a:solidFill>
                <a:latin typeface="Roboto" panose="02000000000000000000" pitchFamily="2" charset="0"/>
                <a:ea typeface="Roboto" panose="02000000000000000000" pitchFamily="2" charset="0"/>
              </a:rPr>
              <a:t>and </a:t>
            </a:r>
            <a:r>
              <a:rPr lang="en-US" sz="2400" i="1" dirty="0">
                <a:solidFill>
                  <a:srgbClr val="10587D"/>
                </a:solidFill>
                <a:latin typeface="Roboto" panose="02000000000000000000" pitchFamily="2" charset="0"/>
                <a:ea typeface="Roboto" panose="02000000000000000000" pitchFamily="2" charset="0"/>
              </a:rPr>
              <a:t>Italics</a:t>
            </a:r>
            <a:r>
              <a:rPr lang="en-US" sz="2400" dirty="0">
                <a:solidFill>
                  <a:srgbClr val="10587D"/>
                </a:solidFill>
                <a:latin typeface="Roboto" panose="02000000000000000000" pitchFamily="2" charset="0"/>
                <a:ea typeface="Roboto" panose="02000000000000000000" pitchFamily="2" charset="0"/>
              </a:rPr>
              <a:t> can be used for emphasis in body content but be careful not to overuse</a:t>
            </a:r>
          </a:p>
          <a:p>
            <a:pPr marL="1114425" lvl="1" indent="-428625">
              <a:buFont typeface="Arial" panose="020B0604020202020204" pitchFamily="34" charset="0"/>
              <a:buChar char="•"/>
            </a:pPr>
            <a:endParaRPr lang="en-US" sz="2100" dirty="0">
              <a:solidFill>
                <a:srgbClr val="10587D"/>
              </a:solidFill>
              <a:latin typeface="Roboto" panose="02000000000000000000" pitchFamily="2" charset="0"/>
              <a:ea typeface="Roboto" panose="02000000000000000000" pitchFamily="2" charset="0"/>
            </a:endParaRPr>
          </a:p>
          <a:p>
            <a:endParaRPr lang="en-US" sz="2700" dirty="0"/>
          </a:p>
        </p:txBody>
      </p:sp>
      <p:sp>
        <p:nvSpPr>
          <p:cNvPr id="15" name="TextBox 14">
            <a:extLst>
              <a:ext uri="{FF2B5EF4-FFF2-40B4-BE49-F238E27FC236}">
                <a16:creationId xmlns:a16="http://schemas.microsoft.com/office/drawing/2014/main" id="{EBD0D495-A9D2-8729-B78C-313487047C4C}"/>
              </a:ext>
            </a:extLst>
          </p:cNvPr>
          <p:cNvSpPr txBox="1"/>
          <p:nvPr userDrawn="1"/>
        </p:nvSpPr>
        <p:spPr>
          <a:xfrm>
            <a:off x="6635594" y="3292205"/>
            <a:ext cx="5067300" cy="4201150"/>
          </a:xfrm>
          <a:prstGeom prst="rect">
            <a:avLst/>
          </a:prstGeom>
          <a:noFill/>
        </p:spPr>
        <p:txBody>
          <a:bodyPr wrap="square" rtlCol="0">
            <a:spAutoFit/>
          </a:bodyPr>
          <a:lstStyle/>
          <a:p>
            <a:pPr marL="428625" lvl="0" indent="-428625">
              <a:buFont typeface="Arial" panose="020B0604020202020204" pitchFamily="34" charset="0"/>
              <a:buChar char="•"/>
            </a:pPr>
            <a:r>
              <a:rPr lang="en-US" sz="2400">
                <a:solidFill>
                  <a:srgbClr val="10587D"/>
                </a:solidFill>
                <a:latin typeface="Roboto" panose="02000000000000000000" pitchFamily="2" charset="0"/>
                <a:ea typeface="Roboto" panose="02000000000000000000" pitchFamily="2" charset="0"/>
              </a:rPr>
              <a:t>Please use the following CMQCC color palette:</a:t>
            </a:r>
          </a:p>
          <a:p>
            <a:pPr marL="0" lvl="0" indent="0">
              <a:buFont typeface="Arial" panose="020B0604020202020204" pitchFamily="34" charset="0"/>
              <a:buNone/>
            </a:pPr>
            <a:r>
              <a:rPr lang="en-US" sz="2400" b="1">
                <a:solidFill>
                  <a:srgbClr val="10587D"/>
                </a:solidFill>
                <a:latin typeface="Roboto" panose="02000000000000000000" pitchFamily="2" charset="0"/>
                <a:ea typeface="Roboto" panose="02000000000000000000" pitchFamily="2" charset="0"/>
              </a:rPr>
              <a:t>	Blue – primary color 	(#10587D)</a:t>
            </a:r>
          </a:p>
          <a:p>
            <a:pPr marL="0" lvl="0" indent="0">
              <a:buFont typeface="Arial" panose="020B0604020202020204" pitchFamily="34" charset="0"/>
              <a:buNone/>
            </a:pPr>
            <a:r>
              <a:rPr lang="en-US" sz="2400" b="1">
                <a:solidFill>
                  <a:srgbClr val="C35522"/>
                </a:solidFill>
                <a:latin typeface="Roboto" panose="02000000000000000000" pitchFamily="2" charset="0"/>
                <a:ea typeface="Roboto" panose="02000000000000000000" pitchFamily="2" charset="0"/>
              </a:rPr>
              <a:t>	Orange – secondary 	color (C35522)</a:t>
            </a:r>
          </a:p>
          <a:p>
            <a:pPr marL="0" lvl="0" indent="0">
              <a:buFont typeface="Arial" panose="020B0604020202020204" pitchFamily="34" charset="0"/>
              <a:buNone/>
            </a:pPr>
            <a:r>
              <a:rPr lang="en-US" sz="2400" b="1">
                <a:solidFill>
                  <a:srgbClr val="67AEC1"/>
                </a:solidFill>
                <a:latin typeface="Roboto" panose="02000000000000000000" pitchFamily="2" charset="0"/>
                <a:ea typeface="Roboto" panose="02000000000000000000" pitchFamily="2" charset="0"/>
              </a:rPr>
              <a:t>	Light Blue – accent color 	#1(67AEC2)</a:t>
            </a:r>
          </a:p>
          <a:p>
            <a:pPr marL="0" lvl="0" indent="0">
              <a:buFont typeface="Arial" panose="020B0604020202020204" pitchFamily="34" charset="0"/>
              <a:buNone/>
            </a:pPr>
            <a:r>
              <a:rPr lang="en-US" sz="2400" b="1">
                <a:solidFill>
                  <a:schemeClr val="accent6"/>
                </a:solidFill>
                <a:latin typeface="Roboto" panose="02000000000000000000" pitchFamily="2" charset="0"/>
                <a:ea typeface="Roboto" panose="02000000000000000000" pitchFamily="2" charset="0"/>
              </a:rPr>
              <a:t>	Gray – accent color #2 	(A2A2A2)</a:t>
            </a:r>
            <a:endParaRPr lang="en-US" sz="2700"/>
          </a:p>
          <a:p>
            <a:endParaRPr lang="en-US" sz="2700"/>
          </a:p>
        </p:txBody>
      </p:sp>
      <p:sp>
        <p:nvSpPr>
          <p:cNvPr id="16" name="TextBox 15">
            <a:extLst>
              <a:ext uri="{FF2B5EF4-FFF2-40B4-BE49-F238E27FC236}">
                <a16:creationId xmlns:a16="http://schemas.microsoft.com/office/drawing/2014/main" id="{C7513F8F-6109-BE9C-87A5-A3DF735AB59B}"/>
              </a:ext>
            </a:extLst>
          </p:cNvPr>
          <p:cNvSpPr txBox="1"/>
          <p:nvPr userDrawn="1"/>
        </p:nvSpPr>
        <p:spPr>
          <a:xfrm>
            <a:off x="12310677" y="3292204"/>
            <a:ext cx="5067300" cy="4201150"/>
          </a:xfrm>
          <a:prstGeom prst="rect">
            <a:avLst/>
          </a:prstGeom>
          <a:noFill/>
        </p:spPr>
        <p:txBody>
          <a:bodyPr wrap="square" rtlCol="0">
            <a:spAutoFit/>
          </a:bodyPr>
          <a:lstStyle/>
          <a:p>
            <a:pPr marL="428625" lvl="0" indent="-428625">
              <a:buFont typeface="Arial" panose="020B0604020202020204" pitchFamily="34" charset="0"/>
              <a:buChar char="•"/>
            </a:pPr>
            <a:r>
              <a:rPr lang="en-US" sz="2400">
                <a:solidFill>
                  <a:srgbClr val="10587D"/>
                </a:solidFill>
                <a:latin typeface="Roboto" panose="02000000000000000000" pitchFamily="2" charset="0"/>
                <a:ea typeface="Roboto" panose="02000000000000000000" pitchFamily="2" charset="0"/>
              </a:rPr>
              <a:t>Text should be </a:t>
            </a:r>
            <a:r>
              <a:rPr lang="en-US" sz="2400" b="1">
                <a:solidFill>
                  <a:srgbClr val="10587D"/>
                </a:solidFill>
                <a:latin typeface="Roboto" panose="02000000000000000000" pitchFamily="2" charset="0"/>
                <a:ea typeface="Roboto" panose="02000000000000000000" pitchFamily="2" charset="0"/>
              </a:rPr>
              <a:t>blue</a:t>
            </a:r>
            <a:r>
              <a:rPr lang="en-US" sz="2400" b="0">
                <a:solidFill>
                  <a:srgbClr val="10587D"/>
                </a:solidFill>
                <a:latin typeface="Roboto" panose="02000000000000000000" pitchFamily="2" charset="0"/>
                <a:ea typeface="Roboto" panose="02000000000000000000" pitchFamily="2" charset="0"/>
              </a:rPr>
              <a:t> if placed on a white background or white if placed on a </a:t>
            </a:r>
            <a:r>
              <a:rPr lang="en-US" sz="2400" b="1">
                <a:solidFill>
                  <a:srgbClr val="10587D"/>
                </a:solidFill>
                <a:latin typeface="Roboto" panose="02000000000000000000" pitchFamily="2" charset="0"/>
                <a:ea typeface="Roboto" panose="02000000000000000000" pitchFamily="2" charset="0"/>
              </a:rPr>
              <a:t>blue </a:t>
            </a:r>
            <a:r>
              <a:rPr lang="en-US" sz="2400" b="0">
                <a:solidFill>
                  <a:srgbClr val="10587D"/>
                </a:solidFill>
                <a:latin typeface="Roboto" panose="02000000000000000000" pitchFamily="2" charset="0"/>
                <a:ea typeface="Roboto" panose="02000000000000000000" pitchFamily="2" charset="0"/>
              </a:rPr>
              <a:t>background</a:t>
            </a:r>
          </a:p>
          <a:p>
            <a:pPr marL="428625" lvl="0" indent="-428625">
              <a:buFont typeface="Arial" panose="020B0604020202020204" pitchFamily="34" charset="0"/>
              <a:buChar char="•"/>
            </a:pPr>
            <a:r>
              <a:rPr lang="en-US" sz="2400" b="0">
                <a:solidFill>
                  <a:srgbClr val="10587D"/>
                </a:solidFill>
                <a:latin typeface="Roboto" panose="02000000000000000000" pitchFamily="2" charset="0"/>
                <a:ea typeface="Roboto" panose="02000000000000000000" pitchFamily="2" charset="0"/>
              </a:rPr>
              <a:t>The </a:t>
            </a:r>
            <a:r>
              <a:rPr lang="en-US" sz="2400" b="1">
                <a:solidFill>
                  <a:srgbClr val="C35522"/>
                </a:solidFill>
                <a:latin typeface="Roboto" panose="02000000000000000000" pitchFamily="2" charset="0"/>
                <a:ea typeface="Roboto" panose="02000000000000000000" pitchFamily="2" charset="0"/>
              </a:rPr>
              <a:t>orange</a:t>
            </a:r>
            <a:r>
              <a:rPr lang="en-US" sz="2400" b="1">
                <a:solidFill>
                  <a:srgbClr val="10587D"/>
                </a:solidFill>
                <a:latin typeface="Roboto" panose="02000000000000000000" pitchFamily="2" charset="0"/>
                <a:ea typeface="Roboto" panose="02000000000000000000" pitchFamily="2" charset="0"/>
              </a:rPr>
              <a:t> </a:t>
            </a:r>
            <a:r>
              <a:rPr lang="en-US" sz="2400" b="0">
                <a:solidFill>
                  <a:srgbClr val="10587D"/>
                </a:solidFill>
                <a:latin typeface="Roboto" panose="02000000000000000000" pitchFamily="2" charset="0"/>
                <a:ea typeface="Roboto" panose="02000000000000000000" pitchFamily="2" charset="0"/>
              </a:rPr>
              <a:t>secondary color can be used for sub-headers within a slide but should be avoided for large chunks of text</a:t>
            </a:r>
          </a:p>
          <a:p>
            <a:pPr marL="428625" lvl="0" indent="-428625">
              <a:buFont typeface="Arial" panose="020B0604020202020204" pitchFamily="34" charset="0"/>
              <a:buChar char="•"/>
            </a:pPr>
            <a:r>
              <a:rPr lang="en-US" sz="2400" b="0">
                <a:solidFill>
                  <a:srgbClr val="10587D"/>
                </a:solidFill>
                <a:latin typeface="Roboto" panose="02000000000000000000" pitchFamily="2" charset="0"/>
                <a:ea typeface="Roboto" panose="02000000000000000000" pitchFamily="2" charset="0"/>
              </a:rPr>
              <a:t>The </a:t>
            </a:r>
            <a:r>
              <a:rPr lang="en-US" sz="2400" b="1">
                <a:solidFill>
                  <a:schemeClr val="accent6"/>
                </a:solidFill>
                <a:latin typeface="Roboto" panose="02000000000000000000" pitchFamily="2" charset="0"/>
                <a:ea typeface="Roboto" panose="02000000000000000000" pitchFamily="2" charset="0"/>
              </a:rPr>
              <a:t>gray</a:t>
            </a:r>
            <a:r>
              <a:rPr lang="en-US" sz="2400" b="0">
                <a:solidFill>
                  <a:srgbClr val="10587D"/>
                </a:solidFill>
                <a:latin typeface="Roboto" panose="02000000000000000000" pitchFamily="2" charset="0"/>
                <a:ea typeface="Roboto" panose="02000000000000000000" pitchFamily="2" charset="0"/>
              </a:rPr>
              <a:t> and </a:t>
            </a:r>
            <a:r>
              <a:rPr lang="en-US" sz="2400" b="1">
                <a:solidFill>
                  <a:srgbClr val="67AEC1"/>
                </a:solidFill>
                <a:latin typeface="Roboto" panose="02000000000000000000" pitchFamily="2" charset="0"/>
                <a:ea typeface="Roboto" panose="02000000000000000000" pitchFamily="2" charset="0"/>
              </a:rPr>
              <a:t>light blue </a:t>
            </a:r>
            <a:r>
              <a:rPr lang="en-US" sz="2400" b="0">
                <a:solidFill>
                  <a:srgbClr val="10587D"/>
                </a:solidFill>
                <a:latin typeface="Roboto" panose="02000000000000000000" pitchFamily="2" charset="0"/>
                <a:ea typeface="Roboto" panose="02000000000000000000" pitchFamily="2" charset="0"/>
              </a:rPr>
              <a:t>accent colors can be used for objects and backgrounds but not for text </a:t>
            </a:r>
            <a:endParaRPr lang="en-US" sz="2400">
              <a:solidFill>
                <a:srgbClr val="10587D"/>
              </a:solidFill>
              <a:latin typeface="Roboto" panose="02000000000000000000" pitchFamily="2" charset="0"/>
              <a:ea typeface="Roboto" panose="02000000000000000000" pitchFamily="2" charset="0"/>
            </a:endParaRPr>
          </a:p>
          <a:p>
            <a:endParaRPr lang="en-US" sz="2700"/>
          </a:p>
        </p:txBody>
      </p:sp>
      <p:cxnSp>
        <p:nvCxnSpPr>
          <p:cNvPr id="18" name="Straight Connector 17">
            <a:extLst>
              <a:ext uri="{FF2B5EF4-FFF2-40B4-BE49-F238E27FC236}">
                <a16:creationId xmlns:a16="http://schemas.microsoft.com/office/drawing/2014/main" id="{5C11929E-69E7-3C5F-8E0A-2C32E42DAE48}"/>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19" name="TextBox 18">
            <a:extLst>
              <a:ext uri="{FF2B5EF4-FFF2-40B4-BE49-F238E27FC236}">
                <a16:creationId xmlns:a16="http://schemas.microsoft.com/office/drawing/2014/main" id="{F139432A-90B5-0D89-8228-C4A34013B083}"/>
              </a:ext>
            </a:extLst>
          </p:cNvPr>
          <p:cNvSpPr txBox="1"/>
          <p:nvPr userDrawn="1"/>
        </p:nvSpPr>
        <p:spPr>
          <a:xfrm>
            <a:off x="0" y="267214"/>
            <a:ext cx="18288000" cy="830997"/>
          </a:xfrm>
          <a:prstGeom prst="rect">
            <a:avLst/>
          </a:prstGeom>
          <a:noFill/>
        </p:spPr>
        <p:txBody>
          <a:bodyPr wrap="square" rtlCol="0">
            <a:spAutoFit/>
          </a:bodyPr>
          <a:lstStyle/>
          <a:p>
            <a:pPr algn="ctr"/>
            <a:r>
              <a:rPr lang="en-US" sz="4800" b="1">
                <a:solidFill>
                  <a:srgbClr val="10587D"/>
                </a:solidFill>
                <a:latin typeface="Roboto" panose="02000000000000000000" pitchFamily="2" charset="0"/>
                <a:ea typeface="Roboto" panose="02000000000000000000" pitchFamily="2" charset="0"/>
              </a:rPr>
              <a:t>Design Tips</a:t>
            </a:r>
          </a:p>
        </p:txBody>
      </p:sp>
      <p:sp>
        <p:nvSpPr>
          <p:cNvPr id="20" name="TextBox 19">
            <a:extLst>
              <a:ext uri="{FF2B5EF4-FFF2-40B4-BE49-F238E27FC236}">
                <a16:creationId xmlns:a16="http://schemas.microsoft.com/office/drawing/2014/main" id="{9AFD7B4C-D97D-18DA-FF2D-55461E5EB408}"/>
              </a:ext>
            </a:extLst>
          </p:cNvPr>
          <p:cNvSpPr txBox="1"/>
          <p:nvPr userDrawn="1"/>
        </p:nvSpPr>
        <p:spPr>
          <a:xfrm>
            <a:off x="25244" y="1065319"/>
            <a:ext cx="18288000" cy="646331"/>
          </a:xfrm>
          <a:prstGeom prst="rect">
            <a:avLst/>
          </a:prstGeom>
          <a:noFill/>
        </p:spPr>
        <p:txBody>
          <a:bodyPr wrap="square" rtlCol="0">
            <a:spAutoFit/>
          </a:bodyPr>
          <a:lstStyle/>
          <a:p>
            <a:pPr algn="ctr"/>
            <a:r>
              <a:rPr lang="en-US" sz="3600" b="0">
                <a:solidFill>
                  <a:srgbClr val="10587D"/>
                </a:solidFill>
                <a:latin typeface="Roboto" panose="02000000000000000000" pitchFamily="2" charset="0"/>
                <a:ea typeface="Roboto" panose="02000000000000000000" pitchFamily="2" charset="0"/>
              </a:rPr>
              <a:t>Ensuring that all presentations have the same look and feel</a:t>
            </a:r>
          </a:p>
        </p:txBody>
      </p:sp>
    </p:spTree>
    <p:extLst>
      <p:ext uri="{BB962C8B-B14F-4D97-AF65-F5344CB8AC3E}">
        <p14:creationId xmlns:p14="http://schemas.microsoft.com/office/powerpoint/2010/main" val="4181786165"/>
      </p:ext>
    </p:extLst>
  </p:cSld>
  <p:clrMapOvr>
    <a:overrideClrMapping bg1="lt1" tx1="dk1" bg2="lt2" tx2="dk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mmunication Tips">
    <p:spTree>
      <p:nvGrpSpPr>
        <p:cNvPr id="1" name=""/>
        <p:cNvGrpSpPr/>
        <p:nvPr/>
      </p:nvGrpSpPr>
      <p:grpSpPr>
        <a:xfrm>
          <a:off x="0" y="0"/>
          <a:ext cx="0" cy="0"/>
          <a:chOff x="0" y="0"/>
          <a:chExt cx="0" cy="0"/>
        </a:xfrm>
      </p:grpSpPr>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dirty="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cxnSp>
        <p:nvCxnSpPr>
          <p:cNvPr id="2" name="Straight Connector 1">
            <a:extLst>
              <a:ext uri="{FF2B5EF4-FFF2-40B4-BE49-F238E27FC236}">
                <a16:creationId xmlns:a16="http://schemas.microsoft.com/office/drawing/2014/main" id="{617132A2-5C98-B2C3-08FE-6AB6DCC7BE0A}"/>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6" name="Text Placeholder 11">
            <a:extLst>
              <a:ext uri="{FF2B5EF4-FFF2-40B4-BE49-F238E27FC236}">
                <a16:creationId xmlns:a16="http://schemas.microsoft.com/office/drawing/2014/main" id="{4721B3F1-9EFA-709F-31B8-644897AE3890}"/>
              </a:ext>
            </a:extLst>
          </p:cNvPr>
          <p:cNvSpPr txBox="1">
            <a:spLocks/>
          </p:cNvSpPr>
          <p:nvPr userDrawn="1"/>
        </p:nvSpPr>
        <p:spPr>
          <a:xfrm>
            <a:off x="1561869" y="4632209"/>
            <a:ext cx="7021869" cy="148094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charset="0"/>
              <a:buNone/>
              <a:tabLst/>
              <a:defRPr sz="18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1"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Minimal Verbiage, Maximum Blank Space</a:t>
            </a:r>
          </a:p>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0"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Simplicity and brevity in language will increase comprehension. </a:t>
            </a:r>
          </a:p>
        </p:txBody>
      </p:sp>
      <p:sp>
        <p:nvSpPr>
          <p:cNvPr id="7" name="Text Placeholder 12">
            <a:extLst>
              <a:ext uri="{FF2B5EF4-FFF2-40B4-BE49-F238E27FC236}">
                <a16:creationId xmlns:a16="http://schemas.microsoft.com/office/drawing/2014/main" id="{CE91C075-A9EA-AB12-68CD-6063C3EDD9ED}"/>
              </a:ext>
            </a:extLst>
          </p:cNvPr>
          <p:cNvSpPr txBox="1">
            <a:spLocks/>
          </p:cNvSpPr>
          <p:nvPr userDrawn="1"/>
        </p:nvSpPr>
        <p:spPr>
          <a:xfrm>
            <a:off x="1561870" y="2890121"/>
            <a:ext cx="7085663" cy="132101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charset="0"/>
              <a:buNone/>
              <a:tabLst/>
              <a:defRPr sz="18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1"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One Slide, One Idea</a:t>
            </a:r>
          </a:p>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0"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Each slide should represent a single idea. </a:t>
            </a:r>
          </a:p>
        </p:txBody>
      </p:sp>
      <p:sp>
        <p:nvSpPr>
          <p:cNvPr id="9" name="Text Placeholder 13">
            <a:extLst>
              <a:ext uri="{FF2B5EF4-FFF2-40B4-BE49-F238E27FC236}">
                <a16:creationId xmlns:a16="http://schemas.microsoft.com/office/drawing/2014/main" id="{2FDC44DE-1D10-F9E3-A93B-F4826C09AAB8}"/>
              </a:ext>
            </a:extLst>
          </p:cNvPr>
          <p:cNvSpPr txBox="1">
            <a:spLocks/>
          </p:cNvSpPr>
          <p:nvPr userDrawn="1"/>
        </p:nvSpPr>
        <p:spPr>
          <a:xfrm>
            <a:off x="1561869" y="6534221"/>
            <a:ext cx="7021869" cy="175684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charset="0"/>
              <a:buNone/>
              <a:tabLst/>
              <a:defRPr sz="18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1"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Use the Notes Section</a:t>
            </a:r>
            <a:endParaRPr kumimoji="0" lang="en-US" sz="2400" b="0"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endParaRPr>
          </a:p>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0"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Use the notes section to keep track of extra details that you would like to mention but don’t need to show. </a:t>
            </a:r>
          </a:p>
        </p:txBody>
      </p:sp>
      <p:sp>
        <p:nvSpPr>
          <p:cNvPr id="10" name="Text Placeholder 14">
            <a:extLst>
              <a:ext uri="{FF2B5EF4-FFF2-40B4-BE49-F238E27FC236}">
                <a16:creationId xmlns:a16="http://schemas.microsoft.com/office/drawing/2014/main" id="{D7AE80BD-5973-4CB3-C2F2-B9445A245E4C}"/>
              </a:ext>
            </a:extLst>
          </p:cNvPr>
          <p:cNvSpPr txBox="1">
            <a:spLocks/>
          </p:cNvSpPr>
          <p:nvPr userDrawn="1"/>
        </p:nvSpPr>
        <p:spPr>
          <a:xfrm>
            <a:off x="10579158" y="2785791"/>
            <a:ext cx="6602766" cy="142534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charset="0"/>
              <a:buNone/>
              <a:tabLst/>
              <a:defRPr sz="18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1"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Don’t Scatter Images</a:t>
            </a:r>
          </a:p>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0"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Try to crop and align images into rows/columns to avoid visual clutter.</a:t>
            </a:r>
          </a:p>
          <a:p>
            <a:pPr marL="0" marR="0" lvl="0" indent="0" algn="l" defTabSz="1371600" rtl="0" eaLnBrk="1" fontAlgn="auto" latinLnBrk="0" hangingPunct="1">
              <a:lnSpc>
                <a:spcPct val="90000"/>
              </a:lnSpc>
              <a:spcBef>
                <a:spcPts val="1500"/>
              </a:spcBef>
              <a:spcAft>
                <a:spcPts val="0"/>
              </a:spcAft>
              <a:buClrTx/>
              <a:buSzTx/>
              <a:buFont typeface="Arial" charset="0"/>
              <a:buNone/>
              <a:tabLst/>
              <a:defRPr/>
            </a:pPr>
            <a:endParaRPr kumimoji="0" lang="en-US" sz="2400" b="1"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endParaRPr>
          </a:p>
        </p:txBody>
      </p:sp>
      <p:sp>
        <p:nvSpPr>
          <p:cNvPr id="11" name="Text Placeholder 15">
            <a:extLst>
              <a:ext uri="{FF2B5EF4-FFF2-40B4-BE49-F238E27FC236}">
                <a16:creationId xmlns:a16="http://schemas.microsoft.com/office/drawing/2014/main" id="{F159A7FD-3262-48B2-45E6-4F870BB2132F}"/>
              </a:ext>
            </a:extLst>
          </p:cNvPr>
          <p:cNvSpPr txBox="1">
            <a:spLocks/>
          </p:cNvSpPr>
          <p:nvPr userDrawn="1"/>
        </p:nvSpPr>
        <p:spPr>
          <a:xfrm>
            <a:off x="10579157" y="4585200"/>
            <a:ext cx="6602768" cy="145329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charset="0"/>
              <a:buNone/>
              <a:tabLst/>
              <a:defRPr sz="18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1"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Use Section Dividers for Long Presentations</a:t>
            </a:r>
          </a:p>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0"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Break long presentations up into themes and divide them using the section divider slide.</a:t>
            </a:r>
          </a:p>
        </p:txBody>
      </p:sp>
      <p:sp>
        <p:nvSpPr>
          <p:cNvPr id="12" name="Text Placeholder 16">
            <a:extLst>
              <a:ext uri="{FF2B5EF4-FFF2-40B4-BE49-F238E27FC236}">
                <a16:creationId xmlns:a16="http://schemas.microsoft.com/office/drawing/2014/main" id="{C5B7AA22-00BA-6DBC-43F2-F0A78412BE19}"/>
              </a:ext>
            </a:extLst>
          </p:cNvPr>
          <p:cNvSpPr txBox="1">
            <a:spLocks/>
          </p:cNvSpPr>
          <p:nvPr userDrawn="1"/>
        </p:nvSpPr>
        <p:spPr>
          <a:xfrm>
            <a:off x="10579157" y="6412561"/>
            <a:ext cx="6602768" cy="200016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charset="0"/>
              <a:buNone/>
              <a:tabLst/>
              <a:defRPr sz="18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1"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Skip the Animations </a:t>
            </a:r>
          </a:p>
          <a:p>
            <a:pPr marL="0" marR="0" lvl="0" indent="0" algn="l" defTabSz="1371600" rtl="0" eaLnBrk="1" fontAlgn="auto" latinLnBrk="0" hangingPunct="1">
              <a:lnSpc>
                <a:spcPct val="90000"/>
              </a:lnSpc>
              <a:spcBef>
                <a:spcPts val="1500"/>
              </a:spcBef>
              <a:spcAft>
                <a:spcPts val="0"/>
              </a:spcAft>
              <a:buClrTx/>
              <a:buSzTx/>
              <a:buFont typeface="Arial" charset="0"/>
              <a:buNone/>
              <a:tabLst/>
              <a:defRPr/>
            </a:pPr>
            <a:r>
              <a:rPr kumimoji="0" lang="en-US" sz="2400" b="0" i="0" u="none" strike="noStrike" kern="1200" cap="none" spc="0" normalizeH="0" baseline="0" noProof="0" dirty="0">
                <a:ln>
                  <a:noFill/>
                </a:ln>
                <a:solidFill>
                  <a:srgbClr val="10587D"/>
                </a:solidFill>
                <a:effectLst/>
                <a:uLnTx/>
                <a:uFillTx/>
                <a:latin typeface="Roboto" panose="02000000000000000000" pitchFamily="2" charset="0"/>
                <a:ea typeface="Roboto" panose="02000000000000000000" pitchFamily="2" charset="0"/>
              </a:rPr>
              <a:t>Animations make presentations look outdated and can sometimes be more distracting than helpful.</a:t>
            </a:r>
          </a:p>
        </p:txBody>
      </p:sp>
      <p:sp>
        <p:nvSpPr>
          <p:cNvPr id="13" name="TextBox 12">
            <a:extLst>
              <a:ext uri="{FF2B5EF4-FFF2-40B4-BE49-F238E27FC236}">
                <a16:creationId xmlns:a16="http://schemas.microsoft.com/office/drawing/2014/main" id="{F3B7A581-C5F8-0710-9FE6-24BF1A732FFF}"/>
              </a:ext>
            </a:extLst>
          </p:cNvPr>
          <p:cNvSpPr txBox="1"/>
          <p:nvPr userDrawn="1"/>
        </p:nvSpPr>
        <p:spPr>
          <a:xfrm>
            <a:off x="0" y="267214"/>
            <a:ext cx="18288000" cy="830997"/>
          </a:xfrm>
          <a:prstGeom prst="rect">
            <a:avLst/>
          </a:prstGeom>
          <a:noFill/>
        </p:spPr>
        <p:txBody>
          <a:bodyPr wrap="square" rtlCol="0">
            <a:spAutoFit/>
          </a:bodyPr>
          <a:lstStyle/>
          <a:p>
            <a:pPr algn="ctr"/>
            <a:r>
              <a:rPr lang="en-US" sz="4800" b="1" dirty="0">
                <a:solidFill>
                  <a:srgbClr val="10587D"/>
                </a:solidFill>
                <a:latin typeface="Roboto" panose="02000000000000000000" pitchFamily="2" charset="0"/>
                <a:ea typeface="Roboto" panose="02000000000000000000" pitchFamily="2" charset="0"/>
              </a:rPr>
              <a:t>Communication Tips</a:t>
            </a:r>
          </a:p>
        </p:txBody>
      </p:sp>
      <p:sp>
        <p:nvSpPr>
          <p:cNvPr id="14" name="TextBox 13">
            <a:extLst>
              <a:ext uri="{FF2B5EF4-FFF2-40B4-BE49-F238E27FC236}">
                <a16:creationId xmlns:a16="http://schemas.microsoft.com/office/drawing/2014/main" id="{0154697B-235F-29ED-D107-AD795310D3B6}"/>
              </a:ext>
            </a:extLst>
          </p:cNvPr>
          <p:cNvSpPr txBox="1"/>
          <p:nvPr userDrawn="1"/>
        </p:nvSpPr>
        <p:spPr>
          <a:xfrm>
            <a:off x="25244" y="1065319"/>
            <a:ext cx="18288000" cy="646331"/>
          </a:xfrm>
          <a:prstGeom prst="rect">
            <a:avLst/>
          </a:prstGeom>
          <a:noFill/>
        </p:spPr>
        <p:txBody>
          <a:bodyPr wrap="square" rtlCol="0">
            <a:spAutoFit/>
          </a:bodyPr>
          <a:lstStyle/>
          <a:p>
            <a:pPr algn="ctr"/>
            <a:r>
              <a:rPr lang="en-US" sz="3600" b="0" dirty="0">
                <a:solidFill>
                  <a:srgbClr val="10587D"/>
                </a:solidFill>
                <a:latin typeface="Roboto" panose="02000000000000000000" pitchFamily="2" charset="0"/>
                <a:ea typeface="Roboto" panose="02000000000000000000" pitchFamily="2" charset="0"/>
              </a:rPr>
              <a:t>Getting your message across clearly and effectively</a:t>
            </a:r>
          </a:p>
        </p:txBody>
      </p:sp>
    </p:spTree>
    <p:extLst>
      <p:ext uri="{BB962C8B-B14F-4D97-AF65-F5344CB8AC3E}">
        <p14:creationId xmlns:p14="http://schemas.microsoft.com/office/powerpoint/2010/main" val="211084050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t Slide: Text Block">
    <p:spTree>
      <p:nvGrpSpPr>
        <p:cNvPr id="1" name=""/>
        <p:cNvGrpSpPr/>
        <p:nvPr/>
      </p:nvGrpSpPr>
      <p:grpSpPr>
        <a:xfrm>
          <a:off x="0" y="0"/>
          <a:ext cx="0" cy="0"/>
          <a:chOff x="0" y="0"/>
          <a:chExt cx="0" cy="0"/>
        </a:xfrm>
      </p:grpSpPr>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dirty="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6" name="Text Placeholder 5">
            <a:extLst>
              <a:ext uri="{FF2B5EF4-FFF2-40B4-BE49-F238E27FC236}">
                <a16:creationId xmlns:a16="http://schemas.microsoft.com/office/drawing/2014/main" id="{1E695DB9-1126-BCF5-D68F-48A2102AD5A4}"/>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dirty="0"/>
              <a:t>Header</a:t>
            </a:r>
          </a:p>
        </p:txBody>
      </p:sp>
      <p:sp>
        <p:nvSpPr>
          <p:cNvPr id="7" name="Text Placeholder 5">
            <a:extLst>
              <a:ext uri="{FF2B5EF4-FFF2-40B4-BE49-F238E27FC236}">
                <a16:creationId xmlns:a16="http://schemas.microsoft.com/office/drawing/2014/main" id="{A86D514D-F0B4-3222-0EA5-A8C422F01B85}"/>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10" name="Text Placeholder 9">
            <a:extLst>
              <a:ext uri="{FF2B5EF4-FFF2-40B4-BE49-F238E27FC236}">
                <a16:creationId xmlns:a16="http://schemas.microsoft.com/office/drawing/2014/main" id="{F469097B-6C0C-64FC-DC28-93429EC6112D}"/>
              </a:ext>
            </a:extLst>
          </p:cNvPr>
          <p:cNvSpPr>
            <a:spLocks noGrp="1"/>
          </p:cNvSpPr>
          <p:nvPr>
            <p:ph type="body" sz="quarter" idx="25" hasCustomPrompt="1"/>
          </p:nvPr>
        </p:nvSpPr>
        <p:spPr>
          <a:xfrm>
            <a:off x="2255147" y="2431257"/>
            <a:ext cx="13975455" cy="506730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Use this for a block of text. Try to use this slide sparingly (remember the wordier the slide, the less people will retain) and if using, limit the lines to a maximum of 12.   </a:t>
            </a:r>
          </a:p>
        </p:txBody>
      </p:sp>
      <p:cxnSp>
        <p:nvCxnSpPr>
          <p:cNvPr id="11" name="Straight Connector 10">
            <a:extLst>
              <a:ext uri="{FF2B5EF4-FFF2-40B4-BE49-F238E27FC236}">
                <a16:creationId xmlns:a16="http://schemas.microsoft.com/office/drawing/2014/main" id="{167B3B11-A917-8148-08CC-82ED3CB7F7FB}"/>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45390094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 Slide: Graphic">
    <p:spTree>
      <p:nvGrpSpPr>
        <p:cNvPr id="1" name=""/>
        <p:cNvGrpSpPr/>
        <p:nvPr/>
      </p:nvGrpSpPr>
      <p:grpSpPr>
        <a:xfrm>
          <a:off x="0" y="0"/>
          <a:ext cx="0" cy="0"/>
          <a:chOff x="0" y="0"/>
          <a:chExt cx="0" cy="0"/>
        </a:xfrm>
      </p:grpSpPr>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dirty="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2" name="Text Placeholder 5">
            <a:extLst>
              <a:ext uri="{FF2B5EF4-FFF2-40B4-BE49-F238E27FC236}">
                <a16:creationId xmlns:a16="http://schemas.microsoft.com/office/drawing/2014/main" id="{D5D9F8FC-A725-959A-54D9-556DF8C1EED9}"/>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dirty="0"/>
              <a:t>Header</a:t>
            </a:r>
          </a:p>
        </p:txBody>
      </p:sp>
      <p:sp>
        <p:nvSpPr>
          <p:cNvPr id="3" name="Text Placeholder 5">
            <a:extLst>
              <a:ext uri="{FF2B5EF4-FFF2-40B4-BE49-F238E27FC236}">
                <a16:creationId xmlns:a16="http://schemas.microsoft.com/office/drawing/2014/main" id="{85C5951A-6B64-7439-2187-0326674E8D35}"/>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6" name="Picture Placeholder 5">
            <a:extLst>
              <a:ext uri="{FF2B5EF4-FFF2-40B4-BE49-F238E27FC236}">
                <a16:creationId xmlns:a16="http://schemas.microsoft.com/office/drawing/2014/main" id="{921AC599-FD98-CB97-4BE9-C1A3FFDF3AFC}"/>
              </a:ext>
            </a:extLst>
          </p:cNvPr>
          <p:cNvSpPr>
            <a:spLocks noGrp="1"/>
          </p:cNvSpPr>
          <p:nvPr>
            <p:ph type="pic" sz="quarter" idx="25"/>
          </p:nvPr>
        </p:nvSpPr>
        <p:spPr>
          <a:xfrm>
            <a:off x="1650207" y="2481263"/>
            <a:ext cx="15220950" cy="5991225"/>
          </a:xfrm>
          <a:prstGeom prst="rect">
            <a:avLst/>
          </a:prstGeom>
        </p:spPr>
        <p:txBody>
          <a:bodyPr/>
          <a:lstStyle>
            <a:lvl1pPr>
              <a:defRPr>
                <a:solidFill>
                  <a:srgbClr val="10587D"/>
                </a:solidFill>
                <a:latin typeface="Roboto" panose="02000000000000000000" pitchFamily="2" charset="0"/>
                <a:ea typeface="Roboto" panose="02000000000000000000" pitchFamily="2" charset="0"/>
              </a:defRPr>
            </a:lvl1pPr>
          </a:lstStyle>
          <a:p>
            <a:r>
              <a:rPr lang="en-US"/>
              <a:t>Click icon to add picture</a:t>
            </a:r>
            <a:endParaRPr lang="en-US" dirty="0"/>
          </a:p>
        </p:txBody>
      </p:sp>
      <p:cxnSp>
        <p:nvCxnSpPr>
          <p:cNvPr id="10" name="Straight Connector 9">
            <a:extLst>
              <a:ext uri="{FF2B5EF4-FFF2-40B4-BE49-F238E27FC236}">
                <a16:creationId xmlns:a16="http://schemas.microsoft.com/office/drawing/2014/main" id="{8D08E942-9310-A5F9-7AEA-6E9E19D915F0}"/>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26824343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 Slide: Three Subheader Blocks">
    <p:spTree>
      <p:nvGrpSpPr>
        <p:cNvPr id="1" name=""/>
        <p:cNvGrpSpPr/>
        <p:nvPr/>
      </p:nvGrpSpPr>
      <p:grpSpPr>
        <a:xfrm>
          <a:off x="0" y="0"/>
          <a:ext cx="0" cy="0"/>
          <a:chOff x="0" y="0"/>
          <a:chExt cx="0" cy="0"/>
        </a:xfrm>
      </p:grpSpPr>
      <p:sp>
        <p:nvSpPr>
          <p:cNvPr id="3" name="Rectangular Callout 2"/>
          <p:cNvSpPr/>
          <p:nvPr userDrawn="1"/>
        </p:nvSpPr>
        <p:spPr>
          <a:xfrm>
            <a:off x="877682" y="2724150"/>
            <a:ext cx="4929188" cy="1047750"/>
          </a:xfrm>
          <a:prstGeom prst="wedgeRectCallout">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solidFill>
                <a:srgbClr val="10587D"/>
              </a:solidFill>
              <a:latin typeface="Roboto" panose="02000000000000000000" pitchFamily="2" charset="0"/>
            </a:endParaRPr>
          </a:p>
        </p:txBody>
      </p:sp>
      <p:sp>
        <p:nvSpPr>
          <p:cNvPr id="11" name="Rectangular Callout 10"/>
          <p:cNvSpPr/>
          <p:nvPr userDrawn="1"/>
        </p:nvSpPr>
        <p:spPr>
          <a:xfrm>
            <a:off x="6684551" y="2724150"/>
            <a:ext cx="4924044" cy="1047750"/>
          </a:xfrm>
          <a:prstGeom prst="wedgeRectCallout">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sp>
        <p:nvSpPr>
          <p:cNvPr id="12" name="Rectangular Callout 11"/>
          <p:cNvSpPr/>
          <p:nvPr userDrawn="1"/>
        </p:nvSpPr>
        <p:spPr>
          <a:xfrm>
            <a:off x="12486276" y="2724150"/>
            <a:ext cx="4924044" cy="1047750"/>
          </a:xfrm>
          <a:prstGeom prst="wedgeRectCallout">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solidFill>
                <a:srgbClr val="C35522"/>
              </a:solidFill>
              <a:latin typeface="Roboto" panose="02000000000000000000" pitchFamily="2" charset="0"/>
            </a:endParaRPr>
          </a:p>
        </p:txBody>
      </p:sp>
      <p:cxnSp>
        <p:nvCxnSpPr>
          <p:cNvPr id="2" name="Straight Connector 1">
            <a:extLst>
              <a:ext uri="{FF2B5EF4-FFF2-40B4-BE49-F238E27FC236}">
                <a16:creationId xmlns:a16="http://schemas.microsoft.com/office/drawing/2014/main" id="{3B82083B-C3D4-A71E-FB63-75FE0C139FBB}"/>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4" name="Text Placeholder 5">
            <a:extLst>
              <a:ext uri="{FF2B5EF4-FFF2-40B4-BE49-F238E27FC236}">
                <a16:creationId xmlns:a16="http://schemas.microsoft.com/office/drawing/2014/main" id="{6919D0A6-5D76-24D2-868F-BB793D9A2C2D}"/>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a:t>Header</a:t>
            </a:r>
          </a:p>
        </p:txBody>
      </p:sp>
      <p:sp>
        <p:nvSpPr>
          <p:cNvPr id="5" name="Text Placeholder 5">
            <a:extLst>
              <a:ext uri="{FF2B5EF4-FFF2-40B4-BE49-F238E27FC236}">
                <a16:creationId xmlns:a16="http://schemas.microsoft.com/office/drawing/2014/main" id="{316A833B-47ED-7F25-8B86-0552CE5E6DAE}"/>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err="1"/>
              <a:t>Subheader</a:t>
            </a:r>
            <a:endParaRPr lang="en-US"/>
          </a:p>
        </p:txBody>
      </p:sp>
      <p:sp>
        <p:nvSpPr>
          <p:cNvPr id="7" name="Text Placeholder 6">
            <a:extLst>
              <a:ext uri="{FF2B5EF4-FFF2-40B4-BE49-F238E27FC236}">
                <a16:creationId xmlns:a16="http://schemas.microsoft.com/office/drawing/2014/main" id="{76D0420B-CFD8-F810-1D39-9C92836FD616}"/>
              </a:ext>
            </a:extLst>
          </p:cNvPr>
          <p:cNvSpPr>
            <a:spLocks noGrp="1"/>
          </p:cNvSpPr>
          <p:nvPr>
            <p:ph type="body" sz="quarter" idx="25" hasCustomPrompt="1"/>
          </p:nvPr>
        </p:nvSpPr>
        <p:spPr>
          <a:xfrm>
            <a:off x="877682" y="2896184"/>
            <a:ext cx="4929188" cy="703682"/>
          </a:xfrm>
          <a:prstGeom prst="rect">
            <a:avLst/>
          </a:prstGeom>
        </p:spPr>
        <p:txBody>
          <a:bodyPr/>
          <a:lstStyle>
            <a:lvl1pPr marL="0" indent="0" algn="ctr">
              <a:buNone/>
              <a:defRPr b="1">
                <a:solidFill>
                  <a:srgbClr val="FFFFFF"/>
                </a:solidFill>
                <a:latin typeface="Roboto" panose="02000000000000000000" pitchFamily="2" charset="0"/>
                <a:ea typeface="Roboto" panose="02000000000000000000" pitchFamily="2" charset="0"/>
              </a:defRPr>
            </a:lvl1pPr>
          </a:lstStyle>
          <a:p>
            <a:pPr lvl="0"/>
            <a:r>
              <a:rPr lang="en-US" err="1"/>
              <a:t>Subheader</a:t>
            </a:r>
            <a:endParaRPr lang="en-US"/>
          </a:p>
        </p:txBody>
      </p:sp>
      <p:sp>
        <p:nvSpPr>
          <p:cNvPr id="8" name="Text Placeholder 6">
            <a:extLst>
              <a:ext uri="{FF2B5EF4-FFF2-40B4-BE49-F238E27FC236}">
                <a16:creationId xmlns:a16="http://schemas.microsoft.com/office/drawing/2014/main" id="{F9565F8D-E237-9BEA-DB8F-CECDD34CF2B9}"/>
              </a:ext>
            </a:extLst>
          </p:cNvPr>
          <p:cNvSpPr>
            <a:spLocks noGrp="1"/>
          </p:cNvSpPr>
          <p:nvPr>
            <p:ph type="body" sz="quarter" idx="26" hasCustomPrompt="1"/>
          </p:nvPr>
        </p:nvSpPr>
        <p:spPr>
          <a:xfrm>
            <a:off x="6679406" y="2896183"/>
            <a:ext cx="4929188" cy="703682"/>
          </a:xfrm>
          <a:prstGeom prst="rect">
            <a:avLst/>
          </a:prstGeom>
        </p:spPr>
        <p:txBody>
          <a:bodyPr/>
          <a:lstStyle>
            <a:lvl1pPr marL="0" indent="0" algn="ctr">
              <a:buNone/>
              <a:defRPr b="1">
                <a:solidFill>
                  <a:srgbClr val="FFFFFF"/>
                </a:solidFill>
                <a:latin typeface="Roboto" panose="02000000000000000000" pitchFamily="2" charset="0"/>
                <a:ea typeface="Roboto" panose="02000000000000000000" pitchFamily="2" charset="0"/>
              </a:defRPr>
            </a:lvl1pPr>
          </a:lstStyle>
          <a:p>
            <a:pPr lvl="0"/>
            <a:r>
              <a:rPr lang="en-US" err="1"/>
              <a:t>Subheader</a:t>
            </a:r>
            <a:endParaRPr lang="en-US"/>
          </a:p>
        </p:txBody>
      </p:sp>
      <p:sp>
        <p:nvSpPr>
          <p:cNvPr id="9" name="Text Placeholder 6">
            <a:extLst>
              <a:ext uri="{FF2B5EF4-FFF2-40B4-BE49-F238E27FC236}">
                <a16:creationId xmlns:a16="http://schemas.microsoft.com/office/drawing/2014/main" id="{A04CAF8B-2296-0C84-F3C7-9C654C4E6B56}"/>
              </a:ext>
            </a:extLst>
          </p:cNvPr>
          <p:cNvSpPr>
            <a:spLocks noGrp="1"/>
          </p:cNvSpPr>
          <p:nvPr>
            <p:ph type="body" sz="quarter" idx="27" hasCustomPrompt="1"/>
          </p:nvPr>
        </p:nvSpPr>
        <p:spPr>
          <a:xfrm>
            <a:off x="12483704" y="2896181"/>
            <a:ext cx="4929188" cy="703682"/>
          </a:xfrm>
          <a:prstGeom prst="rect">
            <a:avLst/>
          </a:prstGeom>
        </p:spPr>
        <p:txBody>
          <a:bodyPr/>
          <a:lstStyle>
            <a:lvl1pPr marL="0" indent="0" algn="ctr">
              <a:buNone/>
              <a:defRPr b="1">
                <a:solidFill>
                  <a:srgbClr val="FFFFFF"/>
                </a:solidFill>
                <a:latin typeface="Roboto" panose="02000000000000000000" pitchFamily="2" charset="0"/>
                <a:ea typeface="Roboto" panose="02000000000000000000" pitchFamily="2" charset="0"/>
              </a:defRPr>
            </a:lvl1pPr>
          </a:lstStyle>
          <a:p>
            <a:pPr lvl="0"/>
            <a:r>
              <a:rPr lang="en-US" err="1"/>
              <a:t>Subheader</a:t>
            </a:r>
            <a:endParaRPr lang="en-US"/>
          </a:p>
        </p:txBody>
      </p:sp>
      <p:sp>
        <p:nvSpPr>
          <p:cNvPr id="13" name="Text Placeholder 12">
            <a:extLst>
              <a:ext uri="{FF2B5EF4-FFF2-40B4-BE49-F238E27FC236}">
                <a16:creationId xmlns:a16="http://schemas.microsoft.com/office/drawing/2014/main" id="{25485840-95EE-0BCF-17A1-E3A4D30A17A6}"/>
              </a:ext>
            </a:extLst>
          </p:cNvPr>
          <p:cNvSpPr>
            <a:spLocks noGrp="1"/>
          </p:cNvSpPr>
          <p:nvPr>
            <p:ph type="body" sz="quarter" idx="28" hasCustomPrompt="1"/>
          </p:nvPr>
        </p:nvSpPr>
        <p:spPr>
          <a:xfrm>
            <a:off x="878683" y="4231482"/>
            <a:ext cx="4929188" cy="3257550"/>
          </a:xfrm>
          <a:prstGeom prst="rect">
            <a:avLst/>
          </a:prstGeom>
        </p:spPr>
        <p:txBody>
          <a:bodyPr/>
          <a:lstStyle>
            <a:lvl1pPr>
              <a:defRPr sz="2400">
                <a:solidFill>
                  <a:srgbClr val="10587D"/>
                </a:solidFill>
                <a:latin typeface="Roboto" panose="02000000000000000000" pitchFamily="2" charset="0"/>
                <a:ea typeface="Roboto" panose="02000000000000000000" pitchFamily="2" charset="0"/>
              </a:defRPr>
            </a:lvl1pPr>
          </a:lstStyle>
          <a:p>
            <a:pPr lvl="0"/>
            <a:r>
              <a:rPr lang="en-US"/>
              <a:t>Use bullets to summarize information under each header</a:t>
            </a:r>
          </a:p>
          <a:p>
            <a:pPr lvl="0"/>
            <a:r>
              <a:rPr lang="en-US"/>
              <a:t>Remember to keep summaries short</a:t>
            </a:r>
          </a:p>
        </p:txBody>
      </p:sp>
      <p:sp>
        <p:nvSpPr>
          <p:cNvPr id="14" name="Text Placeholder 12">
            <a:extLst>
              <a:ext uri="{FF2B5EF4-FFF2-40B4-BE49-F238E27FC236}">
                <a16:creationId xmlns:a16="http://schemas.microsoft.com/office/drawing/2014/main" id="{F6F97A01-9C0E-A798-84A7-93117C06CB80}"/>
              </a:ext>
            </a:extLst>
          </p:cNvPr>
          <p:cNvSpPr>
            <a:spLocks noGrp="1"/>
          </p:cNvSpPr>
          <p:nvPr>
            <p:ph type="body" sz="quarter" idx="29" hasCustomPrompt="1"/>
          </p:nvPr>
        </p:nvSpPr>
        <p:spPr>
          <a:xfrm>
            <a:off x="6679406" y="4231482"/>
            <a:ext cx="4929188" cy="3257550"/>
          </a:xfrm>
          <a:prstGeom prst="rect">
            <a:avLst/>
          </a:prstGeom>
        </p:spPr>
        <p:txBody>
          <a:bodyPr/>
          <a:lstStyle>
            <a:lvl1pPr>
              <a:defRPr sz="2400">
                <a:solidFill>
                  <a:srgbClr val="10587D"/>
                </a:solidFill>
                <a:latin typeface="Roboto" panose="02000000000000000000" pitchFamily="2" charset="0"/>
                <a:ea typeface="Roboto" panose="02000000000000000000" pitchFamily="2" charset="0"/>
              </a:defRPr>
            </a:lvl1pPr>
          </a:lstStyle>
          <a:p>
            <a:pPr lvl="0"/>
            <a:r>
              <a:rPr lang="en-US"/>
              <a:t>Lorem ipsum dolor sit </a:t>
            </a:r>
            <a:r>
              <a:rPr lang="en-US" err="1"/>
              <a:t>amet</a:t>
            </a:r>
            <a:endParaRPr lang="en-US"/>
          </a:p>
          <a:p>
            <a:pPr lvl="0"/>
            <a:r>
              <a:rPr lang="en-US" err="1"/>
              <a:t>Consectetuer</a:t>
            </a:r>
            <a:r>
              <a:rPr lang="en-US"/>
              <a:t> </a:t>
            </a:r>
            <a:r>
              <a:rPr lang="en-US" err="1"/>
              <a:t>adipiscing</a:t>
            </a:r>
            <a:r>
              <a:rPr lang="en-US"/>
              <a:t> </a:t>
            </a:r>
            <a:r>
              <a:rPr lang="en-US" err="1"/>
              <a:t>elit</a:t>
            </a:r>
            <a:endParaRPr lang="en-US"/>
          </a:p>
          <a:p>
            <a:pPr lvl="0"/>
            <a:r>
              <a:rPr lang="en-US"/>
              <a:t>Maecenas </a:t>
            </a:r>
            <a:r>
              <a:rPr lang="en-US" err="1"/>
              <a:t>porttitor</a:t>
            </a:r>
            <a:r>
              <a:rPr lang="en-US"/>
              <a:t> </a:t>
            </a:r>
            <a:r>
              <a:rPr lang="en-US" err="1"/>
              <a:t>congue</a:t>
            </a:r>
            <a:r>
              <a:rPr lang="en-US"/>
              <a:t> </a:t>
            </a:r>
            <a:r>
              <a:rPr lang="en-US" err="1"/>
              <a:t>fusce</a:t>
            </a:r>
            <a:endParaRPr lang="en-US"/>
          </a:p>
        </p:txBody>
      </p:sp>
      <p:sp>
        <p:nvSpPr>
          <p:cNvPr id="15" name="Text Placeholder 12">
            <a:extLst>
              <a:ext uri="{FF2B5EF4-FFF2-40B4-BE49-F238E27FC236}">
                <a16:creationId xmlns:a16="http://schemas.microsoft.com/office/drawing/2014/main" id="{2D02614C-C90D-03C1-BC78-298E1A6760A3}"/>
              </a:ext>
            </a:extLst>
          </p:cNvPr>
          <p:cNvSpPr>
            <a:spLocks noGrp="1"/>
          </p:cNvSpPr>
          <p:nvPr>
            <p:ph type="body" sz="quarter" idx="30" hasCustomPrompt="1"/>
          </p:nvPr>
        </p:nvSpPr>
        <p:spPr>
          <a:xfrm>
            <a:off x="12480130" y="4208856"/>
            <a:ext cx="4929188" cy="3257550"/>
          </a:xfrm>
          <a:prstGeom prst="rect">
            <a:avLst/>
          </a:prstGeom>
        </p:spPr>
        <p:txBody>
          <a:bodyPr/>
          <a:lstStyle>
            <a:lvl1pPr>
              <a:defRPr sz="2400">
                <a:solidFill>
                  <a:srgbClr val="10587D"/>
                </a:solidFill>
                <a:latin typeface="Roboto" panose="02000000000000000000" pitchFamily="2" charset="0"/>
                <a:ea typeface="Roboto" panose="02000000000000000000" pitchFamily="2" charset="0"/>
              </a:defRPr>
            </a:lvl1pPr>
          </a:lstStyle>
          <a:p>
            <a:pPr lvl="0"/>
            <a:r>
              <a:rPr lang="en-US"/>
              <a:t>Lorem ipsum dolor sit </a:t>
            </a:r>
            <a:r>
              <a:rPr lang="en-US" err="1"/>
              <a:t>amet</a:t>
            </a:r>
            <a:endParaRPr lang="en-US"/>
          </a:p>
          <a:p>
            <a:pPr lvl="0"/>
            <a:r>
              <a:rPr lang="en-US" err="1"/>
              <a:t>Consectetuer</a:t>
            </a:r>
            <a:r>
              <a:rPr lang="en-US"/>
              <a:t> </a:t>
            </a:r>
            <a:r>
              <a:rPr lang="en-US" err="1"/>
              <a:t>adipiscing</a:t>
            </a:r>
            <a:r>
              <a:rPr lang="en-US"/>
              <a:t> </a:t>
            </a:r>
            <a:r>
              <a:rPr lang="en-US" err="1"/>
              <a:t>elit</a:t>
            </a:r>
            <a:endParaRPr lang="en-US"/>
          </a:p>
          <a:p>
            <a:pPr lvl="0"/>
            <a:r>
              <a:rPr lang="en-US"/>
              <a:t>Maecenas </a:t>
            </a:r>
            <a:r>
              <a:rPr lang="en-US" err="1"/>
              <a:t>porttitor</a:t>
            </a:r>
            <a:r>
              <a:rPr lang="en-US"/>
              <a:t> </a:t>
            </a:r>
            <a:r>
              <a:rPr lang="en-US" err="1"/>
              <a:t>congue</a:t>
            </a:r>
            <a:r>
              <a:rPr lang="en-US"/>
              <a:t> </a:t>
            </a:r>
            <a:r>
              <a:rPr lang="en-US" err="1"/>
              <a:t>fusce</a:t>
            </a:r>
            <a:endParaRPr lang="en-US"/>
          </a:p>
        </p:txBody>
      </p:sp>
    </p:spTree>
    <p:extLst>
      <p:ext uri="{BB962C8B-B14F-4D97-AF65-F5344CB8AC3E}">
        <p14:creationId xmlns:p14="http://schemas.microsoft.com/office/powerpoint/2010/main" val="302244828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 Slide: Numbered 1–6">
    <p:spTree>
      <p:nvGrpSpPr>
        <p:cNvPr id="1" name=""/>
        <p:cNvGrpSpPr/>
        <p:nvPr/>
      </p:nvGrpSpPr>
      <p:grpSpPr>
        <a:xfrm>
          <a:off x="0" y="0"/>
          <a:ext cx="0" cy="0"/>
          <a:chOff x="0" y="0"/>
          <a:chExt cx="0" cy="0"/>
        </a:xfrm>
      </p:grpSpPr>
      <p:sp>
        <p:nvSpPr>
          <p:cNvPr id="5" name="Oval 4"/>
          <p:cNvSpPr/>
          <p:nvPr userDrawn="1"/>
        </p:nvSpPr>
        <p:spPr>
          <a:xfrm>
            <a:off x="933450" y="2968311"/>
            <a:ext cx="857250" cy="857250"/>
          </a:xfrm>
          <a:prstGeom prst="ellipse">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0" i="0" dirty="0">
                <a:solidFill>
                  <a:schemeClr val="bg1"/>
                </a:solidFill>
                <a:latin typeface="Roboto" panose="02000000000000000000" pitchFamily="2" charset="0"/>
              </a:rPr>
              <a:t>1</a:t>
            </a:r>
          </a:p>
        </p:txBody>
      </p:sp>
      <p:sp>
        <p:nvSpPr>
          <p:cNvPr id="17" name="Oval 16"/>
          <p:cNvSpPr/>
          <p:nvPr userDrawn="1"/>
        </p:nvSpPr>
        <p:spPr>
          <a:xfrm>
            <a:off x="933450" y="4714875"/>
            <a:ext cx="857250" cy="857250"/>
          </a:xfrm>
          <a:prstGeom prst="ellipse">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0" i="0" dirty="0">
                <a:latin typeface="Roboto" panose="02000000000000000000" pitchFamily="2" charset="0"/>
              </a:rPr>
              <a:t>2</a:t>
            </a:r>
          </a:p>
        </p:txBody>
      </p:sp>
      <p:sp>
        <p:nvSpPr>
          <p:cNvPr id="18" name="Oval 17"/>
          <p:cNvSpPr/>
          <p:nvPr userDrawn="1"/>
        </p:nvSpPr>
        <p:spPr>
          <a:xfrm>
            <a:off x="933450" y="6464672"/>
            <a:ext cx="857250" cy="857250"/>
          </a:xfrm>
          <a:prstGeom prst="ellipse">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371600" rtl="0" eaLnBrk="1" latinLnBrk="0" hangingPunct="1"/>
            <a:r>
              <a:rPr lang="en-US" sz="3600" b="0" i="0" kern="1200" dirty="0">
                <a:solidFill>
                  <a:schemeClr val="lt1"/>
                </a:solidFill>
                <a:latin typeface="Roboto" panose="02000000000000000000" pitchFamily="2" charset="0"/>
                <a:ea typeface="+mn-ea"/>
                <a:cs typeface="+mn-cs"/>
              </a:rPr>
              <a:t>3</a:t>
            </a:r>
          </a:p>
        </p:txBody>
      </p:sp>
      <p:cxnSp>
        <p:nvCxnSpPr>
          <p:cNvPr id="2" name="Straight Connector 1">
            <a:extLst>
              <a:ext uri="{FF2B5EF4-FFF2-40B4-BE49-F238E27FC236}">
                <a16:creationId xmlns:a16="http://schemas.microsoft.com/office/drawing/2014/main" id="{90579E99-F99D-5944-8822-7E8DC5E2F4A6}"/>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3" name="Text Placeholder 5">
            <a:extLst>
              <a:ext uri="{FF2B5EF4-FFF2-40B4-BE49-F238E27FC236}">
                <a16:creationId xmlns:a16="http://schemas.microsoft.com/office/drawing/2014/main" id="{3981FADB-1F5B-4F9B-3AEF-ADAFCF6E35A4}"/>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dirty="0"/>
              <a:t>Header</a:t>
            </a:r>
          </a:p>
        </p:txBody>
      </p:sp>
      <p:sp>
        <p:nvSpPr>
          <p:cNvPr id="4" name="Text Placeholder 5">
            <a:extLst>
              <a:ext uri="{FF2B5EF4-FFF2-40B4-BE49-F238E27FC236}">
                <a16:creationId xmlns:a16="http://schemas.microsoft.com/office/drawing/2014/main" id="{FB391EF8-1C58-738D-D414-3704AAE8C67B}"/>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7" name="Text Placeholder 6">
            <a:extLst>
              <a:ext uri="{FF2B5EF4-FFF2-40B4-BE49-F238E27FC236}">
                <a16:creationId xmlns:a16="http://schemas.microsoft.com/office/drawing/2014/main" id="{FCA1A44A-64A0-9605-DAF3-12C0161F1CC9}"/>
              </a:ext>
            </a:extLst>
          </p:cNvPr>
          <p:cNvSpPr>
            <a:spLocks noGrp="1"/>
          </p:cNvSpPr>
          <p:nvPr>
            <p:ph type="body" sz="quarter" idx="25" hasCustomPrompt="1"/>
          </p:nvPr>
        </p:nvSpPr>
        <p:spPr>
          <a:xfrm>
            <a:off x="2392220" y="4857213"/>
            <a:ext cx="6119144" cy="66675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a:t>
            </a:r>
          </a:p>
          <a:p>
            <a:pPr lvl="0"/>
            <a:endParaRPr lang="en-US" dirty="0"/>
          </a:p>
        </p:txBody>
      </p:sp>
      <p:sp>
        <p:nvSpPr>
          <p:cNvPr id="8" name="Text Placeholder 6">
            <a:extLst>
              <a:ext uri="{FF2B5EF4-FFF2-40B4-BE49-F238E27FC236}">
                <a16:creationId xmlns:a16="http://schemas.microsoft.com/office/drawing/2014/main" id="{7B728922-EC71-FE11-021C-255FB0E4B6AA}"/>
              </a:ext>
            </a:extLst>
          </p:cNvPr>
          <p:cNvSpPr>
            <a:spLocks noGrp="1"/>
          </p:cNvSpPr>
          <p:nvPr>
            <p:ph type="body" sz="quarter" idx="26" hasCustomPrompt="1"/>
          </p:nvPr>
        </p:nvSpPr>
        <p:spPr>
          <a:xfrm>
            <a:off x="2392218" y="3063561"/>
            <a:ext cx="6119145" cy="66675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a:t>
            </a:r>
          </a:p>
          <a:p>
            <a:pPr lvl="0"/>
            <a:endParaRPr lang="en-US" dirty="0"/>
          </a:p>
        </p:txBody>
      </p:sp>
      <p:sp>
        <p:nvSpPr>
          <p:cNvPr id="9" name="Text Placeholder 6">
            <a:extLst>
              <a:ext uri="{FF2B5EF4-FFF2-40B4-BE49-F238E27FC236}">
                <a16:creationId xmlns:a16="http://schemas.microsoft.com/office/drawing/2014/main" id="{EBC1232E-206C-E5A0-1457-CC1539036FF7}"/>
              </a:ext>
            </a:extLst>
          </p:cNvPr>
          <p:cNvSpPr>
            <a:spLocks noGrp="1"/>
          </p:cNvSpPr>
          <p:nvPr>
            <p:ph type="body" sz="quarter" idx="27" hasCustomPrompt="1"/>
          </p:nvPr>
        </p:nvSpPr>
        <p:spPr>
          <a:xfrm>
            <a:off x="2392217" y="6650865"/>
            <a:ext cx="6119144" cy="66675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a:t>
            </a:r>
          </a:p>
          <a:p>
            <a:pPr lvl="0"/>
            <a:endParaRPr lang="en-US" dirty="0"/>
          </a:p>
        </p:txBody>
      </p:sp>
    </p:spTree>
    <p:extLst>
      <p:ext uri="{BB962C8B-B14F-4D97-AF65-F5344CB8AC3E}">
        <p14:creationId xmlns:p14="http://schemas.microsoft.com/office/powerpoint/2010/main" val="36206388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ntent Slide: Numbered 1–4">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8F6847A2-4C17-ABD9-4E47-460C0A970090}"/>
              </a:ext>
            </a:extLst>
          </p:cNvPr>
          <p:cNvSpPr/>
          <p:nvPr userDrawn="1"/>
        </p:nvSpPr>
        <p:spPr>
          <a:xfrm>
            <a:off x="933450" y="2968311"/>
            <a:ext cx="857250" cy="857250"/>
          </a:xfrm>
          <a:prstGeom prst="ellipse">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371600" rtl="0" eaLnBrk="1" latinLnBrk="0" hangingPunct="1"/>
            <a:r>
              <a:rPr lang="en-US" sz="3600" b="0" i="0" kern="1200" dirty="0">
                <a:solidFill>
                  <a:schemeClr val="bg1"/>
                </a:solidFill>
                <a:latin typeface="Roboto" panose="02000000000000000000" pitchFamily="2" charset="0"/>
                <a:ea typeface="+mn-ea"/>
                <a:cs typeface="+mn-cs"/>
              </a:rPr>
              <a:t>1</a:t>
            </a:r>
          </a:p>
        </p:txBody>
      </p:sp>
      <p:sp>
        <p:nvSpPr>
          <p:cNvPr id="4" name="Oval 3">
            <a:extLst>
              <a:ext uri="{FF2B5EF4-FFF2-40B4-BE49-F238E27FC236}">
                <a16:creationId xmlns:a16="http://schemas.microsoft.com/office/drawing/2014/main" id="{237CDD90-2FA3-CC05-5E16-7688FBC336BD}"/>
              </a:ext>
            </a:extLst>
          </p:cNvPr>
          <p:cNvSpPr/>
          <p:nvPr userDrawn="1"/>
        </p:nvSpPr>
        <p:spPr>
          <a:xfrm>
            <a:off x="933450" y="6461441"/>
            <a:ext cx="857250" cy="857250"/>
          </a:xfrm>
          <a:prstGeom prst="ellipse">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371600" rtl="0" eaLnBrk="1" latinLnBrk="0" hangingPunct="1"/>
            <a:r>
              <a:rPr lang="en-US" sz="3600" b="0" i="0" kern="1200" dirty="0">
                <a:solidFill>
                  <a:schemeClr val="bg1"/>
                </a:solidFill>
                <a:latin typeface="Roboto" panose="02000000000000000000" pitchFamily="2" charset="0"/>
                <a:ea typeface="+mn-ea"/>
                <a:cs typeface="+mn-cs"/>
              </a:rPr>
              <a:t>2</a:t>
            </a:r>
          </a:p>
        </p:txBody>
      </p:sp>
      <p:sp>
        <p:nvSpPr>
          <p:cNvPr id="6" name="Oval 5">
            <a:extLst>
              <a:ext uri="{FF2B5EF4-FFF2-40B4-BE49-F238E27FC236}">
                <a16:creationId xmlns:a16="http://schemas.microsoft.com/office/drawing/2014/main" id="{B9415500-DD4E-A50A-46C0-0AD658D586E1}"/>
              </a:ext>
            </a:extLst>
          </p:cNvPr>
          <p:cNvSpPr/>
          <p:nvPr userDrawn="1"/>
        </p:nvSpPr>
        <p:spPr>
          <a:xfrm>
            <a:off x="9277350" y="2968311"/>
            <a:ext cx="857250" cy="857250"/>
          </a:xfrm>
          <a:prstGeom prst="ellipse">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371600" rtl="0" eaLnBrk="1" latinLnBrk="0" hangingPunct="1"/>
            <a:r>
              <a:rPr lang="en-US" sz="3600" b="0" i="0" kern="1200" dirty="0">
                <a:solidFill>
                  <a:schemeClr val="bg1"/>
                </a:solidFill>
                <a:latin typeface="Roboto" panose="02000000000000000000" pitchFamily="2" charset="0"/>
                <a:ea typeface="+mn-ea"/>
                <a:cs typeface="+mn-cs"/>
              </a:rPr>
              <a:t>3</a:t>
            </a:r>
          </a:p>
        </p:txBody>
      </p:sp>
      <p:sp>
        <p:nvSpPr>
          <p:cNvPr id="7" name="Oval 6">
            <a:extLst>
              <a:ext uri="{FF2B5EF4-FFF2-40B4-BE49-F238E27FC236}">
                <a16:creationId xmlns:a16="http://schemas.microsoft.com/office/drawing/2014/main" id="{68BD2AF3-F082-52DE-2C1E-6EB1DF1AA0DF}"/>
              </a:ext>
            </a:extLst>
          </p:cNvPr>
          <p:cNvSpPr/>
          <p:nvPr userDrawn="1"/>
        </p:nvSpPr>
        <p:spPr>
          <a:xfrm>
            <a:off x="9277350" y="6461441"/>
            <a:ext cx="857250" cy="857250"/>
          </a:xfrm>
          <a:prstGeom prst="ellipse">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0" i="0" dirty="0">
                <a:solidFill>
                  <a:schemeClr val="bg1"/>
                </a:solidFill>
                <a:latin typeface="Roboto" panose="02000000000000000000" pitchFamily="2" charset="0"/>
              </a:rPr>
              <a:t>4</a:t>
            </a:r>
          </a:p>
        </p:txBody>
      </p:sp>
      <p:cxnSp>
        <p:nvCxnSpPr>
          <p:cNvPr id="3" name="Straight Connector 2">
            <a:extLst>
              <a:ext uri="{FF2B5EF4-FFF2-40B4-BE49-F238E27FC236}">
                <a16:creationId xmlns:a16="http://schemas.microsoft.com/office/drawing/2014/main" id="{F9DE3AD2-08D2-FBFA-FD51-CCFA89A01661}"/>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5" name="Text Placeholder 5">
            <a:extLst>
              <a:ext uri="{FF2B5EF4-FFF2-40B4-BE49-F238E27FC236}">
                <a16:creationId xmlns:a16="http://schemas.microsoft.com/office/drawing/2014/main" id="{D09662FA-C483-0564-0350-FE1D37B89E86}"/>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dirty="0"/>
              <a:t>Header</a:t>
            </a:r>
          </a:p>
        </p:txBody>
      </p:sp>
      <p:sp>
        <p:nvSpPr>
          <p:cNvPr id="8" name="Text Placeholder 5">
            <a:extLst>
              <a:ext uri="{FF2B5EF4-FFF2-40B4-BE49-F238E27FC236}">
                <a16:creationId xmlns:a16="http://schemas.microsoft.com/office/drawing/2014/main" id="{E6AFBBBD-07F2-4E7D-700E-C760970BBF74}"/>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9" name="Text Placeholder 6">
            <a:extLst>
              <a:ext uri="{FF2B5EF4-FFF2-40B4-BE49-F238E27FC236}">
                <a16:creationId xmlns:a16="http://schemas.microsoft.com/office/drawing/2014/main" id="{6AE9639C-577B-5764-E2B8-842F1EC81A76}"/>
              </a:ext>
            </a:extLst>
          </p:cNvPr>
          <p:cNvSpPr>
            <a:spLocks noGrp="1"/>
          </p:cNvSpPr>
          <p:nvPr>
            <p:ph type="body" sz="quarter" idx="26" hasCustomPrompt="1"/>
          </p:nvPr>
        </p:nvSpPr>
        <p:spPr>
          <a:xfrm>
            <a:off x="2187829" y="3542400"/>
            <a:ext cx="6323534" cy="66675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Use this numbered list layout to succinctly introduce concepts. </a:t>
            </a:r>
          </a:p>
          <a:p>
            <a:pPr lvl="0"/>
            <a:endParaRPr lang="en-US" dirty="0"/>
          </a:p>
        </p:txBody>
      </p:sp>
      <p:sp>
        <p:nvSpPr>
          <p:cNvPr id="13" name="Text Placeholder 6">
            <a:extLst>
              <a:ext uri="{FF2B5EF4-FFF2-40B4-BE49-F238E27FC236}">
                <a16:creationId xmlns:a16="http://schemas.microsoft.com/office/drawing/2014/main" id="{1FF9CC7C-5B8A-028E-6F19-CE3FA3449509}"/>
              </a:ext>
            </a:extLst>
          </p:cNvPr>
          <p:cNvSpPr>
            <a:spLocks noGrp="1"/>
          </p:cNvSpPr>
          <p:nvPr>
            <p:ph type="body" sz="quarter" idx="28" hasCustomPrompt="1"/>
          </p:nvPr>
        </p:nvSpPr>
        <p:spPr>
          <a:xfrm>
            <a:off x="2187829" y="2970899"/>
            <a:ext cx="6323534" cy="476252"/>
          </a:xfrm>
          <a:prstGeom prst="rect">
            <a:avLst/>
          </a:prstGeom>
        </p:spPr>
        <p:txBody>
          <a:bodyPr/>
          <a:lstStyle>
            <a:lvl1pPr marL="0" indent="0">
              <a:buNone/>
              <a:defRPr sz="3000">
                <a:solidFill>
                  <a:srgbClr val="C35522"/>
                </a:solidFill>
                <a:latin typeface="Roboto" panose="02000000000000000000" pitchFamily="2" charset="0"/>
                <a:ea typeface="Roboto" panose="02000000000000000000" pitchFamily="2" charset="0"/>
              </a:defRPr>
            </a:lvl1pPr>
          </a:lstStyle>
          <a:p>
            <a:pPr lvl="0"/>
            <a:r>
              <a:rPr lang="en-US" dirty="0"/>
              <a:t>Title</a:t>
            </a:r>
          </a:p>
          <a:p>
            <a:pPr lvl="0"/>
            <a:endParaRPr lang="en-US" dirty="0"/>
          </a:p>
        </p:txBody>
      </p:sp>
      <p:sp>
        <p:nvSpPr>
          <p:cNvPr id="22" name="Text Placeholder 6">
            <a:extLst>
              <a:ext uri="{FF2B5EF4-FFF2-40B4-BE49-F238E27FC236}">
                <a16:creationId xmlns:a16="http://schemas.microsoft.com/office/drawing/2014/main" id="{0C2C6542-E0FB-A1F0-E0AC-84D1C87598A5}"/>
              </a:ext>
            </a:extLst>
          </p:cNvPr>
          <p:cNvSpPr>
            <a:spLocks noGrp="1"/>
          </p:cNvSpPr>
          <p:nvPr>
            <p:ph type="body" sz="quarter" idx="29" hasCustomPrompt="1"/>
          </p:nvPr>
        </p:nvSpPr>
        <p:spPr>
          <a:xfrm>
            <a:off x="2187829" y="7128192"/>
            <a:ext cx="6323534" cy="66675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Use this numbered list layout to succinctly introduce concepts. </a:t>
            </a:r>
          </a:p>
          <a:p>
            <a:pPr lvl="0"/>
            <a:endParaRPr lang="en-US" dirty="0"/>
          </a:p>
        </p:txBody>
      </p:sp>
      <p:sp>
        <p:nvSpPr>
          <p:cNvPr id="23" name="Text Placeholder 6">
            <a:extLst>
              <a:ext uri="{FF2B5EF4-FFF2-40B4-BE49-F238E27FC236}">
                <a16:creationId xmlns:a16="http://schemas.microsoft.com/office/drawing/2014/main" id="{0C4953E7-3992-A32A-0DDF-D42BA3321231}"/>
              </a:ext>
            </a:extLst>
          </p:cNvPr>
          <p:cNvSpPr>
            <a:spLocks noGrp="1"/>
          </p:cNvSpPr>
          <p:nvPr>
            <p:ph type="body" sz="quarter" idx="30" hasCustomPrompt="1"/>
          </p:nvPr>
        </p:nvSpPr>
        <p:spPr>
          <a:xfrm>
            <a:off x="2187829" y="6556691"/>
            <a:ext cx="6323534" cy="476252"/>
          </a:xfrm>
          <a:prstGeom prst="rect">
            <a:avLst/>
          </a:prstGeom>
        </p:spPr>
        <p:txBody>
          <a:bodyPr/>
          <a:lstStyle>
            <a:lvl1pPr marL="0" indent="0">
              <a:buNone/>
              <a:defRPr sz="3000">
                <a:solidFill>
                  <a:srgbClr val="C35522"/>
                </a:solidFill>
                <a:latin typeface="Roboto" panose="02000000000000000000" pitchFamily="2" charset="0"/>
                <a:ea typeface="Roboto" panose="02000000000000000000" pitchFamily="2" charset="0"/>
              </a:defRPr>
            </a:lvl1pPr>
          </a:lstStyle>
          <a:p>
            <a:pPr lvl="0"/>
            <a:r>
              <a:rPr lang="en-US" dirty="0"/>
              <a:t>Title</a:t>
            </a:r>
          </a:p>
          <a:p>
            <a:pPr lvl="0"/>
            <a:endParaRPr lang="en-US" dirty="0"/>
          </a:p>
        </p:txBody>
      </p:sp>
      <p:sp>
        <p:nvSpPr>
          <p:cNvPr id="24" name="Text Placeholder 6">
            <a:extLst>
              <a:ext uri="{FF2B5EF4-FFF2-40B4-BE49-F238E27FC236}">
                <a16:creationId xmlns:a16="http://schemas.microsoft.com/office/drawing/2014/main" id="{6FD0CF24-6E02-B361-1515-8E61245EEDEC}"/>
              </a:ext>
            </a:extLst>
          </p:cNvPr>
          <p:cNvSpPr>
            <a:spLocks noGrp="1"/>
          </p:cNvSpPr>
          <p:nvPr>
            <p:ph type="body" sz="quarter" idx="31" hasCustomPrompt="1"/>
          </p:nvPr>
        </p:nvSpPr>
        <p:spPr>
          <a:xfrm>
            <a:off x="10528222" y="3539813"/>
            <a:ext cx="6323534" cy="66675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Use this numbered list layout to succinctly introduce concepts. </a:t>
            </a:r>
          </a:p>
          <a:p>
            <a:pPr lvl="0"/>
            <a:endParaRPr lang="en-US" dirty="0"/>
          </a:p>
        </p:txBody>
      </p:sp>
      <p:sp>
        <p:nvSpPr>
          <p:cNvPr id="25" name="Text Placeholder 6">
            <a:extLst>
              <a:ext uri="{FF2B5EF4-FFF2-40B4-BE49-F238E27FC236}">
                <a16:creationId xmlns:a16="http://schemas.microsoft.com/office/drawing/2014/main" id="{A5F0A071-F549-E8FB-EF8F-3EFB22602055}"/>
              </a:ext>
            </a:extLst>
          </p:cNvPr>
          <p:cNvSpPr>
            <a:spLocks noGrp="1"/>
          </p:cNvSpPr>
          <p:nvPr>
            <p:ph type="body" sz="quarter" idx="32" hasCustomPrompt="1"/>
          </p:nvPr>
        </p:nvSpPr>
        <p:spPr>
          <a:xfrm>
            <a:off x="10528222" y="2968312"/>
            <a:ext cx="6323534" cy="476252"/>
          </a:xfrm>
          <a:prstGeom prst="rect">
            <a:avLst/>
          </a:prstGeom>
        </p:spPr>
        <p:txBody>
          <a:bodyPr/>
          <a:lstStyle>
            <a:lvl1pPr marL="0" indent="0">
              <a:buNone/>
              <a:defRPr sz="3000">
                <a:solidFill>
                  <a:srgbClr val="C35522"/>
                </a:solidFill>
                <a:latin typeface="Roboto" panose="02000000000000000000" pitchFamily="2" charset="0"/>
                <a:ea typeface="Roboto" panose="02000000000000000000" pitchFamily="2" charset="0"/>
              </a:defRPr>
            </a:lvl1pPr>
          </a:lstStyle>
          <a:p>
            <a:pPr lvl="0"/>
            <a:r>
              <a:rPr lang="en-US" dirty="0"/>
              <a:t>Title</a:t>
            </a:r>
          </a:p>
          <a:p>
            <a:pPr lvl="0"/>
            <a:endParaRPr lang="en-US" dirty="0"/>
          </a:p>
        </p:txBody>
      </p:sp>
      <p:sp>
        <p:nvSpPr>
          <p:cNvPr id="26" name="Text Placeholder 6">
            <a:extLst>
              <a:ext uri="{FF2B5EF4-FFF2-40B4-BE49-F238E27FC236}">
                <a16:creationId xmlns:a16="http://schemas.microsoft.com/office/drawing/2014/main" id="{EAF6CD25-4322-FC43-E11C-9968E0E28BAC}"/>
              </a:ext>
            </a:extLst>
          </p:cNvPr>
          <p:cNvSpPr>
            <a:spLocks noGrp="1"/>
          </p:cNvSpPr>
          <p:nvPr>
            <p:ph type="body" sz="quarter" idx="33" hasCustomPrompt="1"/>
          </p:nvPr>
        </p:nvSpPr>
        <p:spPr>
          <a:xfrm>
            <a:off x="10528222" y="7125604"/>
            <a:ext cx="6323534" cy="666750"/>
          </a:xfrm>
          <a:prstGeom prst="rect">
            <a:avLst/>
          </a:prstGeom>
        </p:spPr>
        <p:txBody>
          <a:bodyPr/>
          <a:lstStyle>
            <a:lvl1pPr marL="0" indent="0">
              <a:buNone/>
              <a:defRPr sz="2400">
                <a:solidFill>
                  <a:srgbClr val="10587D"/>
                </a:solidFill>
                <a:latin typeface="Roboto" panose="02000000000000000000" pitchFamily="2" charset="0"/>
                <a:ea typeface="Roboto" panose="02000000000000000000" pitchFamily="2" charset="0"/>
              </a:defRPr>
            </a:lvl1pPr>
          </a:lstStyle>
          <a:p>
            <a:pPr lvl="0"/>
            <a:r>
              <a:rPr lang="en-US" dirty="0"/>
              <a:t>Use this numbered list layout to succinctly introduce concepts. </a:t>
            </a:r>
          </a:p>
          <a:p>
            <a:pPr lvl="0"/>
            <a:endParaRPr lang="en-US" dirty="0"/>
          </a:p>
        </p:txBody>
      </p:sp>
      <p:sp>
        <p:nvSpPr>
          <p:cNvPr id="27" name="Text Placeholder 6">
            <a:extLst>
              <a:ext uri="{FF2B5EF4-FFF2-40B4-BE49-F238E27FC236}">
                <a16:creationId xmlns:a16="http://schemas.microsoft.com/office/drawing/2014/main" id="{8581EBC5-E39E-DC88-86AD-3489BAFB9A37}"/>
              </a:ext>
            </a:extLst>
          </p:cNvPr>
          <p:cNvSpPr>
            <a:spLocks noGrp="1"/>
          </p:cNvSpPr>
          <p:nvPr>
            <p:ph type="body" sz="quarter" idx="34" hasCustomPrompt="1"/>
          </p:nvPr>
        </p:nvSpPr>
        <p:spPr>
          <a:xfrm>
            <a:off x="10528222" y="6554104"/>
            <a:ext cx="6323534" cy="476252"/>
          </a:xfrm>
          <a:prstGeom prst="rect">
            <a:avLst/>
          </a:prstGeom>
        </p:spPr>
        <p:txBody>
          <a:bodyPr/>
          <a:lstStyle>
            <a:lvl1pPr marL="0" indent="0">
              <a:buNone/>
              <a:defRPr sz="3000">
                <a:solidFill>
                  <a:srgbClr val="C35522"/>
                </a:solidFill>
                <a:latin typeface="Roboto" panose="02000000000000000000" pitchFamily="2" charset="0"/>
                <a:ea typeface="Roboto" panose="02000000000000000000" pitchFamily="2" charset="0"/>
              </a:defRPr>
            </a:lvl1pPr>
          </a:lstStyle>
          <a:p>
            <a:pPr lvl="0"/>
            <a:r>
              <a:rPr lang="en-US" dirty="0"/>
              <a:t>Title</a:t>
            </a:r>
          </a:p>
          <a:p>
            <a:pPr lvl="0"/>
            <a:endParaRPr lang="en-US" dirty="0"/>
          </a:p>
        </p:txBody>
      </p:sp>
    </p:spTree>
    <p:extLst>
      <p:ext uri="{BB962C8B-B14F-4D97-AF65-F5344CB8AC3E}">
        <p14:creationId xmlns:p14="http://schemas.microsoft.com/office/powerpoint/2010/main" val="331797323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ntent Slide: 3 Columns">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20F70F-CFA1-FA5C-E819-111EB8146F1B}"/>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3" name="Text Placeholder 15">
            <a:extLst>
              <a:ext uri="{FF2B5EF4-FFF2-40B4-BE49-F238E27FC236}">
                <a16:creationId xmlns:a16="http://schemas.microsoft.com/office/drawing/2014/main" id="{FC14D8F9-3400-4BF2-AF49-BC760EFE54B5}"/>
              </a:ext>
            </a:extLst>
          </p:cNvPr>
          <p:cNvSpPr>
            <a:spLocks noGrp="1"/>
          </p:cNvSpPr>
          <p:nvPr>
            <p:ph type="body" sz="quarter" idx="13" hasCustomPrompt="1"/>
          </p:nvPr>
        </p:nvSpPr>
        <p:spPr>
          <a:xfrm>
            <a:off x="935268" y="2737046"/>
            <a:ext cx="4845648" cy="5353050"/>
          </a:xfrm>
          <a:prstGeom prst="rect">
            <a:avLst/>
          </a:prstGeom>
          <a:solidFill>
            <a:srgbClr val="10587D"/>
          </a:solidFill>
        </p:spPr>
        <p:txBody>
          <a:bodyPr lIns="0" rIns="0" anchor="t" anchorCtr="0"/>
          <a:lstStyle>
            <a:lvl1pPr marL="342900" indent="0" algn="l">
              <a:buNone/>
              <a:defRPr sz="3600" b="0" i="0" baseline="0">
                <a:solidFill>
                  <a:schemeClr val="bg1"/>
                </a:solidFill>
                <a:latin typeface="+mj-lt"/>
                <a:ea typeface="Gill Sans SemiBold"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a:t>
            </a:r>
          </a:p>
        </p:txBody>
      </p:sp>
      <p:sp>
        <p:nvSpPr>
          <p:cNvPr id="6" name="Text Placeholder 5">
            <a:extLst>
              <a:ext uri="{FF2B5EF4-FFF2-40B4-BE49-F238E27FC236}">
                <a16:creationId xmlns:a16="http://schemas.microsoft.com/office/drawing/2014/main" id="{E0F22B3A-749B-2FB1-ACFF-9731127C42A9}"/>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a:t>Header</a:t>
            </a:r>
          </a:p>
        </p:txBody>
      </p:sp>
      <p:sp>
        <p:nvSpPr>
          <p:cNvPr id="11" name="Text Placeholder 5">
            <a:extLst>
              <a:ext uri="{FF2B5EF4-FFF2-40B4-BE49-F238E27FC236}">
                <a16:creationId xmlns:a16="http://schemas.microsoft.com/office/drawing/2014/main" id="{6915EC74-4290-82B9-35BC-0359BD146746}"/>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err="1"/>
              <a:t>Subheader</a:t>
            </a:r>
            <a:endParaRPr lang="en-US"/>
          </a:p>
        </p:txBody>
      </p:sp>
      <p:sp>
        <p:nvSpPr>
          <p:cNvPr id="14" name="Text Placeholder 15">
            <a:extLst>
              <a:ext uri="{FF2B5EF4-FFF2-40B4-BE49-F238E27FC236}">
                <a16:creationId xmlns:a16="http://schemas.microsoft.com/office/drawing/2014/main" id="{8E2CEB49-057F-6F81-24DC-007A1F5B77C7}"/>
              </a:ext>
            </a:extLst>
          </p:cNvPr>
          <p:cNvSpPr>
            <a:spLocks noGrp="1"/>
          </p:cNvSpPr>
          <p:nvPr>
            <p:ph type="body" sz="quarter" idx="25" hasCustomPrompt="1"/>
          </p:nvPr>
        </p:nvSpPr>
        <p:spPr>
          <a:xfrm>
            <a:off x="6721176" y="2737046"/>
            <a:ext cx="4845648" cy="5353050"/>
          </a:xfrm>
          <a:prstGeom prst="rect">
            <a:avLst/>
          </a:prstGeom>
          <a:solidFill>
            <a:srgbClr val="10587D"/>
          </a:solidFill>
        </p:spPr>
        <p:txBody>
          <a:bodyPr lIns="0" rIns="0" anchor="t" anchorCtr="0"/>
          <a:lstStyle>
            <a:lvl1pPr marL="342900" indent="0" algn="l">
              <a:buNone/>
              <a:defRPr sz="3600" b="0" i="0" baseline="0">
                <a:solidFill>
                  <a:schemeClr val="bg1"/>
                </a:solidFill>
                <a:latin typeface="+mj-lt"/>
                <a:ea typeface="Gill Sans SemiBold"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a:t>
            </a:r>
          </a:p>
        </p:txBody>
      </p:sp>
      <p:sp>
        <p:nvSpPr>
          <p:cNvPr id="15" name="Text Placeholder 15">
            <a:extLst>
              <a:ext uri="{FF2B5EF4-FFF2-40B4-BE49-F238E27FC236}">
                <a16:creationId xmlns:a16="http://schemas.microsoft.com/office/drawing/2014/main" id="{2B681EE4-4328-0119-7CF6-5E708559758A}"/>
              </a:ext>
            </a:extLst>
          </p:cNvPr>
          <p:cNvSpPr>
            <a:spLocks noGrp="1"/>
          </p:cNvSpPr>
          <p:nvPr>
            <p:ph type="body" sz="quarter" idx="26" hasCustomPrompt="1"/>
          </p:nvPr>
        </p:nvSpPr>
        <p:spPr>
          <a:xfrm>
            <a:off x="12507084" y="2737046"/>
            <a:ext cx="4845648" cy="5353050"/>
          </a:xfrm>
          <a:prstGeom prst="rect">
            <a:avLst/>
          </a:prstGeom>
          <a:solidFill>
            <a:srgbClr val="10587D"/>
          </a:solidFill>
        </p:spPr>
        <p:txBody>
          <a:bodyPr lIns="0" rIns="0" anchor="t" anchorCtr="0"/>
          <a:lstStyle>
            <a:lvl1pPr marL="342900" indent="0" algn="l">
              <a:buNone/>
              <a:defRPr sz="3600" b="0" i="0" baseline="0">
                <a:solidFill>
                  <a:schemeClr val="bg1"/>
                </a:solidFill>
                <a:latin typeface="+mj-lt"/>
                <a:ea typeface="Gill Sans SemiBold" charset="0"/>
                <a:cs typeface="Gill Sans SemiBold" charset="0"/>
              </a:defRPr>
            </a:lvl1pPr>
          </a:lstStyle>
          <a:p>
            <a:pPr marL="342900" marR="0" lvl="0" indent="-342900" algn="l" defTabSz="1371600" rtl="0" eaLnBrk="1" fontAlgn="auto" latinLnBrk="0" hangingPunct="1">
              <a:lnSpc>
                <a:spcPct val="90000"/>
              </a:lnSpc>
              <a:spcBef>
                <a:spcPts val="1500"/>
              </a:spcBef>
              <a:spcAft>
                <a:spcPts val="0"/>
              </a:spcAft>
              <a:buClrTx/>
              <a:buSzTx/>
              <a:tabLst/>
              <a:defRPr/>
            </a:pPr>
            <a:r>
              <a:rPr lang="en-US"/>
              <a:t>	</a:t>
            </a:r>
          </a:p>
        </p:txBody>
      </p:sp>
      <p:sp>
        <p:nvSpPr>
          <p:cNvPr id="17" name="Text Placeholder 16">
            <a:extLst>
              <a:ext uri="{FF2B5EF4-FFF2-40B4-BE49-F238E27FC236}">
                <a16:creationId xmlns:a16="http://schemas.microsoft.com/office/drawing/2014/main" id="{5E248ADB-AFF5-BC07-FB81-289DE0029521}"/>
              </a:ext>
            </a:extLst>
          </p:cNvPr>
          <p:cNvSpPr>
            <a:spLocks noGrp="1"/>
          </p:cNvSpPr>
          <p:nvPr>
            <p:ph type="body" sz="quarter" idx="27" hasCustomPrompt="1"/>
          </p:nvPr>
        </p:nvSpPr>
        <p:spPr>
          <a:xfrm>
            <a:off x="935832" y="2843213"/>
            <a:ext cx="4845843" cy="666750"/>
          </a:xfrm>
          <a:prstGeom prst="rect">
            <a:avLst/>
          </a:prstGeom>
        </p:spPr>
        <p:txBody>
          <a:bodyPr/>
          <a:lstStyle>
            <a:lvl1pPr marL="0" indent="0" algn="ctr">
              <a:buNone/>
              <a:defRPr sz="3600">
                <a:solidFill>
                  <a:schemeClr val="bg1"/>
                </a:solidFill>
                <a:latin typeface="Roboto" panose="02000000000000000000" pitchFamily="2" charset="0"/>
                <a:ea typeface="Roboto" panose="02000000000000000000" pitchFamily="2" charset="0"/>
              </a:defRPr>
            </a:lvl1pPr>
          </a:lstStyle>
          <a:p>
            <a:pPr lvl="0"/>
            <a:r>
              <a:rPr lang="en-US"/>
              <a:t>Using Callout Boxes</a:t>
            </a:r>
          </a:p>
        </p:txBody>
      </p:sp>
      <p:sp>
        <p:nvSpPr>
          <p:cNvPr id="18" name="Text Placeholder 16">
            <a:extLst>
              <a:ext uri="{FF2B5EF4-FFF2-40B4-BE49-F238E27FC236}">
                <a16:creationId xmlns:a16="http://schemas.microsoft.com/office/drawing/2014/main" id="{D2DC5E11-7922-4F15-228D-6CA4D8A9B163}"/>
              </a:ext>
            </a:extLst>
          </p:cNvPr>
          <p:cNvSpPr>
            <a:spLocks noGrp="1"/>
          </p:cNvSpPr>
          <p:nvPr>
            <p:ph type="body" sz="quarter" idx="28" hasCustomPrompt="1"/>
          </p:nvPr>
        </p:nvSpPr>
        <p:spPr>
          <a:xfrm>
            <a:off x="935073" y="3699293"/>
            <a:ext cx="4845843" cy="4193718"/>
          </a:xfrm>
          <a:prstGeom prst="rect">
            <a:avLst/>
          </a:prstGeom>
        </p:spPr>
        <p:txBody>
          <a:bodyPr/>
          <a:lstStyle>
            <a:lvl1pPr marL="428625" indent="-428625">
              <a:buFont typeface="Arial" panose="020B0604020202020204" pitchFamily="34" charset="0"/>
              <a:buChar char="•"/>
              <a:defRPr sz="2400">
                <a:solidFill>
                  <a:schemeClr val="bg1"/>
                </a:solidFill>
                <a:latin typeface="Roboto" panose="02000000000000000000" pitchFamily="2" charset="0"/>
                <a:ea typeface="Roboto" panose="02000000000000000000" pitchFamily="2" charset="0"/>
              </a:defRPr>
            </a:lvl1pPr>
          </a:lstStyle>
          <a:p>
            <a:pPr lvl="0"/>
            <a:r>
              <a:rPr lang="en-US"/>
              <a:t>Ideal for bullet point lists comparing different concepts.</a:t>
            </a:r>
          </a:p>
        </p:txBody>
      </p:sp>
      <p:sp>
        <p:nvSpPr>
          <p:cNvPr id="21" name="Text Placeholder 16">
            <a:extLst>
              <a:ext uri="{FF2B5EF4-FFF2-40B4-BE49-F238E27FC236}">
                <a16:creationId xmlns:a16="http://schemas.microsoft.com/office/drawing/2014/main" id="{1D824540-ACD0-FB02-9BD8-162F0A623F05}"/>
              </a:ext>
            </a:extLst>
          </p:cNvPr>
          <p:cNvSpPr>
            <a:spLocks noGrp="1"/>
          </p:cNvSpPr>
          <p:nvPr>
            <p:ph type="body" sz="quarter" idx="29" hasCustomPrompt="1"/>
          </p:nvPr>
        </p:nvSpPr>
        <p:spPr>
          <a:xfrm>
            <a:off x="6720981" y="2843213"/>
            <a:ext cx="4845843" cy="666750"/>
          </a:xfrm>
          <a:prstGeom prst="rect">
            <a:avLst/>
          </a:prstGeom>
        </p:spPr>
        <p:txBody>
          <a:bodyPr/>
          <a:lstStyle>
            <a:lvl1pPr marL="0" indent="0" algn="ctr">
              <a:buNone/>
              <a:defRPr sz="3600">
                <a:solidFill>
                  <a:schemeClr val="bg1"/>
                </a:solidFill>
                <a:latin typeface="Roboto" panose="02000000000000000000" pitchFamily="2" charset="0"/>
                <a:ea typeface="Roboto" panose="02000000000000000000" pitchFamily="2" charset="0"/>
              </a:defRPr>
            </a:lvl1pPr>
          </a:lstStyle>
          <a:p>
            <a:pPr lvl="0"/>
            <a:r>
              <a:rPr lang="en-US"/>
              <a:t>Title</a:t>
            </a:r>
          </a:p>
        </p:txBody>
      </p:sp>
      <p:sp>
        <p:nvSpPr>
          <p:cNvPr id="22" name="Text Placeholder 16">
            <a:extLst>
              <a:ext uri="{FF2B5EF4-FFF2-40B4-BE49-F238E27FC236}">
                <a16:creationId xmlns:a16="http://schemas.microsoft.com/office/drawing/2014/main" id="{4EF06137-AA38-0115-132B-D830186A47C6}"/>
              </a:ext>
            </a:extLst>
          </p:cNvPr>
          <p:cNvSpPr>
            <a:spLocks noGrp="1"/>
          </p:cNvSpPr>
          <p:nvPr>
            <p:ph type="body" sz="quarter" idx="30" hasCustomPrompt="1"/>
          </p:nvPr>
        </p:nvSpPr>
        <p:spPr>
          <a:xfrm>
            <a:off x="6720222" y="3699293"/>
            <a:ext cx="4845843" cy="4193718"/>
          </a:xfrm>
          <a:prstGeom prst="rect">
            <a:avLst/>
          </a:prstGeom>
        </p:spPr>
        <p:txBody>
          <a:bodyPr/>
          <a:lstStyle>
            <a:lvl1pPr marL="428625" indent="-428625">
              <a:buFont typeface="Arial" panose="020B0604020202020204" pitchFamily="34" charset="0"/>
              <a:buChar char="•"/>
              <a:defRPr sz="2400">
                <a:solidFill>
                  <a:schemeClr val="bg1"/>
                </a:solidFill>
                <a:latin typeface="Roboto" panose="02000000000000000000" pitchFamily="2" charset="0"/>
                <a:ea typeface="Roboto" panose="02000000000000000000" pitchFamily="2"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a:p>
            <a:pPr lvl="0"/>
            <a:endParaRPr lang="en-US"/>
          </a:p>
        </p:txBody>
      </p:sp>
      <p:sp>
        <p:nvSpPr>
          <p:cNvPr id="23" name="Text Placeholder 16">
            <a:extLst>
              <a:ext uri="{FF2B5EF4-FFF2-40B4-BE49-F238E27FC236}">
                <a16:creationId xmlns:a16="http://schemas.microsoft.com/office/drawing/2014/main" id="{D527EDC2-48AE-0B7C-65F7-75B6E528EBE4}"/>
              </a:ext>
            </a:extLst>
          </p:cNvPr>
          <p:cNvSpPr>
            <a:spLocks noGrp="1"/>
          </p:cNvSpPr>
          <p:nvPr>
            <p:ph type="body" sz="quarter" idx="31" hasCustomPrompt="1"/>
          </p:nvPr>
        </p:nvSpPr>
        <p:spPr>
          <a:xfrm>
            <a:off x="12507084" y="2843213"/>
            <a:ext cx="4845843" cy="666750"/>
          </a:xfrm>
          <a:prstGeom prst="rect">
            <a:avLst/>
          </a:prstGeom>
        </p:spPr>
        <p:txBody>
          <a:bodyPr/>
          <a:lstStyle>
            <a:lvl1pPr marL="0" indent="0" algn="ctr">
              <a:buNone/>
              <a:defRPr sz="3600">
                <a:solidFill>
                  <a:schemeClr val="bg1"/>
                </a:solidFill>
                <a:latin typeface="Roboto" panose="02000000000000000000" pitchFamily="2" charset="0"/>
                <a:ea typeface="Roboto" panose="02000000000000000000" pitchFamily="2" charset="0"/>
              </a:defRPr>
            </a:lvl1pPr>
          </a:lstStyle>
          <a:p>
            <a:pPr lvl="0"/>
            <a:r>
              <a:rPr lang="en-US"/>
              <a:t>Title</a:t>
            </a:r>
          </a:p>
        </p:txBody>
      </p:sp>
      <p:sp>
        <p:nvSpPr>
          <p:cNvPr id="24" name="Text Placeholder 16">
            <a:extLst>
              <a:ext uri="{FF2B5EF4-FFF2-40B4-BE49-F238E27FC236}">
                <a16:creationId xmlns:a16="http://schemas.microsoft.com/office/drawing/2014/main" id="{74355585-4CBE-B4FC-73DA-50840762598A}"/>
              </a:ext>
            </a:extLst>
          </p:cNvPr>
          <p:cNvSpPr>
            <a:spLocks noGrp="1"/>
          </p:cNvSpPr>
          <p:nvPr>
            <p:ph type="body" sz="quarter" idx="32" hasCustomPrompt="1"/>
          </p:nvPr>
        </p:nvSpPr>
        <p:spPr>
          <a:xfrm>
            <a:off x="12506325" y="3699293"/>
            <a:ext cx="4845843" cy="4193718"/>
          </a:xfrm>
          <a:prstGeom prst="rect">
            <a:avLst/>
          </a:prstGeom>
        </p:spPr>
        <p:txBody>
          <a:bodyPr/>
          <a:lstStyle>
            <a:lvl1pPr marL="428625" indent="-428625">
              <a:buFont typeface="Arial" panose="020B0604020202020204" pitchFamily="34" charset="0"/>
              <a:buChar char="•"/>
              <a:defRPr sz="2400">
                <a:solidFill>
                  <a:schemeClr val="bg1"/>
                </a:solidFill>
                <a:latin typeface="Roboto" panose="02000000000000000000" pitchFamily="2" charset="0"/>
                <a:ea typeface="Roboto" panose="02000000000000000000" pitchFamily="2" charset="0"/>
              </a:defRPr>
            </a:lvl1pPr>
          </a:lstStyle>
          <a:p>
            <a:pPr lvl="0"/>
            <a:r>
              <a:rPr lang="en-US"/>
              <a:t>Lorem ipsum dolor sit amet, consectetuer adipiscing elit. Maecenas porttitor congue massa. Fusce posuere, magna sed pulvinar ultricies, purus lectus malesuada libero, sit amet commodo magna eros quis urna.</a:t>
            </a:r>
          </a:p>
          <a:p>
            <a:pPr lvl="0"/>
            <a:endParaRPr lang="en-US"/>
          </a:p>
        </p:txBody>
      </p:sp>
    </p:spTree>
    <p:extLst>
      <p:ext uri="{BB962C8B-B14F-4D97-AF65-F5344CB8AC3E}">
        <p14:creationId xmlns:p14="http://schemas.microsoft.com/office/powerpoint/2010/main" val="378288195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ntent Slide: Left Pictur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98E5574D-F1BD-F077-70B9-72AF3FFB9CBF}"/>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3" name="Text Placeholder 5">
            <a:extLst>
              <a:ext uri="{FF2B5EF4-FFF2-40B4-BE49-F238E27FC236}">
                <a16:creationId xmlns:a16="http://schemas.microsoft.com/office/drawing/2014/main" id="{82786CE3-7F0B-DC1B-46C8-961C2DA17990}"/>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dirty="0"/>
              <a:t>Header</a:t>
            </a:r>
          </a:p>
        </p:txBody>
      </p:sp>
      <p:sp>
        <p:nvSpPr>
          <p:cNvPr id="4" name="Text Placeholder 5">
            <a:extLst>
              <a:ext uri="{FF2B5EF4-FFF2-40B4-BE49-F238E27FC236}">
                <a16:creationId xmlns:a16="http://schemas.microsoft.com/office/drawing/2014/main" id="{170D643D-94F1-0380-7BEF-BD083467A1CB}"/>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6" name="Picture Placeholder 5">
            <a:extLst>
              <a:ext uri="{FF2B5EF4-FFF2-40B4-BE49-F238E27FC236}">
                <a16:creationId xmlns:a16="http://schemas.microsoft.com/office/drawing/2014/main" id="{B23150AF-DFDB-030D-7E71-81A16B46D4A7}"/>
              </a:ext>
            </a:extLst>
          </p:cNvPr>
          <p:cNvSpPr>
            <a:spLocks noGrp="1"/>
          </p:cNvSpPr>
          <p:nvPr>
            <p:ph type="pic" sz="quarter" idx="25"/>
          </p:nvPr>
        </p:nvSpPr>
        <p:spPr>
          <a:xfrm>
            <a:off x="942976" y="3138489"/>
            <a:ext cx="7567613" cy="4536282"/>
          </a:xfrm>
          <a:prstGeom prst="rect">
            <a:avLst/>
          </a:prstGeom>
        </p:spPr>
        <p:txBody>
          <a:bodyPr/>
          <a:lstStyle>
            <a:lvl1pPr>
              <a:defRPr>
                <a:solidFill>
                  <a:srgbClr val="10587D"/>
                </a:solidFill>
                <a:latin typeface="Roboto" panose="02000000000000000000" pitchFamily="2" charset="0"/>
                <a:ea typeface="Roboto" panose="02000000000000000000" pitchFamily="2" charset="0"/>
              </a:defRPr>
            </a:lvl1pPr>
          </a:lstStyle>
          <a:p>
            <a:r>
              <a:rPr lang="en-US"/>
              <a:t>Click icon to add picture</a:t>
            </a:r>
            <a:endParaRPr lang="en-US" dirty="0"/>
          </a:p>
        </p:txBody>
      </p:sp>
      <p:sp>
        <p:nvSpPr>
          <p:cNvPr id="8" name="Text Placeholder 7">
            <a:extLst>
              <a:ext uri="{FF2B5EF4-FFF2-40B4-BE49-F238E27FC236}">
                <a16:creationId xmlns:a16="http://schemas.microsoft.com/office/drawing/2014/main" id="{E6F2D551-1726-5460-6785-1A0E538F6A0C}"/>
              </a:ext>
            </a:extLst>
          </p:cNvPr>
          <p:cNvSpPr>
            <a:spLocks noGrp="1"/>
          </p:cNvSpPr>
          <p:nvPr>
            <p:ph type="body" sz="quarter" idx="26" hasCustomPrompt="1"/>
          </p:nvPr>
        </p:nvSpPr>
        <p:spPr>
          <a:xfrm>
            <a:off x="9703595" y="3138489"/>
            <a:ext cx="7641431" cy="4536282"/>
          </a:xfrm>
          <a:prstGeom prst="rect">
            <a:avLst/>
          </a:prstGeom>
        </p:spPr>
        <p:txBody>
          <a:bodyPr/>
          <a:lstStyle>
            <a:lvl1pPr>
              <a:defRPr sz="2400">
                <a:solidFill>
                  <a:srgbClr val="10587D"/>
                </a:solidFill>
                <a:latin typeface="Roboto" panose="02000000000000000000" pitchFamily="2" charset="0"/>
                <a:ea typeface="Roboto" panose="02000000000000000000" pitchFamily="2" charset="0"/>
              </a:defRPr>
            </a:lvl1pPr>
          </a:lstStyle>
          <a:p>
            <a:pPr lvl="0"/>
            <a:r>
              <a:rPr lang="en-US" dirty="0"/>
              <a:t>Explain the picture or graphic on the left</a:t>
            </a:r>
          </a:p>
          <a:p>
            <a:pPr lvl="0"/>
            <a:r>
              <a:rPr lang="en-US" dirty="0"/>
              <a:t>Use bullet points to keep text succinct</a:t>
            </a:r>
          </a:p>
        </p:txBody>
      </p:sp>
    </p:spTree>
    <p:extLst>
      <p:ext uri="{BB962C8B-B14F-4D97-AF65-F5344CB8AC3E}">
        <p14:creationId xmlns:p14="http://schemas.microsoft.com/office/powerpoint/2010/main" val="2079763680"/>
      </p:ext>
    </p:extLst>
  </p:cSld>
  <p:clrMapOvr>
    <a:overrideClrMapping bg1="lt1" tx1="dk1" bg2="lt2" tx2="dk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ent Slide: Right Pictur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98E5574D-F1BD-F077-70B9-72AF3FFB9CBF}"/>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3" name="Text Placeholder 5">
            <a:extLst>
              <a:ext uri="{FF2B5EF4-FFF2-40B4-BE49-F238E27FC236}">
                <a16:creationId xmlns:a16="http://schemas.microsoft.com/office/drawing/2014/main" id="{82786CE3-7F0B-DC1B-46C8-961C2DA17990}"/>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dirty="0"/>
              <a:t>Header</a:t>
            </a:r>
          </a:p>
        </p:txBody>
      </p:sp>
      <p:sp>
        <p:nvSpPr>
          <p:cNvPr id="4" name="Text Placeholder 5">
            <a:extLst>
              <a:ext uri="{FF2B5EF4-FFF2-40B4-BE49-F238E27FC236}">
                <a16:creationId xmlns:a16="http://schemas.microsoft.com/office/drawing/2014/main" id="{170D643D-94F1-0380-7BEF-BD083467A1CB}"/>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6" name="Picture Placeholder 5">
            <a:extLst>
              <a:ext uri="{FF2B5EF4-FFF2-40B4-BE49-F238E27FC236}">
                <a16:creationId xmlns:a16="http://schemas.microsoft.com/office/drawing/2014/main" id="{B23150AF-DFDB-030D-7E71-81A16B46D4A7}"/>
              </a:ext>
            </a:extLst>
          </p:cNvPr>
          <p:cNvSpPr>
            <a:spLocks noGrp="1"/>
          </p:cNvSpPr>
          <p:nvPr>
            <p:ph type="pic" sz="quarter" idx="25"/>
          </p:nvPr>
        </p:nvSpPr>
        <p:spPr>
          <a:xfrm>
            <a:off x="9712010" y="3138489"/>
            <a:ext cx="7567613" cy="4559529"/>
          </a:xfrm>
          <a:prstGeom prst="rect">
            <a:avLst/>
          </a:prstGeom>
        </p:spPr>
        <p:txBody>
          <a:bodyPr/>
          <a:lstStyle>
            <a:lvl1pPr>
              <a:defRPr>
                <a:solidFill>
                  <a:srgbClr val="10587D"/>
                </a:solidFill>
                <a:latin typeface="Roboto" panose="02000000000000000000" pitchFamily="2" charset="0"/>
                <a:ea typeface="Roboto" panose="02000000000000000000" pitchFamily="2" charset="0"/>
              </a:defRPr>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6353F673-F49B-A19A-B114-AB4F80B8BBCB}"/>
              </a:ext>
            </a:extLst>
          </p:cNvPr>
          <p:cNvSpPr>
            <a:spLocks noGrp="1"/>
          </p:cNvSpPr>
          <p:nvPr>
            <p:ph type="body" sz="quarter" idx="27" hasCustomPrompt="1"/>
          </p:nvPr>
        </p:nvSpPr>
        <p:spPr>
          <a:xfrm>
            <a:off x="943751" y="3138489"/>
            <a:ext cx="7567613" cy="4559529"/>
          </a:xfrm>
          <a:prstGeom prst="rect">
            <a:avLst/>
          </a:prstGeom>
        </p:spPr>
        <p:txBody>
          <a:bodyPr/>
          <a:lstStyle>
            <a:lvl1pPr>
              <a:defRPr sz="2700">
                <a:solidFill>
                  <a:srgbClr val="10587D"/>
                </a:solidFill>
                <a:latin typeface="Roboto" panose="02000000000000000000" pitchFamily="2" charset="0"/>
                <a:ea typeface="Roboto" panose="02000000000000000000" pitchFamily="2" charset="0"/>
              </a:defRPr>
            </a:lvl1pPr>
          </a:lstStyle>
          <a:p>
            <a:pPr lvl="0"/>
            <a:r>
              <a:rPr lang="en-US" dirty="0"/>
              <a:t>Explain the picture or graphic on the right</a:t>
            </a:r>
          </a:p>
          <a:p>
            <a:pPr lvl="0"/>
            <a:r>
              <a:rPr lang="en-US" dirty="0"/>
              <a:t>Use bullet points to keep text succinct</a:t>
            </a:r>
          </a:p>
        </p:txBody>
      </p:sp>
    </p:spTree>
    <p:extLst>
      <p:ext uri="{BB962C8B-B14F-4D97-AF65-F5344CB8AC3E}">
        <p14:creationId xmlns:p14="http://schemas.microsoft.com/office/powerpoint/2010/main" val="2192233791"/>
      </p:ext>
    </p:extLst>
  </p:cSld>
  <p:clrMapOvr>
    <a:overrideClrMapping bg1="lt1" tx1="dk1" bg2="lt2" tx2="dk2" accent1="accent1" accent2="accent2" accent3="accent3" accent4="accent4" accent5="accent5" accent6="accent6" hlink="hlink" folHlink="folHlink"/>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ntent Slide: Circles">
    <p:spTree>
      <p:nvGrpSpPr>
        <p:cNvPr id="1" name=""/>
        <p:cNvGrpSpPr/>
        <p:nvPr/>
      </p:nvGrpSpPr>
      <p:grpSpPr>
        <a:xfrm>
          <a:off x="0" y="0"/>
          <a:ext cx="0" cy="0"/>
          <a:chOff x="0" y="0"/>
          <a:chExt cx="0" cy="0"/>
        </a:xfrm>
      </p:grpSpPr>
      <p:sp>
        <p:nvSpPr>
          <p:cNvPr id="19" name="Oval 18">
            <a:extLst>
              <a:ext uri="{FF2B5EF4-FFF2-40B4-BE49-F238E27FC236}">
                <a16:creationId xmlns:a16="http://schemas.microsoft.com/office/drawing/2014/main" id="{4587681A-747A-684F-0B58-3E5C15905DDB}"/>
              </a:ext>
            </a:extLst>
          </p:cNvPr>
          <p:cNvSpPr/>
          <p:nvPr userDrawn="1"/>
        </p:nvSpPr>
        <p:spPr>
          <a:xfrm>
            <a:off x="12302352" y="2555424"/>
            <a:ext cx="5486400" cy="5486400"/>
          </a:xfrm>
          <a:prstGeom prst="ellipse">
            <a:avLst/>
          </a:prstGeom>
          <a:solidFill>
            <a:srgbClr val="1058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8" name="Oval 17">
            <a:extLst>
              <a:ext uri="{FF2B5EF4-FFF2-40B4-BE49-F238E27FC236}">
                <a16:creationId xmlns:a16="http://schemas.microsoft.com/office/drawing/2014/main" id="{3F1D5D4B-436A-DD75-0272-33E6B3D6C382}"/>
              </a:ext>
            </a:extLst>
          </p:cNvPr>
          <p:cNvSpPr/>
          <p:nvPr userDrawn="1"/>
        </p:nvSpPr>
        <p:spPr>
          <a:xfrm>
            <a:off x="6384369" y="2555424"/>
            <a:ext cx="5486400" cy="5486400"/>
          </a:xfrm>
          <a:prstGeom prst="ellipse">
            <a:avLst/>
          </a:prstGeom>
          <a:solidFill>
            <a:srgbClr val="1058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cxnSp>
        <p:nvCxnSpPr>
          <p:cNvPr id="2" name="Straight Connector 1">
            <a:extLst>
              <a:ext uri="{FF2B5EF4-FFF2-40B4-BE49-F238E27FC236}">
                <a16:creationId xmlns:a16="http://schemas.microsoft.com/office/drawing/2014/main" id="{4593A602-89FC-CC18-BE87-4820909913B0}"/>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3" name="Text Placeholder 5">
            <a:extLst>
              <a:ext uri="{FF2B5EF4-FFF2-40B4-BE49-F238E27FC236}">
                <a16:creationId xmlns:a16="http://schemas.microsoft.com/office/drawing/2014/main" id="{96672571-1972-6E18-4185-2A87A34B89B8}"/>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a:t>Header</a:t>
            </a:r>
          </a:p>
        </p:txBody>
      </p:sp>
      <p:sp>
        <p:nvSpPr>
          <p:cNvPr id="4" name="Text Placeholder 5">
            <a:extLst>
              <a:ext uri="{FF2B5EF4-FFF2-40B4-BE49-F238E27FC236}">
                <a16:creationId xmlns:a16="http://schemas.microsoft.com/office/drawing/2014/main" id="{ECA99DA0-8794-FC07-B612-0AF85C5230A3}"/>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err="1"/>
              <a:t>Subheader</a:t>
            </a:r>
            <a:endParaRPr lang="en-US"/>
          </a:p>
        </p:txBody>
      </p:sp>
      <p:sp>
        <p:nvSpPr>
          <p:cNvPr id="5" name="Oval 4">
            <a:extLst>
              <a:ext uri="{FF2B5EF4-FFF2-40B4-BE49-F238E27FC236}">
                <a16:creationId xmlns:a16="http://schemas.microsoft.com/office/drawing/2014/main" id="{556E7A4E-957B-F355-28C4-878BADEA2498}"/>
              </a:ext>
            </a:extLst>
          </p:cNvPr>
          <p:cNvSpPr/>
          <p:nvPr userDrawn="1"/>
        </p:nvSpPr>
        <p:spPr>
          <a:xfrm>
            <a:off x="466386" y="2555424"/>
            <a:ext cx="5486400" cy="5486400"/>
          </a:xfrm>
          <a:prstGeom prst="ellipse">
            <a:avLst/>
          </a:prstGeom>
          <a:solidFill>
            <a:srgbClr val="1058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3" name="Text Placeholder 12">
            <a:extLst>
              <a:ext uri="{FF2B5EF4-FFF2-40B4-BE49-F238E27FC236}">
                <a16:creationId xmlns:a16="http://schemas.microsoft.com/office/drawing/2014/main" id="{EC52C5B6-6A59-BF1F-C17B-890437E52A2C}"/>
              </a:ext>
            </a:extLst>
          </p:cNvPr>
          <p:cNvSpPr>
            <a:spLocks noGrp="1"/>
          </p:cNvSpPr>
          <p:nvPr>
            <p:ph type="body" sz="quarter" idx="26" hasCustomPrompt="1"/>
          </p:nvPr>
        </p:nvSpPr>
        <p:spPr>
          <a:xfrm>
            <a:off x="1450598" y="4899016"/>
            <a:ext cx="3387572" cy="1363766"/>
          </a:xfrm>
          <a:prstGeom prst="rect">
            <a:avLst/>
          </a:prstGeom>
        </p:spPr>
        <p:txBody>
          <a:bodyPr/>
          <a:lstStyle>
            <a:lvl1pPr>
              <a:defRPr sz="2400">
                <a:solidFill>
                  <a:srgbClr val="FFFFFF"/>
                </a:solidFill>
                <a:latin typeface="Roboto" panose="02000000000000000000" pitchFamily="2" charset="0"/>
                <a:ea typeface="Roboto" panose="02000000000000000000" pitchFamily="2" charset="0"/>
              </a:defRPr>
            </a:lvl1pPr>
          </a:lstStyle>
          <a:p>
            <a:pPr lvl="0"/>
            <a:r>
              <a:rPr lang="en-US"/>
              <a:t>A visual way to draw attention to your content</a:t>
            </a:r>
          </a:p>
        </p:txBody>
      </p:sp>
      <p:sp>
        <p:nvSpPr>
          <p:cNvPr id="14" name="Text Placeholder 10">
            <a:extLst>
              <a:ext uri="{FF2B5EF4-FFF2-40B4-BE49-F238E27FC236}">
                <a16:creationId xmlns:a16="http://schemas.microsoft.com/office/drawing/2014/main" id="{6508A2E8-EBDE-16D5-103A-377294C89BAC}"/>
              </a:ext>
            </a:extLst>
          </p:cNvPr>
          <p:cNvSpPr>
            <a:spLocks noGrp="1"/>
          </p:cNvSpPr>
          <p:nvPr>
            <p:ph type="body" sz="quarter" idx="27" hasCustomPrompt="1"/>
          </p:nvPr>
        </p:nvSpPr>
        <p:spPr>
          <a:xfrm>
            <a:off x="6937745" y="3948344"/>
            <a:ext cx="4417827" cy="697709"/>
          </a:xfrm>
          <a:prstGeom prst="rect">
            <a:avLst/>
          </a:prstGeom>
        </p:spPr>
        <p:txBody>
          <a:bodyPr/>
          <a:lstStyle>
            <a:lvl1pPr marL="0" indent="0" algn="ctr">
              <a:buNone/>
              <a:defRPr>
                <a:solidFill>
                  <a:srgbClr val="FFFFFF"/>
                </a:solidFill>
                <a:latin typeface="Roboto" panose="02000000000000000000" pitchFamily="2" charset="0"/>
                <a:ea typeface="Roboto" panose="02000000000000000000" pitchFamily="2" charset="0"/>
              </a:defRPr>
            </a:lvl1pPr>
          </a:lstStyle>
          <a:p>
            <a:pPr lvl="0"/>
            <a:r>
              <a:rPr lang="en-US"/>
              <a:t>Keep It Short</a:t>
            </a:r>
          </a:p>
        </p:txBody>
      </p:sp>
      <p:sp>
        <p:nvSpPr>
          <p:cNvPr id="15" name="Text Placeholder 12">
            <a:extLst>
              <a:ext uri="{FF2B5EF4-FFF2-40B4-BE49-F238E27FC236}">
                <a16:creationId xmlns:a16="http://schemas.microsoft.com/office/drawing/2014/main" id="{93E4BA37-D400-84E2-5830-4BE368B70416}"/>
              </a:ext>
            </a:extLst>
          </p:cNvPr>
          <p:cNvSpPr>
            <a:spLocks noGrp="1"/>
          </p:cNvSpPr>
          <p:nvPr>
            <p:ph type="body" sz="quarter" idx="28" hasCustomPrompt="1"/>
          </p:nvPr>
        </p:nvSpPr>
        <p:spPr>
          <a:xfrm>
            <a:off x="7710111" y="4899014"/>
            <a:ext cx="2794824" cy="612051"/>
          </a:xfrm>
          <a:prstGeom prst="rect">
            <a:avLst/>
          </a:prstGeom>
        </p:spPr>
        <p:txBody>
          <a:bodyPr/>
          <a:lstStyle>
            <a:lvl1pPr>
              <a:defRPr sz="2400">
                <a:solidFill>
                  <a:srgbClr val="FFFFFF"/>
                </a:solidFill>
                <a:latin typeface="Roboto" panose="02000000000000000000" pitchFamily="2" charset="0"/>
                <a:ea typeface="Roboto" panose="02000000000000000000" pitchFamily="2" charset="0"/>
              </a:defRPr>
            </a:lvl1pPr>
          </a:lstStyle>
          <a:p>
            <a:pPr lvl="0"/>
            <a:r>
              <a:rPr lang="en-US"/>
              <a:t>Space is limited</a:t>
            </a:r>
          </a:p>
        </p:txBody>
      </p:sp>
      <p:sp>
        <p:nvSpPr>
          <p:cNvPr id="16" name="Text Placeholder 10">
            <a:extLst>
              <a:ext uri="{FF2B5EF4-FFF2-40B4-BE49-F238E27FC236}">
                <a16:creationId xmlns:a16="http://schemas.microsoft.com/office/drawing/2014/main" id="{6C360C2E-CFC9-43E0-2949-9DE6EB3D061D}"/>
              </a:ext>
            </a:extLst>
          </p:cNvPr>
          <p:cNvSpPr>
            <a:spLocks noGrp="1"/>
          </p:cNvSpPr>
          <p:nvPr>
            <p:ph type="body" sz="quarter" idx="29" hasCustomPrompt="1"/>
          </p:nvPr>
        </p:nvSpPr>
        <p:spPr>
          <a:xfrm>
            <a:off x="12659311" y="3948344"/>
            <a:ext cx="4772480" cy="697709"/>
          </a:xfrm>
          <a:prstGeom prst="rect">
            <a:avLst/>
          </a:prstGeom>
        </p:spPr>
        <p:txBody>
          <a:bodyPr/>
          <a:lstStyle>
            <a:lvl1pPr marL="0" indent="0" algn="ctr">
              <a:buNone/>
              <a:defRPr>
                <a:solidFill>
                  <a:srgbClr val="FFFFFF"/>
                </a:solidFill>
                <a:latin typeface="Roboto" panose="02000000000000000000" pitchFamily="2" charset="0"/>
                <a:ea typeface="Roboto" panose="02000000000000000000" pitchFamily="2" charset="0"/>
              </a:defRPr>
            </a:lvl1pPr>
          </a:lstStyle>
          <a:p>
            <a:pPr lvl="0"/>
            <a:r>
              <a:rPr lang="en-US" err="1"/>
              <a:t>Subheader</a:t>
            </a:r>
            <a:endParaRPr lang="en-US"/>
          </a:p>
        </p:txBody>
      </p:sp>
      <p:sp>
        <p:nvSpPr>
          <p:cNvPr id="17" name="Text Placeholder 12">
            <a:extLst>
              <a:ext uri="{FF2B5EF4-FFF2-40B4-BE49-F238E27FC236}">
                <a16:creationId xmlns:a16="http://schemas.microsoft.com/office/drawing/2014/main" id="{2B8C4126-DE97-3082-67DD-DCD8601BD33D}"/>
              </a:ext>
            </a:extLst>
          </p:cNvPr>
          <p:cNvSpPr>
            <a:spLocks noGrp="1"/>
          </p:cNvSpPr>
          <p:nvPr>
            <p:ph type="body" sz="quarter" idx="30" hasCustomPrompt="1"/>
          </p:nvPr>
        </p:nvSpPr>
        <p:spPr>
          <a:xfrm>
            <a:off x="12700913" y="4899014"/>
            <a:ext cx="4689278" cy="1728788"/>
          </a:xfrm>
          <a:prstGeom prst="rect">
            <a:avLst/>
          </a:prstGeom>
        </p:spPr>
        <p:txBody>
          <a:bodyPr/>
          <a:lstStyle>
            <a:lvl1pPr>
              <a:defRPr sz="2400">
                <a:solidFill>
                  <a:srgbClr val="FFFFFF"/>
                </a:solidFill>
                <a:latin typeface="Roboto" panose="02000000000000000000" pitchFamily="2" charset="0"/>
                <a:ea typeface="Roboto" panose="02000000000000000000" pitchFamily="2"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a:t>
            </a:r>
          </a:p>
        </p:txBody>
      </p:sp>
      <p:sp>
        <p:nvSpPr>
          <p:cNvPr id="6" name="Text Placeholder 10">
            <a:extLst>
              <a:ext uri="{FF2B5EF4-FFF2-40B4-BE49-F238E27FC236}">
                <a16:creationId xmlns:a16="http://schemas.microsoft.com/office/drawing/2014/main" id="{7252E88F-2153-E476-1BC2-9805A0FD99AC}"/>
              </a:ext>
            </a:extLst>
          </p:cNvPr>
          <p:cNvSpPr>
            <a:spLocks noGrp="1"/>
          </p:cNvSpPr>
          <p:nvPr>
            <p:ph type="body" sz="quarter" idx="31" hasCustomPrompt="1"/>
          </p:nvPr>
        </p:nvSpPr>
        <p:spPr>
          <a:xfrm>
            <a:off x="1000673" y="3948344"/>
            <a:ext cx="4417827" cy="697709"/>
          </a:xfrm>
          <a:prstGeom prst="rect">
            <a:avLst/>
          </a:prstGeom>
        </p:spPr>
        <p:txBody>
          <a:bodyPr/>
          <a:lstStyle>
            <a:lvl1pPr marL="0" indent="0" algn="ctr">
              <a:buNone/>
              <a:defRPr sz="4200">
                <a:solidFill>
                  <a:srgbClr val="FFFFFF"/>
                </a:solidFill>
                <a:latin typeface="Roboto" panose="02000000000000000000" pitchFamily="2" charset="0"/>
                <a:ea typeface="Roboto" panose="02000000000000000000" pitchFamily="2" charset="0"/>
              </a:defRPr>
            </a:lvl1pPr>
          </a:lstStyle>
          <a:p>
            <a:pPr lvl="0"/>
            <a:r>
              <a:rPr lang="en-US"/>
              <a:t>Grab Attention</a:t>
            </a:r>
          </a:p>
        </p:txBody>
      </p:sp>
    </p:spTree>
    <p:extLst>
      <p:ext uri="{BB962C8B-B14F-4D97-AF65-F5344CB8AC3E}">
        <p14:creationId xmlns:p14="http://schemas.microsoft.com/office/powerpoint/2010/main" val="317598216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ontent Slide: 3 Graphics">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20F70F-CFA1-FA5C-E819-111EB8146F1B}"/>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6" name="Text Placeholder 5">
            <a:extLst>
              <a:ext uri="{FF2B5EF4-FFF2-40B4-BE49-F238E27FC236}">
                <a16:creationId xmlns:a16="http://schemas.microsoft.com/office/drawing/2014/main" id="{E0F22B3A-749B-2FB1-ACFF-9731127C42A9}"/>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dirty="0"/>
              <a:t>Header</a:t>
            </a:r>
          </a:p>
        </p:txBody>
      </p:sp>
      <p:sp>
        <p:nvSpPr>
          <p:cNvPr id="11" name="Text Placeholder 5">
            <a:extLst>
              <a:ext uri="{FF2B5EF4-FFF2-40B4-BE49-F238E27FC236}">
                <a16:creationId xmlns:a16="http://schemas.microsoft.com/office/drawing/2014/main" id="{6915EC74-4290-82B9-35BC-0359BD146746}"/>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17" name="Text Placeholder 16">
            <a:extLst>
              <a:ext uri="{FF2B5EF4-FFF2-40B4-BE49-F238E27FC236}">
                <a16:creationId xmlns:a16="http://schemas.microsoft.com/office/drawing/2014/main" id="{5E248ADB-AFF5-BC07-FB81-289DE0029521}"/>
              </a:ext>
            </a:extLst>
          </p:cNvPr>
          <p:cNvSpPr>
            <a:spLocks noGrp="1"/>
          </p:cNvSpPr>
          <p:nvPr>
            <p:ph type="body" sz="quarter" idx="27" hasCustomPrompt="1"/>
          </p:nvPr>
        </p:nvSpPr>
        <p:spPr>
          <a:xfrm>
            <a:off x="935930" y="5808494"/>
            <a:ext cx="4845843" cy="666750"/>
          </a:xfrm>
          <a:prstGeom prst="rect">
            <a:avLst/>
          </a:prstGeom>
        </p:spPr>
        <p:txBody>
          <a:bodyPr/>
          <a:lstStyle>
            <a:lvl1pPr marL="0" indent="0" algn="ctr">
              <a:buNone/>
              <a:defRPr sz="3600">
                <a:solidFill>
                  <a:srgbClr val="C35522"/>
                </a:solidFill>
                <a:latin typeface="Roboto" panose="02000000000000000000" pitchFamily="2" charset="0"/>
                <a:ea typeface="Roboto" panose="02000000000000000000" pitchFamily="2" charset="0"/>
              </a:defRPr>
            </a:lvl1pPr>
          </a:lstStyle>
          <a:p>
            <a:pPr lvl="0"/>
            <a:r>
              <a:rPr lang="en-US" dirty="0" err="1"/>
              <a:t>Subheader</a:t>
            </a:r>
            <a:endParaRPr lang="en-US" dirty="0"/>
          </a:p>
        </p:txBody>
      </p:sp>
      <p:sp>
        <p:nvSpPr>
          <p:cNvPr id="18" name="Text Placeholder 16">
            <a:extLst>
              <a:ext uri="{FF2B5EF4-FFF2-40B4-BE49-F238E27FC236}">
                <a16:creationId xmlns:a16="http://schemas.microsoft.com/office/drawing/2014/main" id="{D2DC5E11-7922-4F15-228D-6CA4D8A9B163}"/>
              </a:ext>
            </a:extLst>
          </p:cNvPr>
          <p:cNvSpPr>
            <a:spLocks noGrp="1"/>
          </p:cNvSpPr>
          <p:nvPr>
            <p:ph type="body" sz="quarter" idx="28" hasCustomPrompt="1"/>
          </p:nvPr>
        </p:nvSpPr>
        <p:spPr>
          <a:xfrm>
            <a:off x="935930" y="6746339"/>
            <a:ext cx="4845843" cy="1682945"/>
          </a:xfrm>
          <a:prstGeom prst="rect">
            <a:avLst/>
          </a:prstGeom>
        </p:spPr>
        <p:txBody>
          <a:bodyPr/>
          <a:lstStyle>
            <a:lvl1pPr marL="0" indent="0">
              <a:buFont typeface="Arial" panose="020B0604020202020204" pitchFamily="34" charset="0"/>
              <a:buNone/>
              <a:defRPr sz="2400">
                <a:solidFill>
                  <a:srgbClr val="10587D"/>
                </a:solidFill>
                <a:latin typeface="Roboto" panose="02000000000000000000" pitchFamily="2" charset="0"/>
                <a:ea typeface="Roboto" panose="02000000000000000000" pitchFamily="2" charset="0"/>
              </a:defRPr>
            </a:lvl1pPr>
          </a:lstStyle>
          <a:p>
            <a:pPr lvl="0"/>
            <a:r>
              <a:rPr lang="en-US" dirty="0"/>
              <a:t>Add an icon or graphic to the boxes above and briefly explain your point here.</a:t>
            </a:r>
          </a:p>
        </p:txBody>
      </p:sp>
      <p:sp>
        <p:nvSpPr>
          <p:cNvPr id="21" name="Text Placeholder 16">
            <a:extLst>
              <a:ext uri="{FF2B5EF4-FFF2-40B4-BE49-F238E27FC236}">
                <a16:creationId xmlns:a16="http://schemas.microsoft.com/office/drawing/2014/main" id="{1D824540-ACD0-FB02-9BD8-162F0A623F05}"/>
              </a:ext>
            </a:extLst>
          </p:cNvPr>
          <p:cNvSpPr>
            <a:spLocks noGrp="1"/>
          </p:cNvSpPr>
          <p:nvPr>
            <p:ph type="body" sz="quarter" idx="29" hasCustomPrompt="1"/>
          </p:nvPr>
        </p:nvSpPr>
        <p:spPr>
          <a:xfrm>
            <a:off x="6721079" y="5808494"/>
            <a:ext cx="4845843" cy="666750"/>
          </a:xfrm>
          <a:prstGeom prst="rect">
            <a:avLst/>
          </a:prstGeom>
        </p:spPr>
        <p:txBody>
          <a:bodyPr/>
          <a:lstStyle>
            <a:lvl1pPr marL="0" indent="0" algn="ctr">
              <a:buNone/>
              <a:defRPr sz="3600">
                <a:solidFill>
                  <a:srgbClr val="C35522"/>
                </a:solidFill>
                <a:latin typeface="Roboto" panose="02000000000000000000" pitchFamily="2" charset="0"/>
                <a:ea typeface="Roboto" panose="02000000000000000000" pitchFamily="2" charset="0"/>
              </a:defRPr>
            </a:lvl1pPr>
          </a:lstStyle>
          <a:p>
            <a:pPr lvl="0"/>
            <a:r>
              <a:rPr lang="en-US" dirty="0"/>
              <a:t>Lorem Ipsum</a:t>
            </a:r>
          </a:p>
        </p:txBody>
      </p:sp>
      <p:sp>
        <p:nvSpPr>
          <p:cNvPr id="22" name="Text Placeholder 16">
            <a:extLst>
              <a:ext uri="{FF2B5EF4-FFF2-40B4-BE49-F238E27FC236}">
                <a16:creationId xmlns:a16="http://schemas.microsoft.com/office/drawing/2014/main" id="{4EF06137-AA38-0115-132B-D830186A47C6}"/>
              </a:ext>
            </a:extLst>
          </p:cNvPr>
          <p:cNvSpPr>
            <a:spLocks noGrp="1"/>
          </p:cNvSpPr>
          <p:nvPr>
            <p:ph type="body" sz="quarter" idx="30" hasCustomPrompt="1"/>
          </p:nvPr>
        </p:nvSpPr>
        <p:spPr>
          <a:xfrm>
            <a:off x="6721079" y="6746339"/>
            <a:ext cx="4845843" cy="1682945"/>
          </a:xfrm>
          <a:prstGeom prst="rect">
            <a:avLst/>
          </a:prstGeom>
        </p:spPr>
        <p:txBody>
          <a:bodyPr/>
          <a:lstStyle>
            <a:lvl1pPr marL="0" indent="0">
              <a:buFont typeface="Arial" panose="020B0604020202020204" pitchFamily="34" charset="0"/>
              <a:buNone/>
              <a:defRPr sz="2400">
                <a:solidFill>
                  <a:srgbClr val="10587D"/>
                </a:solidFill>
                <a:latin typeface="Roboto" panose="02000000000000000000" pitchFamily="2" charset="0"/>
                <a:ea typeface="Roboto" panose="02000000000000000000" pitchFamily="2" charset="0"/>
              </a:defRPr>
            </a:lvl1pPr>
          </a:lstStyle>
          <a:p>
            <a:pPr lvl="0"/>
            <a:r>
              <a:rPr lang="en-US" dirty="0"/>
              <a:t>Lorem ipsum dolor sit amet, consectetuer adipiscing elit. Maecenas </a:t>
            </a:r>
            <a:r>
              <a:rPr lang="en-US" dirty="0" err="1"/>
              <a:t>porttitor</a:t>
            </a:r>
            <a:r>
              <a:rPr lang="en-US" dirty="0"/>
              <a:t> </a:t>
            </a:r>
            <a:r>
              <a:rPr lang="en-US" dirty="0" err="1"/>
              <a:t>congue</a:t>
            </a:r>
            <a:r>
              <a:rPr lang="en-US" dirty="0"/>
              <a:t>.</a:t>
            </a:r>
          </a:p>
        </p:txBody>
      </p:sp>
      <p:sp>
        <p:nvSpPr>
          <p:cNvPr id="23" name="Text Placeholder 16">
            <a:extLst>
              <a:ext uri="{FF2B5EF4-FFF2-40B4-BE49-F238E27FC236}">
                <a16:creationId xmlns:a16="http://schemas.microsoft.com/office/drawing/2014/main" id="{D527EDC2-48AE-0B7C-65F7-75B6E528EBE4}"/>
              </a:ext>
            </a:extLst>
          </p:cNvPr>
          <p:cNvSpPr>
            <a:spLocks noGrp="1"/>
          </p:cNvSpPr>
          <p:nvPr>
            <p:ph type="body" sz="quarter" idx="31" hasCustomPrompt="1"/>
          </p:nvPr>
        </p:nvSpPr>
        <p:spPr>
          <a:xfrm>
            <a:off x="12507182" y="5808494"/>
            <a:ext cx="4845843" cy="666750"/>
          </a:xfrm>
          <a:prstGeom prst="rect">
            <a:avLst/>
          </a:prstGeom>
        </p:spPr>
        <p:txBody>
          <a:bodyPr/>
          <a:lstStyle>
            <a:lvl1pPr marL="0" indent="0" algn="ctr">
              <a:buNone/>
              <a:defRPr sz="3600">
                <a:solidFill>
                  <a:srgbClr val="C35522"/>
                </a:solidFill>
                <a:latin typeface="Roboto" panose="02000000000000000000" pitchFamily="2" charset="0"/>
                <a:ea typeface="Roboto" panose="02000000000000000000" pitchFamily="2" charset="0"/>
              </a:defRPr>
            </a:lvl1pPr>
          </a:lstStyle>
          <a:p>
            <a:pPr marL="0" marR="0" lvl="0" indent="0" algn="ctr" defTabSz="1371600" rtl="0" eaLnBrk="1" fontAlgn="auto" latinLnBrk="0" hangingPunct="1">
              <a:lnSpc>
                <a:spcPct val="90000"/>
              </a:lnSpc>
              <a:spcBef>
                <a:spcPts val="1500"/>
              </a:spcBef>
              <a:spcAft>
                <a:spcPts val="0"/>
              </a:spcAft>
              <a:buClrTx/>
              <a:buSzTx/>
              <a:buFont typeface="Arial"/>
              <a:buNone/>
              <a:tabLst/>
              <a:defRPr/>
            </a:pPr>
            <a:r>
              <a:rPr lang="en-US" dirty="0"/>
              <a:t>Lorem Ipsum</a:t>
            </a:r>
          </a:p>
          <a:p>
            <a:pPr lvl="0"/>
            <a:endParaRPr lang="en-US" dirty="0"/>
          </a:p>
        </p:txBody>
      </p:sp>
      <p:sp>
        <p:nvSpPr>
          <p:cNvPr id="24" name="Text Placeholder 16">
            <a:extLst>
              <a:ext uri="{FF2B5EF4-FFF2-40B4-BE49-F238E27FC236}">
                <a16:creationId xmlns:a16="http://schemas.microsoft.com/office/drawing/2014/main" id="{74355585-4CBE-B4FC-73DA-50840762598A}"/>
              </a:ext>
            </a:extLst>
          </p:cNvPr>
          <p:cNvSpPr>
            <a:spLocks noGrp="1"/>
          </p:cNvSpPr>
          <p:nvPr>
            <p:ph type="body" sz="quarter" idx="32" hasCustomPrompt="1"/>
          </p:nvPr>
        </p:nvSpPr>
        <p:spPr>
          <a:xfrm>
            <a:off x="12507182" y="6746339"/>
            <a:ext cx="4845843" cy="1682945"/>
          </a:xfrm>
          <a:prstGeom prst="rect">
            <a:avLst/>
          </a:prstGeom>
        </p:spPr>
        <p:txBody>
          <a:bodyPr/>
          <a:lstStyle>
            <a:lvl1pPr marL="0" indent="0">
              <a:buFont typeface="Arial" panose="020B0604020202020204" pitchFamily="34" charset="0"/>
              <a:buNone/>
              <a:defRPr sz="2400">
                <a:solidFill>
                  <a:srgbClr val="10587D"/>
                </a:solidFill>
                <a:latin typeface="Roboto" panose="02000000000000000000" pitchFamily="2" charset="0"/>
                <a:ea typeface="Roboto" panose="02000000000000000000" pitchFamily="2" charset="0"/>
              </a:defRPr>
            </a:lvl1pPr>
          </a:lstStyle>
          <a:p>
            <a:pPr lvl="0"/>
            <a:r>
              <a:rPr lang="en-US" dirty="0"/>
              <a:t>Lorem ipsum dolor sit amet, consectetuer adipiscing elit. Maecenas </a:t>
            </a:r>
            <a:r>
              <a:rPr lang="en-US" dirty="0" err="1"/>
              <a:t>porttitor</a:t>
            </a:r>
            <a:r>
              <a:rPr lang="en-US" dirty="0"/>
              <a:t> </a:t>
            </a:r>
            <a:r>
              <a:rPr lang="en-US" dirty="0" err="1"/>
              <a:t>congue</a:t>
            </a:r>
            <a:r>
              <a:rPr lang="en-US" dirty="0"/>
              <a:t>.</a:t>
            </a:r>
          </a:p>
        </p:txBody>
      </p:sp>
      <p:sp>
        <p:nvSpPr>
          <p:cNvPr id="5" name="Content Placeholder 4">
            <a:extLst>
              <a:ext uri="{FF2B5EF4-FFF2-40B4-BE49-F238E27FC236}">
                <a16:creationId xmlns:a16="http://schemas.microsoft.com/office/drawing/2014/main" id="{5D144DFD-E88A-3F8C-2BA1-5DE45D9E0F15}"/>
              </a:ext>
            </a:extLst>
          </p:cNvPr>
          <p:cNvSpPr>
            <a:spLocks noGrp="1"/>
          </p:cNvSpPr>
          <p:nvPr>
            <p:ph sz="quarter" idx="33" hasCustomPrompt="1"/>
          </p:nvPr>
        </p:nvSpPr>
        <p:spPr>
          <a:xfrm>
            <a:off x="935930" y="2491780"/>
            <a:ext cx="4845843" cy="3045620"/>
          </a:xfrm>
          <a:prstGeom prst="rect">
            <a:avLst/>
          </a:prstGeom>
        </p:spPr>
        <p:txBody>
          <a:bodyPr/>
          <a:lstStyle>
            <a:lvl1pPr marL="0" indent="0">
              <a:buNone/>
              <a:defRPr>
                <a:solidFill>
                  <a:srgbClr val="10587D"/>
                </a:solidFill>
                <a:latin typeface="Roboto" panose="02000000000000000000" pitchFamily="2" charset="0"/>
                <a:ea typeface="Roboto" panose="02000000000000000000" pitchFamily="2" charset="0"/>
              </a:defRPr>
            </a:lvl1pPr>
          </a:lstStyle>
          <a:p>
            <a:pPr lvl="0"/>
            <a:r>
              <a:rPr lang="en-US" dirty="0"/>
              <a:t>Graphic</a:t>
            </a:r>
          </a:p>
        </p:txBody>
      </p:sp>
      <p:sp>
        <p:nvSpPr>
          <p:cNvPr id="7" name="Content Placeholder 4">
            <a:extLst>
              <a:ext uri="{FF2B5EF4-FFF2-40B4-BE49-F238E27FC236}">
                <a16:creationId xmlns:a16="http://schemas.microsoft.com/office/drawing/2014/main" id="{D69ADDDA-76D8-4ABB-12F3-991CFD6EE5A3}"/>
              </a:ext>
            </a:extLst>
          </p:cNvPr>
          <p:cNvSpPr>
            <a:spLocks noGrp="1"/>
          </p:cNvSpPr>
          <p:nvPr>
            <p:ph sz="quarter" idx="34" hasCustomPrompt="1"/>
          </p:nvPr>
        </p:nvSpPr>
        <p:spPr>
          <a:xfrm>
            <a:off x="6721079" y="2485789"/>
            <a:ext cx="4845843" cy="3045620"/>
          </a:xfrm>
          <a:prstGeom prst="rect">
            <a:avLst/>
          </a:prstGeom>
        </p:spPr>
        <p:txBody>
          <a:bodyPr/>
          <a:lstStyle>
            <a:lvl1pPr marL="0" indent="0">
              <a:buNone/>
              <a:defRPr>
                <a:solidFill>
                  <a:srgbClr val="10587D"/>
                </a:solidFill>
                <a:latin typeface="Roboto" panose="02000000000000000000" pitchFamily="2" charset="0"/>
                <a:ea typeface="Roboto" panose="02000000000000000000" pitchFamily="2" charset="0"/>
              </a:defRPr>
            </a:lvl1pPr>
          </a:lstStyle>
          <a:p>
            <a:pPr lvl="0"/>
            <a:r>
              <a:rPr lang="en-US" dirty="0"/>
              <a:t>Graphic</a:t>
            </a:r>
          </a:p>
        </p:txBody>
      </p:sp>
      <p:sp>
        <p:nvSpPr>
          <p:cNvPr id="8" name="Content Placeholder 4">
            <a:extLst>
              <a:ext uri="{FF2B5EF4-FFF2-40B4-BE49-F238E27FC236}">
                <a16:creationId xmlns:a16="http://schemas.microsoft.com/office/drawing/2014/main" id="{21C1052D-097B-C9E1-DE6E-E2FC2B0EED95}"/>
              </a:ext>
            </a:extLst>
          </p:cNvPr>
          <p:cNvSpPr>
            <a:spLocks noGrp="1"/>
          </p:cNvSpPr>
          <p:nvPr>
            <p:ph sz="quarter" idx="35" hasCustomPrompt="1"/>
          </p:nvPr>
        </p:nvSpPr>
        <p:spPr>
          <a:xfrm>
            <a:off x="12506228" y="2485787"/>
            <a:ext cx="4845843" cy="3045620"/>
          </a:xfrm>
          <a:prstGeom prst="rect">
            <a:avLst/>
          </a:prstGeom>
        </p:spPr>
        <p:txBody>
          <a:bodyPr/>
          <a:lstStyle>
            <a:lvl1pPr marL="0" indent="0">
              <a:buNone/>
              <a:defRPr>
                <a:solidFill>
                  <a:srgbClr val="10587D"/>
                </a:solidFill>
                <a:latin typeface="Roboto" panose="02000000000000000000" pitchFamily="2" charset="0"/>
                <a:ea typeface="Roboto" panose="02000000000000000000" pitchFamily="2" charset="0"/>
              </a:defRPr>
            </a:lvl1pPr>
          </a:lstStyle>
          <a:p>
            <a:pPr lvl="0"/>
            <a:r>
              <a:rPr lang="en-US" dirty="0"/>
              <a:t>Graphic</a:t>
            </a:r>
          </a:p>
        </p:txBody>
      </p:sp>
    </p:spTree>
    <p:extLst>
      <p:ext uri="{BB962C8B-B14F-4D97-AF65-F5344CB8AC3E}">
        <p14:creationId xmlns:p14="http://schemas.microsoft.com/office/powerpoint/2010/main" val="57087970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ontent Slide: Background Bar">
    <p:spTree>
      <p:nvGrpSpPr>
        <p:cNvPr id="1" name=""/>
        <p:cNvGrpSpPr/>
        <p:nvPr/>
      </p:nvGrpSpPr>
      <p:grpSpPr>
        <a:xfrm>
          <a:off x="0" y="0"/>
          <a:ext cx="0" cy="0"/>
          <a:chOff x="0" y="0"/>
          <a:chExt cx="0" cy="0"/>
        </a:xfrm>
      </p:grpSpPr>
      <p:sp>
        <p:nvSpPr>
          <p:cNvPr id="13" name="Rectangle 12"/>
          <p:cNvSpPr/>
          <p:nvPr userDrawn="1"/>
        </p:nvSpPr>
        <p:spPr>
          <a:xfrm>
            <a:off x="-299258" y="2733333"/>
            <a:ext cx="18903141" cy="5695950"/>
          </a:xfrm>
          <a:prstGeom prst="rect">
            <a:avLst/>
          </a:prstGeom>
          <a:solidFill>
            <a:srgbClr val="1058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Roboto" panose="02000000000000000000" pitchFamily="2" charset="0"/>
            </a:endParaRPr>
          </a:p>
        </p:txBody>
      </p:sp>
      <p:cxnSp>
        <p:nvCxnSpPr>
          <p:cNvPr id="2" name="Straight Connector 1">
            <a:extLst>
              <a:ext uri="{FF2B5EF4-FFF2-40B4-BE49-F238E27FC236}">
                <a16:creationId xmlns:a16="http://schemas.microsoft.com/office/drawing/2014/main" id="{C020F70F-CFA1-FA5C-E819-111EB8146F1B}"/>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3" name="Text Placeholder 5">
            <a:extLst>
              <a:ext uri="{FF2B5EF4-FFF2-40B4-BE49-F238E27FC236}">
                <a16:creationId xmlns:a16="http://schemas.microsoft.com/office/drawing/2014/main" id="{17F43A51-0B7B-D263-F7C5-D87BB859A8C9}"/>
              </a:ext>
            </a:extLst>
          </p:cNvPr>
          <p:cNvSpPr>
            <a:spLocks noGrp="1"/>
          </p:cNvSpPr>
          <p:nvPr>
            <p:ph type="body" sz="quarter" idx="23" hasCustomPrompt="1"/>
          </p:nvPr>
        </p:nvSpPr>
        <p:spPr>
          <a:xfrm>
            <a:off x="0" y="285750"/>
            <a:ext cx="18288000" cy="697707"/>
          </a:xfrm>
          <a:prstGeom prst="rect">
            <a:avLst/>
          </a:prstGeom>
        </p:spPr>
        <p:txBody>
          <a:bodyPr/>
          <a:lstStyle>
            <a:lvl1pPr marL="0" indent="0" algn="ctr">
              <a:buNone/>
              <a:defRPr sz="4800" b="1">
                <a:solidFill>
                  <a:srgbClr val="10587D"/>
                </a:solidFill>
                <a:latin typeface="Roboto" panose="02000000000000000000" pitchFamily="2" charset="0"/>
                <a:ea typeface="Roboto" panose="02000000000000000000" pitchFamily="2" charset="0"/>
              </a:defRPr>
            </a:lvl1pPr>
          </a:lstStyle>
          <a:p>
            <a:pPr lvl="0"/>
            <a:r>
              <a:rPr lang="en-US"/>
              <a:t>Header</a:t>
            </a:r>
          </a:p>
        </p:txBody>
      </p:sp>
      <p:sp>
        <p:nvSpPr>
          <p:cNvPr id="4" name="Text Placeholder 5">
            <a:extLst>
              <a:ext uri="{FF2B5EF4-FFF2-40B4-BE49-F238E27FC236}">
                <a16:creationId xmlns:a16="http://schemas.microsoft.com/office/drawing/2014/main" id="{0D7810B0-950B-09F0-F9C1-387F52F6D85A}"/>
              </a:ext>
            </a:extLst>
          </p:cNvPr>
          <p:cNvSpPr>
            <a:spLocks noGrp="1"/>
          </p:cNvSpPr>
          <p:nvPr>
            <p:ph type="body" sz="quarter" idx="24" hasCustomPrompt="1"/>
          </p:nvPr>
        </p:nvSpPr>
        <p:spPr>
          <a:xfrm>
            <a:off x="0" y="1183259"/>
            <a:ext cx="18288000" cy="697707"/>
          </a:xfrm>
          <a:prstGeom prst="rect">
            <a:avLst/>
          </a:prstGeom>
        </p:spPr>
        <p:txBody>
          <a:bodyPr/>
          <a:lstStyle>
            <a:lvl1pPr marL="0" indent="0" algn="ctr">
              <a:buNone/>
              <a:defRPr sz="3600" b="0">
                <a:solidFill>
                  <a:srgbClr val="10587D"/>
                </a:solidFill>
                <a:latin typeface="Roboto" panose="02000000000000000000" pitchFamily="2" charset="0"/>
                <a:ea typeface="Roboto" panose="02000000000000000000" pitchFamily="2" charset="0"/>
              </a:defRPr>
            </a:lvl1pPr>
          </a:lstStyle>
          <a:p>
            <a:pPr lvl="0"/>
            <a:r>
              <a:rPr lang="en-US" err="1"/>
              <a:t>Subheader</a:t>
            </a:r>
            <a:endParaRPr lang="en-US"/>
          </a:p>
        </p:txBody>
      </p:sp>
      <p:sp>
        <p:nvSpPr>
          <p:cNvPr id="6" name="Text Placeholder 5">
            <a:extLst>
              <a:ext uri="{FF2B5EF4-FFF2-40B4-BE49-F238E27FC236}">
                <a16:creationId xmlns:a16="http://schemas.microsoft.com/office/drawing/2014/main" id="{A4D5D647-C808-0E14-728E-791B858B9F63}"/>
              </a:ext>
            </a:extLst>
          </p:cNvPr>
          <p:cNvSpPr>
            <a:spLocks noGrp="1"/>
          </p:cNvSpPr>
          <p:nvPr>
            <p:ph type="body" sz="quarter" idx="25" hasCustomPrompt="1"/>
          </p:nvPr>
        </p:nvSpPr>
        <p:spPr>
          <a:xfrm>
            <a:off x="1093491" y="4063604"/>
            <a:ext cx="3753390" cy="2902743"/>
          </a:xfrm>
          <a:prstGeom prst="rect">
            <a:avLst/>
          </a:prstGeom>
        </p:spPr>
        <p:txBody>
          <a:bodyPr/>
          <a:lstStyle>
            <a:lvl1pPr marL="0" indent="0">
              <a:buNone/>
              <a:defRPr sz="3600">
                <a:solidFill>
                  <a:schemeClr val="bg1"/>
                </a:solidFill>
                <a:latin typeface="Roboto" panose="02000000000000000000" pitchFamily="2" charset="0"/>
                <a:ea typeface="Roboto" panose="02000000000000000000" pitchFamily="2" charset="0"/>
              </a:defRPr>
            </a:lvl1pPr>
          </a:lstStyle>
          <a:p>
            <a:pPr lvl="0"/>
            <a:r>
              <a:rPr lang="en-US"/>
              <a:t>Flank the central picture with brief blocks of text.</a:t>
            </a:r>
          </a:p>
        </p:txBody>
      </p:sp>
      <p:sp>
        <p:nvSpPr>
          <p:cNvPr id="7" name="Text Placeholder 5">
            <a:extLst>
              <a:ext uri="{FF2B5EF4-FFF2-40B4-BE49-F238E27FC236}">
                <a16:creationId xmlns:a16="http://schemas.microsoft.com/office/drawing/2014/main" id="{1B68FA95-58E7-1C8D-84AC-ED8029D6D846}"/>
              </a:ext>
            </a:extLst>
          </p:cNvPr>
          <p:cNvSpPr>
            <a:spLocks noGrp="1"/>
          </p:cNvSpPr>
          <p:nvPr>
            <p:ph type="body" sz="quarter" idx="26" hasCustomPrompt="1"/>
          </p:nvPr>
        </p:nvSpPr>
        <p:spPr>
          <a:xfrm>
            <a:off x="13441118" y="4071311"/>
            <a:ext cx="3753390" cy="2902743"/>
          </a:xfrm>
          <a:prstGeom prst="rect">
            <a:avLst/>
          </a:prstGeom>
        </p:spPr>
        <p:txBody>
          <a:bodyPr/>
          <a:lstStyle>
            <a:lvl1pPr marL="0" indent="0">
              <a:buNone/>
              <a:defRPr sz="3600">
                <a:solidFill>
                  <a:schemeClr val="bg1"/>
                </a:solidFill>
                <a:latin typeface="Roboto" panose="02000000000000000000" pitchFamily="2" charset="0"/>
                <a:ea typeface="Roboto" panose="02000000000000000000" pitchFamily="2" charset="0"/>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p>
        </p:txBody>
      </p:sp>
      <p:sp>
        <p:nvSpPr>
          <p:cNvPr id="9" name="Picture Placeholder 8">
            <a:extLst>
              <a:ext uri="{FF2B5EF4-FFF2-40B4-BE49-F238E27FC236}">
                <a16:creationId xmlns:a16="http://schemas.microsoft.com/office/drawing/2014/main" id="{B138F229-C08D-16BE-4E04-0DFA2AC9F047}"/>
              </a:ext>
            </a:extLst>
          </p:cNvPr>
          <p:cNvSpPr>
            <a:spLocks noGrp="1"/>
          </p:cNvSpPr>
          <p:nvPr>
            <p:ph type="pic" sz="quarter" idx="27"/>
          </p:nvPr>
        </p:nvSpPr>
        <p:spPr>
          <a:xfrm>
            <a:off x="7065169" y="4063604"/>
            <a:ext cx="4157663" cy="2900363"/>
          </a:xfrm>
          <a:prstGeom prst="rect">
            <a:avLst/>
          </a:prstGeom>
        </p:spPr>
        <p:txBody>
          <a:bodyPr/>
          <a:lstStyle>
            <a:lvl1pPr>
              <a:defRPr>
                <a:solidFill>
                  <a:srgbClr val="FFFFFF"/>
                </a:solidFill>
                <a:latin typeface="Roboto" panose="02000000000000000000" pitchFamily="2" charset="0"/>
                <a:ea typeface="Roboto" panose="02000000000000000000" pitchFamily="2" charset="0"/>
              </a:defRPr>
            </a:lvl1pPr>
          </a:lstStyle>
          <a:p>
            <a:r>
              <a:rPr lang="en-US"/>
              <a:t>Click icon to add picture</a:t>
            </a:r>
          </a:p>
        </p:txBody>
      </p:sp>
    </p:spTree>
    <p:extLst>
      <p:ext uri="{BB962C8B-B14F-4D97-AF65-F5344CB8AC3E}">
        <p14:creationId xmlns:p14="http://schemas.microsoft.com/office/powerpoint/2010/main" val="98802952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ntent Slide: Quote">
    <p:spTree>
      <p:nvGrpSpPr>
        <p:cNvPr id="1" name=""/>
        <p:cNvGrpSpPr/>
        <p:nvPr/>
      </p:nvGrpSpPr>
      <p:grpSpPr>
        <a:xfrm>
          <a:off x="0" y="0"/>
          <a:ext cx="0" cy="0"/>
          <a:chOff x="0" y="0"/>
          <a:chExt cx="0" cy="0"/>
        </a:xfrm>
      </p:grpSpPr>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dirty="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pic>
        <p:nvPicPr>
          <p:cNvPr id="2" name="Graphic 1" descr="Open quotation mark with solid fill">
            <a:extLst>
              <a:ext uri="{FF2B5EF4-FFF2-40B4-BE49-F238E27FC236}">
                <a16:creationId xmlns:a16="http://schemas.microsoft.com/office/drawing/2014/main" id="{934C3A53-7C94-549A-CEE4-532A9E42D2A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0800000">
            <a:off x="13585793" y="5584793"/>
            <a:ext cx="4702208" cy="4702208"/>
          </a:xfrm>
          <a:prstGeom prst="rect">
            <a:avLst/>
          </a:prstGeom>
        </p:spPr>
      </p:pic>
      <p:pic>
        <p:nvPicPr>
          <p:cNvPr id="3" name="Graphic 2" descr="Open quotation mark with solid fill">
            <a:extLst>
              <a:ext uri="{FF2B5EF4-FFF2-40B4-BE49-F238E27FC236}">
                <a16:creationId xmlns:a16="http://schemas.microsoft.com/office/drawing/2014/main" id="{4D871082-E9B0-798E-9AA2-47FEC66676B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28601" y="228601"/>
            <a:ext cx="4702208" cy="4702208"/>
          </a:xfrm>
          <a:prstGeom prst="rect">
            <a:avLst/>
          </a:prstGeom>
        </p:spPr>
      </p:pic>
      <p:sp>
        <p:nvSpPr>
          <p:cNvPr id="9" name="Text Placeholder 8">
            <a:extLst>
              <a:ext uri="{FF2B5EF4-FFF2-40B4-BE49-F238E27FC236}">
                <a16:creationId xmlns:a16="http://schemas.microsoft.com/office/drawing/2014/main" id="{B8096FBD-3085-2AD4-E604-3D30240504EA}"/>
              </a:ext>
            </a:extLst>
          </p:cNvPr>
          <p:cNvSpPr>
            <a:spLocks noGrp="1"/>
          </p:cNvSpPr>
          <p:nvPr>
            <p:ph type="body" sz="quarter" idx="10" hasCustomPrompt="1"/>
          </p:nvPr>
        </p:nvSpPr>
        <p:spPr>
          <a:xfrm>
            <a:off x="2852738" y="4231482"/>
            <a:ext cx="12799220" cy="2055018"/>
          </a:xfrm>
          <a:prstGeom prst="rect">
            <a:avLst/>
          </a:prstGeom>
        </p:spPr>
        <p:txBody>
          <a:bodyPr/>
          <a:lstStyle>
            <a:lvl1pPr marL="0" indent="0">
              <a:buNone/>
              <a:defRPr>
                <a:solidFill>
                  <a:srgbClr val="10587D"/>
                </a:solidFill>
                <a:latin typeface="Roboto" panose="02000000000000000000" pitchFamily="2" charset="0"/>
                <a:ea typeface="Roboto" panose="02000000000000000000" pitchFamily="2" charset="0"/>
              </a:defRPr>
            </a:lvl1pPr>
          </a:lstStyle>
          <a:p>
            <a:pPr lvl="0"/>
            <a:r>
              <a:rPr lang="en-US" dirty="0"/>
              <a:t>Add a powerful quote here. </a:t>
            </a:r>
          </a:p>
          <a:p>
            <a:pPr lvl="0"/>
            <a:endParaRPr lang="en-US" dirty="0"/>
          </a:p>
        </p:txBody>
      </p:sp>
      <p:sp>
        <p:nvSpPr>
          <p:cNvPr id="14" name="Text Placeholder 8">
            <a:extLst>
              <a:ext uri="{FF2B5EF4-FFF2-40B4-BE49-F238E27FC236}">
                <a16:creationId xmlns:a16="http://schemas.microsoft.com/office/drawing/2014/main" id="{88F7D3BE-1729-5EEB-3DBB-B4B653AEB6EE}"/>
              </a:ext>
            </a:extLst>
          </p:cNvPr>
          <p:cNvSpPr>
            <a:spLocks noGrp="1"/>
          </p:cNvSpPr>
          <p:nvPr>
            <p:ph type="body" sz="quarter" idx="11" hasCustomPrompt="1"/>
          </p:nvPr>
        </p:nvSpPr>
        <p:spPr>
          <a:xfrm>
            <a:off x="7961880" y="6961850"/>
            <a:ext cx="6452544" cy="883268"/>
          </a:xfrm>
          <a:prstGeom prst="rect">
            <a:avLst/>
          </a:prstGeom>
        </p:spPr>
        <p:txBody>
          <a:bodyPr/>
          <a:lstStyle>
            <a:lvl1pPr marL="0" indent="0">
              <a:buNone/>
              <a:defRPr>
                <a:solidFill>
                  <a:srgbClr val="10587D"/>
                </a:solidFill>
                <a:latin typeface="Roboto" panose="02000000000000000000" pitchFamily="2" charset="0"/>
                <a:ea typeface="Roboto" panose="02000000000000000000" pitchFamily="2" charset="0"/>
              </a:defRPr>
            </a:lvl1pPr>
          </a:lstStyle>
          <a:p>
            <a:pPr lvl="0"/>
            <a:r>
              <a:rPr lang="en-US" dirty="0"/>
              <a:t>- Person, Title</a:t>
            </a:r>
          </a:p>
          <a:p>
            <a:pPr lvl="0"/>
            <a:endParaRPr lang="en-US" dirty="0"/>
          </a:p>
        </p:txBody>
      </p:sp>
    </p:spTree>
    <p:extLst>
      <p:ext uri="{BB962C8B-B14F-4D97-AF65-F5344CB8AC3E}">
        <p14:creationId xmlns:p14="http://schemas.microsoft.com/office/powerpoint/2010/main" val="53312180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ntact Us">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20F70F-CFA1-FA5C-E819-111EB8146F1B}"/>
              </a:ext>
            </a:extLst>
          </p:cNvPr>
          <p:cNvCxnSpPr>
            <a:cxnSpLocks/>
          </p:cNvCxnSpPr>
          <p:nvPr userDrawn="1"/>
        </p:nvCxnSpPr>
        <p:spPr>
          <a:xfrm>
            <a:off x="8511363" y="1857717"/>
            <a:ext cx="1265274" cy="0"/>
          </a:xfrm>
          <a:prstGeom prst="line">
            <a:avLst/>
          </a:prstGeom>
          <a:ln>
            <a:solidFill>
              <a:srgbClr val="C35522"/>
            </a:solidFill>
          </a:ln>
        </p:spPr>
        <p:style>
          <a:lnRef idx="3">
            <a:schemeClr val="accent4"/>
          </a:lnRef>
          <a:fillRef idx="0">
            <a:schemeClr val="accent4"/>
          </a:fillRef>
          <a:effectRef idx="2">
            <a:schemeClr val="accent4"/>
          </a:effectRef>
          <a:fontRef idx="minor">
            <a:schemeClr val="tx1"/>
          </a:fontRef>
        </p:style>
      </p:cxnSp>
      <p:sp>
        <p:nvSpPr>
          <p:cNvPr id="8" name="TextBox 7">
            <a:extLst>
              <a:ext uri="{FF2B5EF4-FFF2-40B4-BE49-F238E27FC236}">
                <a16:creationId xmlns:a16="http://schemas.microsoft.com/office/drawing/2014/main" id="{96F9086C-EE8E-DB48-189F-092D4A5B05D4}"/>
              </a:ext>
            </a:extLst>
          </p:cNvPr>
          <p:cNvSpPr txBox="1"/>
          <p:nvPr userDrawn="1"/>
        </p:nvSpPr>
        <p:spPr>
          <a:xfrm>
            <a:off x="-2" y="716981"/>
            <a:ext cx="18288000" cy="830997"/>
          </a:xfrm>
          <a:prstGeom prst="rect">
            <a:avLst/>
          </a:prstGeom>
          <a:noFill/>
        </p:spPr>
        <p:txBody>
          <a:bodyPr wrap="square" rtlCol="0">
            <a:spAutoFit/>
          </a:bodyPr>
          <a:lstStyle/>
          <a:p>
            <a:pPr algn="ctr"/>
            <a:r>
              <a:rPr lang="en-US" sz="4800" b="1" dirty="0">
                <a:solidFill>
                  <a:srgbClr val="10587D"/>
                </a:solidFill>
                <a:latin typeface="Roboto" panose="02000000000000000000" pitchFamily="2" charset="0"/>
                <a:ea typeface="Roboto" panose="02000000000000000000" pitchFamily="2" charset="0"/>
              </a:rPr>
              <a:t>Contact Us and Follow</a:t>
            </a:r>
          </a:p>
        </p:txBody>
      </p:sp>
      <p:grpSp>
        <p:nvGrpSpPr>
          <p:cNvPr id="4" name="Group 3">
            <a:extLst>
              <a:ext uri="{FF2B5EF4-FFF2-40B4-BE49-F238E27FC236}">
                <a16:creationId xmlns:a16="http://schemas.microsoft.com/office/drawing/2014/main" id="{0002F5EF-577D-28D1-A012-A139AC82C1D8}"/>
              </a:ext>
            </a:extLst>
          </p:cNvPr>
          <p:cNvGrpSpPr/>
          <p:nvPr userDrawn="1"/>
        </p:nvGrpSpPr>
        <p:grpSpPr>
          <a:xfrm>
            <a:off x="351098" y="6275197"/>
            <a:ext cx="16973318" cy="560372"/>
            <a:chOff x="184189" y="3887514"/>
            <a:chExt cx="11315545" cy="373581"/>
          </a:xfrm>
        </p:grpSpPr>
        <p:sp>
          <p:nvSpPr>
            <p:cNvPr id="11" name="TextBox 10">
              <a:extLst>
                <a:ext uri="{FF2B5EF4-FFF2-40B4-BE49-F238E27FC236}">
                  <a16:creationId xmlns:a16="http://schemas.microsoft.com/office/drawing/2014/main" id="{3E24BB52-F100-4726-A8B4-4E130C188767}"/>
                </a:ext>
              </a:extLst>
            </p:cNvPr>
            <p:cNvSpPr txBox="1"/>
            <p:nvPr/>
          </p:nvSpPr>
          <p:spPr>
            <a:xfrm>
              <a:off x="184189" y="3891763"/>
              <a:ext cx="2355385" cy="369332"/>
            </a:xfrm>
            <a:prstGeom prst="rect">
              <a:avLst/>
            </a:prstGeom>
            <a:noFill/>
          </p:spPr>
          <p:txBody>
            <a:bodyPr wrap="square" rtlCol="0">
              <a:spAutoFit/>
            </a:bodyPr>
            <a:lstStyle/>
            <a:p>
              <a:pPr algn="ctr"/>
              <a:r>
                <a:rPr lang="en-US" sz="3000" b="1" dirty="0">
                  <a:solidFill>
                    <a:srgbClr val="10587D"/>
                  </a:solidFill>
                  <a:latin typeface="Roboto" panose="02000000000000000000" pitchFamily="2" charset="0"/>
                  <a:ea typeface="Roboto" panose="02000000000000000000" pitchFamily="2" charset="0"/>
                  <a:cs typeface="Gill Sans SemiBold" charset="0"/>
                  <a:hlinkClick r:id="rId2"/>
                </a:rPr>
                <a:t>Info@CMQCC.org</a:t>
              </a:r>
              <a:endParaRPr lang="en-US" sz="3000" b="1" dirty="0">
                <a:solidFill>
                  <a:srgbClr val="10587D"/>
                </a:solidFill>
                <a:latin typeface="Roboto" panose="02000000000000000000" pitchFamily="2" charset="0"/>
                <a:ea typeface="Roboto" panose="02000000000000000000" pitchFamily="2" charset="0"/>
                <a:cs typeface="Gill Sans SemiBold" charset="0"/>
              </a:endParaRPr>
            </a:p>
          </p:txBody>
        </p:sp>
        <p:sp>
          <p:nvSpPr>
            <p:cNvPr id="15" name="TextBox 14">
              <a:extLst>
                <a:ext uri="{FF2B5EF4-FFF2-40B4-BE49-F238E27FC236}">
                  <a16:creationId xmlns:a16="http://schemas.microsoft.com/office/drawing/2014/main" id="{76E543B1-6189-E016-6523-9D7BB5998B9B}"/>
                </a:ext>
              </a:extLst>
            </p:cNvPr>
            <p:cNvSpPr txBox="1"/>
            <p:nvPr userDrawn="1"/>
          </p:nvSpPr>
          <p:spPr>
            <a:xfrm>
              <a:off x="2600658" y="3887514"/>
              <a:ext cx="2355385" cy="369332"/>
            </a:xfrm>
            <a:prstGeom prst="rect">
              <a:avLst/>
            </a:prstGeom>
            <a:noFill/>
          </p:spPr>
          <p:txBody>
            <a:bodyPr wrap="square" rtlCol="0">
              <a:spAutoFit/>
            </a:bodyPr>
            <a:lstStyle/>
            <a:p>
              <a:pPr algn="ctr"/>
              <a:r>
                <a:rPr lang="en-US" sz="3000" b="1" dirty="0">
                  <a:solidFill>
                    <a:srgbClr val="10587D"/>
                  </a:solidFill>
                  <a:latin typeface="Roboto" panose="02000000000000000000" pitchFamily="2" charset="0"/>
                  <a:ea typeface="Roboto" panose="02000000000000000000" pitchFamily="2" charset="0"/>
                  <a:cs typeface="Gill Sans SemiBold" charset="0"/>
                  <a:hlinkClick r:id="rId3"/>
                </a:rPr>
                <a:t>www.CMQCC.org</a:t>
              </a:r>
              <a:r>
                <a:rPr lang="en-US" sz="3000" b="1" dirty="0">
                  <a:solidFill>
                    <a:srgbClr val="10587D"/>
                  </a:solidFill>
                  <a:latin typeface="Roboto" panose="02000000000000000000" pitchFamily="2" charset="0"/>
                  <a:ea typeface="Roboto" panose="02000000000000000000" pitchFamily="2" charset="0"/>
                  <a:cs typeface="Gill Sans SemiBold" charset="0"/>
                </a:rPr>
                <a:t> </a:t>
              </a:r>
            </a:p>
          </p:txBody>
        </p:sp>
        <p:sp>
          <p:nvSpPr>
            <p:cNvPr id="19" name="TextBox 18">
              <a:extLst>
                <a:ext uri="{FF2B5EF4-FFF2-40B4-BE49-F238E27FC236}">
                  <a16:creationId xmlns:a16="http://schemas.microsoft.com/office/drawing/2014/main" id="{70A45909-6B7A-D9B5-2C13-F9DDE6B11845}"/>
                </a:ext>
              </a:extLst>
            </p:cNvPr>
            <p:cNvSpPr txBox="1"/>
            <p:nvPr userDrawn="1"/>
          </p:nvSpPr>
          <p:spPr>
            <a:xfrm>
              <a:off x="5379399" y="3887514"/>
              <a:ext cx="1430981" cy="369332"/>
            </a:xfrm>
            <a:prstGeom prst="rect">
              <a:avLst/>
            </a:prstGeom>
            <a:noFill/>
          </p:spPr>
          <p:txBody>
            <a:bodyPr wrap="square" rtlCol="0">
              <a:spAutoFit/>
            </a:bodyPr>
            <a:lstStyle/>
            <a:p>
              <a:pPr algn="ctr"/>
              <a:r>
                <a:rPr lang="en-US" sz="3000" b="1" dirty="0">
                  <a:solidFill>
                    <a:srgbClr val="10587D"/>
                  </a:solidFill>
                  <a:latin typeface="Roboto" panose="02000000000000000000" pitchFamily="2" charset="0"/>
                  <a:ea typeface="Roboto" panose="02000000000000000000" pitchFamily="2" charset="0"/>
                  <a:cs typeface="Gill Sans SemiBold" charset="0"/>
                </a:rPr>
                <a:t>@CMQCC</a:t>
              </a:r>
            </a:p>
          </p:txBody>
        </p:sp>
        <p:sp>
          <p:nvSpPr>
            <p:cNvPr id="22" name="TextBox 21">
              <a:extLst>
                <a:ext uri="{FF2B5EF4-FFF2-40B4-BE49-F238E27FC236}">
                  <a16:creationId xmlns:a16="http://schemas.microsoft.com/office/drawing/2014/main" id="{D3260C08-4EBD-8932-0684-DF4AA940B010}"/>
                </a:ext>
              </a:extLst>
            </p:cNvPr>
            <p:cNvSpPr txBox="1"/>
            <p:nvPr userDrawn="1"/>
          </p:nvSpPr>
          <p:spPr>
            <a:xfrm>
              <a:off x="7853379" y="3887514"/>
              <a:ext cx="1430980" cy="369332"/>
            </a:xfrm>
            <a:prstGeom prst="rect">
              <a:avLst/>
            </a:prstGeom>
            <a:noFill/>
          </p:spPr>
          <p:txBody>
            <a:bodyPr wrap="square" rtlCol="0">
              <a:spAutoFit/>
            </a:bodyPr>
            <a:lstStyle/>
            <a:p>
              <a:pPr algn="ctr"/>
              <a:r>
                <a:rPr lang="en-US" sz="3000" b="1" dirty="0">
                  <a:solidFill>
                    <a:srgbClr val="10587D"/>
                  </a:solidFill>
                  <a:latin typeface="Roboto" panose="02000000000000000000" pitchFamily="2" charset="0"/>
                  <a:ea typeface="Roboto" panose="02000000000000000000" pitchFamily="2" charset="0"/>
                  <a:cs typeface="Gill Sans SemiBold" charset="0"/>
                </a:rPr>
                <a:t>@CMQCC</a:t>
              </a:r>
            </a:p>
          </p:txBody>
        </p:sp>
        <p:sp>
          <p:nvSpPr>
            <p:cNvPr id="24" name="TextBox 23">
              <a:extLst>
                <a:ext uri="{FF2B5EF4-FFF2-40B4-BE49-F238E27FC236}">
                  <a16:creationId xmlns:a16="http://schemas.microsoft.com/office/drawing/2014/main" id="{5C4D3D3E-2D28-ADBA-E9FA-FC82AFDC9B79}"/>
                </a:ext>
              </a:extLst>
            </p:cNvPr>
            <p:cNvSpPr txBox="1"/>
            <p:nvPr userDrawn="1"/>
          </p:nvSpPr>
          <p:spPr>
            <a:xfrm>
              <a:off x="10134000" y="3887514"/>
              <a:ext cx="1365734" cy="369332"/>
            </a:xfrm>
            <a:prstGeom prst="rect">
              <a:avLst/>
            </a:prstGeom>
            <a:noFill/>
          </p:spPr>
          <p:txBody>
            <a:bodyPr wrap="square" rtlCol="0">
              <a:spAutoFit/>
            </a:bodyPr>
            <a:lstStyle/>
            <a:p>
              <a:pPr algn="ctr"/>
              <a:r>
                <a:rPr lang="en-US" sz="3000" b="1" dirty="0">
                  <a:solidFill>
                    <a:srgbClr val="10587D"/>
                  </a:solidFill>
                  <a:latin typeface="Roboto" panose="02000000000000000000" pitchFamily="2" charset="0"/>
                  <a:ea typeface="Roboto" panose="02000000000000000000" pitchFamily="2" charset="0"/>
                  <a:cs typeface="Gill Sans SemiBold" charset="0"/>
                </a:rPr>
                <a:t>@CMQCC</a:t>
              </a:r>
            </a:p>
          </p:txBody>
        </p:sp>
      </p:grpSp>
      <p:grpSp>
        <p:nvGrpSpPr>
          <p:cNvPr id="5" name="Group 4">
            <a:extLst>
              <a:ext uri="{FF2B5EF4-FFF2-40B4-BE49-F238E27FC236}">
                <a16:creationId xmlns:a16="http://schemas.microsoft.com/office/drawing/2014/main" id="{F7B3029E-0B9B-A4BE-E846-44803278A4FC}"/>
              </a:ext>
            </a:extLst>
          </p:cNvPr>
          <p:cNvGrpSpPr/>
          <p:nvPr userDrawn="1"/>
        </p:nvGrpSpPr>
        <p:grpSpPr>
          <a:xfrm>
            <a:off x="-280495" y="2802269"/>
            <a:ext cx="18995285" cy="2646387"/>
            <a:chOff x="-186995" y="2083819"/>
            <a:chExt cx="12663523" cy="1764258"/>
          </a:xfrm>
        </p:grpSpPr>
        <p:sp>
          <p:nvSpPr>
            <p:cNvPr id="13" name="Rectangle 12"/>
            <p:cNvSpPr/>
            <p:nvPr userDrawn="1"/>
          </p:nvSpPr>
          <p:spPr>
            <a:xfrm>
              <a:off x="-186995" y="2083819"/>
              <a:ext cx="12663523" cy="1764258"/>
            </a:xfrm>
            <a:prstGeom prst="rect">
              <a:avLst/>
            </a:prstGeom>
            <a:solidFill>
              <a:srgbClr val="67AE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latin typeface="Roboto" panose="02000000000000000000" pitchFamily="2" charset="0"/>
              </a:endParaRPr>
            </a:p>
          </p:txBody>
        </p:sp>
        <p:grpSp>
          <p:nvGrpSpPr>
            <p:cNvPr id="3" name="Group 2">
              <a:extLst>
                <a:ext uri="{FF2B5EF4-FFF2-40B4-BE49-F238E27FC236}">
                  <a16:creationId xmlns:a16="http://schemas.microsoft.com/office/drawing/2014/main" id="{FD7D1CF9-D057-BA9D-B06E-784BB1FF2D07}"/>
                </a:ext>
              </a:extLst>
            </p:cNvPr>
            <p:cNvGrpSpPr/>
            <p:nvPr userDrawn="1"/>
          </p:nvGrpSpPr>
          <p:grpSpPr>
            <a:xfrm>
              <a:off x="759819" y="2414763"/>
              <a:ext cx="10791297" cy="1102370"/>
              <a:chOff x="645465" y="2443988"/>
              <a:chExt cx="10791297" cy="1102370"/>
            </a:xfrm>
          </p:grpSpPr>
          <p:pic>
            <p:nvPicPr>
              <p:cNvPr id="12" name="Picture 11">
                <a:extLst>
                  <a:ext uri="{FF2B5EF4-FFF2-40B4-BE49-F238E27FC236}">
                    <a16:creationId xmlns:a16="http://schemas.microsoft.com/office/drawing/2014/main" id="{9C2F9E6E-33F3-89E9-2514-2C81604FED1C}"/>
                  </a:ext>
                </a:extLst>
              </p:cNvPr>
              <p:cNvPicPr>
                <a:picLocks noChangeAspect="1"/>
              </p:cNvPicPr>
              <p:nvPr/>
            </p:nvPicPr>
            <p:blipFill>
              <a:blip r:embed="rId4" cstate="email">
                <a:extLst>
                  <a:ext uri="{28A0092B-C50C-407E-A947-70E740481C1C}">
                    <a14:useLocalDpi xmlns:a14="http://schemas.microsoft.com/office/drawing/2010/main"/>
                  </a:ext>
                </a:extLst>
              </a:blip>
              <a:srcRect t="6831" b="6326"/>
              <a:stretch/>
            </p:blipFill>
            <p:spPr>
              <a:xfrm>
                <a:off x="645465" y="2563830"/>
                <a:ext cx="1090130" cy="946709"/>
              </a:xfrm>
              <a:prstGeom prst="rect">
                <a:avLst/>
              </a:prstGeom>
              <a:solidFill>
                <a:srgbClr val="67AEC1"/>
              </a:solidFill>
            </p:spPr>
          </p:pic>
          <p:pic>
            <p:nvPicPr>
              <p:cNvPr id="16" name="Picture 15">
                <a:extLst>
                  <a:ext uri="{FF2B5EF4-FFF2-40B4-BE49-F238E27FC236}">
                    <a16:creationId xmlns:a16="http://schemas.microsoft.com/office/drawing/2014/main" id="{4085F71F-E927-6C9F-6855-342D3E589E52}"/>
                  </a:ext>
                </a:extLst>
              </p:cNvPr>
              <p:cNvPicPr>
                <a:picLocks noChangeAspect="1"/>
              </p:cNvPicPr>
              <p:nvPr userDrawn="1"/>
            </p:nvPicPr>
            <p:blipFill>
              <a:blip r:embed="rId5" cstate="email">
                <a:extLst>
                  <a:ext uri="{28A0092B-C50C-407E-A947-70E740481C1C}">
                    <a14:useLocalDpi xmlns:a14="http://schemas.microsoft.com/office/drawing/2010/main"/>
                  </a:ext>
                </a:extLst>
              </a:blip>
              <a:srcRect t="18357"/>
              <a:stretch/>
            </p:blipFill>
            <p:spPr>
              <a:xfrm>
                <a:off x="3144273" y="2572147"/>
                <a:ext cx="1139200" cy="930074"/>
              </a:xfrm>
              <a:prstGeom prst="rect">
                <a:avLst/>
              </a:prstGeom>
            </p:spPr>
          </p:pic>
          <p:pic>
            <p:nvPicPr>
              <p:cNvPr id="23" name="Picture 22" descr="A black and white video player&#10;&#10;Description automatically generated">
                <a:extLst>
                  <a:ext uri="{FF2B5EF4-FFF2-40B4-BE49-F238E27FC236}">
                    <a16:creationId xmlns:a16="http://schemas.microsoft.com/office/drawing/2014/main" id="{0B07324D-ACA8-95EF-91B8-3D6476E1A062}"/>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069522" y="2552552"/>
                <a:ext cx="1367240" cy="969264"/>
              </a:xfrm>
              <a:prstGeom prst="rect">
                <a:avLst/>
              </a:prstGeom>
            </p:spPr>
          </p:pic>
          <p:pic>
            <p:nvPicPr>
              <p:cNvPr id="26" name="Picture 25" descr="A black letter f in a white circle&#10;&#10;Description automatically generated">
                <a:extLst>
                  <a:ext uri="{FF2B5EF4-FFF2-40B4-BE49-F238E27FC236}">
                    <a16:creationId xmlns:a16="http://schemas.microsoft.com/office/drawing/2014/main" id="{D9759D5D-36C0-4B3A-F5F3-DFB2C80CD542}"/>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5552844" y="2449078"/>
                <a:ext cx="1097280" cy="1097280"/>
              </a:xfrm>
              <a:prstGeom prst="rect">
                <a:avLst/>
              </a:prstGeom>
            </p:spPr>
          </p:pic>
          <p:pic>
            <p:nvPicPr>
              <p:cNvPr id="28" name="Picture 27" descr="A white x on a black background&#10;&#10;Description automatically generated">
                <a:extLst>
                  <a:ext uri="{FF2B5EF4-FFF2-40B4-BE49-F238E27FC236}">
                    <a16:creationId xmlns:a16="http://schemas.microsoft.com/office/drawing/2014/main" id="{9024EC48-3FBD-9C16-A128-66F22AE2B7C7}"/>
                  </a:ext>
                </a:extLst>
              </p:cNvPr>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7964895" y="2443988"/>
                <a:ext cx="1078992" cy="1102370"/>
              </a:xfrm>
              <a:prstGeom prst="rect">
                <a:avLst/>
              </a:prstGeom>
            </p:spPr>
          </p:pic>
        </p:grpSp>
      </p:grpSp>
    </p:spTree>
    <p:extLst>
      <p:ext uri="{BB962C8B-B14F-4D97-AF65-F5344CB8AC3E}">
        <p14:creationId xmlns:p14="http://schemas.microsoft.com/office/powerpoint/2010/main" val="366910154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rgbClr val="10587D"/>
        </a:solidFill>
        <a:effectLst/>
      </p:bgPr>
    </p:bg>
    <p:spTree>
      <p:nvGrpSpPr>
        <p:cNvPr id="1" name=""/>
        <p:cNvGrpSpPr/>
        <p:nvPr/>
      </p:nvGrpSpPr>
      <p:grpSpPr>
        <a:xfrm>
          <a:off x="0" y="0"/>
          <a:ext cx="0" cy="0"/>
          <a:chOff x="0" y="0"/>
          <a:chExt cx="0" cy="0"/>
        </a:xfrm>
      </p:grpSpPr>
      <p:pic>
        <p:nvPicPr>
          <p:cNvPr id="2" name="Picture 1" descr="A black and white logo&#10;&#10;Description automatically generated">
            <a:extLst>
              <a:ext uri="{FF2B5EF4-FFF2-40B4-BE49-F238E27FC236}">
                <a16:creationId xmlns:a16="http://schemas.microsoft.com/office/drawing/2014/main" id="{10EDCFA8-93CC-F46C-DD48-6C8AEA96902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539050" y="3114459"/>
            <a:ext cx="9209901" cy="3429000"/>
          </a:xfrm>
          <a:prstGeom prst="rect">
            <a:avLst/>
          </a:prstGeom>
        </p:spPr>
      </p:pic>
    </p:spTree>
    <p:extLst>
      <p:ext uri="{BB962C8B-B14F-4D97-AF65-F5344CB8AC3E}">
        <p14:creationId xmlns:p14="http://schemas.microsoft.com/office/powerpoint/2010/main" val="2108730841"/>
      </p:ext>
    </p:extLst>
  </p:cSld>
  <p:clrMapOvr>
    <a:overrideClrMapping bg1="dk1" tx1="lt1" bg2="dk2" tx2="lt2" accent1="accent1" accent2="accent2" accent3="accent3" accent4="accent4" accent5="accent5" accent6="accent6" hlink="hlink" folHlink="folHlink"/>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1_Title Slide">
    <p:bg>
      <p:bgPr>
        <a:solidFill>
          <a:schemeClr val="bg1"/>
        </a:solidFill>
        <a:effectLst/>
      </p:bgPr>
    </p:bg>
    <p:spTree>
      <p:nvGrpSpPr>
        <p:cNvPr id="1" name=""/>
        <p:cNvGrpSpPr/>
        <p:nvPr/>
      </p:nvGrpSpPr>
      <p:grpSpPr>
        <a:xfrm>
          <a:off x="0" y="0"/>
          <a:ext cx="0" cy="0"/>
          <a:chOff x="0" y="0"/>
          <a:chExt cx="0" cy="0"/>
        </a:xfrm>
      </p:grpSpPr>
      <p:pic>
        <p:nvPicPr>
          <p:cNvPr id="7" name="Picture 6" descr="A group of people posing for a photo&#10;&#10;AI-generated content may be incorrect.">
            <a:extLst>
              <a:ext uri="{FF2B5EF4-FFF2-40B4-BE49-F238E27FC236}">
                <a16:creationId xmlns:a16="http://schemas.microsoft.com/office/drawing/2014/main" id="{F5FF35AE-182E-233D-3546-42EC679E0D85}"/>
              </a:ext>
            </a:extLst>
          </p:cNvPr>
          <p:cNvPicPr>
            <a:picLocks noChangeAspect="1"/>
          </p:cNvPicPr>
          <p:nvPr userDrawn="1"/>
        </p:nvPicPr>
        <p:blipFill>
          <a:blip r:embed="rId2"/>
          <a:srcRect l="5520" t="12738" r="12172"/>
          <a:stretch>
            <a:fillRect/>
          </a:stretch>
        </p:blipFill>
        <p:spPr>
          <a:xfrm flipH="1">
            <a:off x="0" y="0"/>
            <a:ext cx="18287997" cy="9687660"/>
          </a:xfrm>
          <a:prstGeom prst="rect">
            <a:avLst/>
          </a:prstGeom>
        </p:spPr>
      </p:pic>
      <p:sp>
        <p:nvSpPr>
          <p:cNvPr id="5" name="TextBox 4"/>
          <p:cNvSpPr txBox="1"/>
          <p:nvPr userDrawn="1"/>
        </p:nvSpPr>
        <p:spPr>
          <a:xfrm>
            <a:off x="16230601" y="9886951"/>
            <a:ext cx="184731" cy="507831"/>
          </a:xfrm>
          <a:prstGeom prst="rect">
            <a:avLst/>
          </a:prstGeom>
          <a:noFill/>
        </p:spPr>
        <p:txBody>
          <a:bodyPr wrap="none" rtlCol="0">
            <a:spAutoFit/>
          </a:bodyPr>
          <a:lstStyle/>
          <a:p>
            <a:endParaRPr lang="en-US" sz="2700" b="0" i="0">
              <a:latin typeface="Roboto" panose="02000000000000000000" pitchFamily="2" charset="0"/>
            </a:endParaRPr>
          </a:p>
        </p:txBody>
      </p:sp>
      <p:pic>
        <p:nvPicPr>
          <p:cNvPr id="8" name="Picture 7">
            <a:extLst>
              <a:ext uri="{FF2B5EF4-FFF2-40B4-BE49-F238E27FC236}">
                <a16:creationId xmlns:a16="http://schemas.microsoft.com/office/drawing/2014/main" id="{D26587E9-0ABC-7841-B9FD-00E9A4A99A7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
        <p:nvSpPr>
          <p:cNvPr id="2" name="Rectangle 1">
            <a:extLst>
              <a:ext uri="{FF2B5EF4-FFF2-40B4-BE49-F238E27FC236}">
                <a16:creationId xmlns:a16="http://schemas.microsoft.com/office/drawing/2014/main" id="{593EDD49-5077-6C11-5560-078928A71FDB}"/>
              </a:ext>
            </a:extLst>
          </p:cNvPr>
          <p:cNvSpPr/>
          <p:nvPr userDrawn="1"/>
        </p:nvSpPr>
        <p:spPr>
          <a:xfrm>
            <a:off x="26171" y="1"/>
            <a:ext cx="18287997" cy="9687149"/>
          </a:xfrm>
          <a:prstGeom prst="rect">
            <a:avLst/>
          </a:prstGeom>
          <a:solidFill>
            <a:srgbClr val="727674">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4" name="Text Placeholder 3">
            <a:extLst>
              <a:ext uri="{FF2B5EF4-FFF2-40B4-BE49-F238E27FC236}">
                <a16:creationId xmlns:a16="http://schemas.microsoft.com/office/drawing/2014/main" id="{67174033-1D33-0FCF-6676-FE54D89B414D}"/>
              </a:ext>
            </a:extLst>
          </p:cNvPr>
          <p:cNvSpPr>
            <a:spLocks noGrp="1"/>
          </p:cNvSpPr>
          <p:nvPr>
            <p:ph type="body" sz="quarter" idx="17" hasCustomPrompt="1"/>
          </p:nvPr>
        </p:nvSpPr>
        <p:spPr>
          <a:xfrm>
            <a:off x="604832" y="4972077"/>
            <a:ext cx="16218701" cy="2654556"/>
          </a:xfrm>
          <a:prstGeom prst="rect">
            <a:avLst/>
          </a:prstGeom>
        </p:spPr>
        <p:txBody>
          <a:bodyPr/>
          <a:lstStyle>
            <a:lvl1pPr marL="0" indent="0" algn="l">
              <a:lnSpc>
                <a:spcPct val="100000"/>
              </a:lnSpc>
              <a:spcBef>
                <a:spcPts val="0"/>
              </a:spcBef>
              <a:spcAft>
                <a:spcPts val="1500"/>
              </a:spcAft>
              <a:buFontTx/>
              <a:buNone/>
              <a:defRPr sz="6600">
                <a:solidFill>
                  <a:schemeClr val="bg1"/>
                </a:solidFill>
                <a:latin typeface="Roboto" panose="02000000000000000000" pitchFamily="2" charset="0"/>
                <a:ea typeface="Roboto" panose="02000000000000000000" pitchFamily="2" charset="0"/>
              </a:defRPr>
            </a:lvl1pPr>
            <a:lvl2pPr marL="685800" indent="0" algn="ctr">
              <a:buFontTx/>
              <a:buNone/>
              <a:defRPr sz="6600">
                <a:latin typeface="Roboto" panose="02000000000000000000" pitchFamily="2" charset="0"/>
                <a:ea typeface="Roboto" panose="02000000000000000000" pitchFamily="2" charset="0"/>
              </a:defRPr>
            </a:lvl2pPr>
          </a:lstStyle>
          <a:p>
            <a:pPr lvl="0"/>
            <a:r>
              <a:rPr lang="en-US" dirty="0"/>
              <a:t>Title of Presentation With Multiple Lines of Text That Can Be Deleted as Needed</a:t>
            </a:r>
          </a:p>
        </p:txBody>
      </p:sp>
      <p:sp>
        <p:nvSpPr>
          <p:cNvPr id="9" name="Text Placeholder 3">
            <a:extLst>
              <a:ext uri="{FF2B5EF4-FFF2-40B4-BE49-F238E27FC236}">
                <a16:creationId xmlns:a16="http://schemas.microsoft.com/office/drawing/2014/main" id="{918AA31B-B5FC-CB6C-AE75-8904A0CBDAD1}"/>
              </a:ext>
            </a:extLst>
          </p:cNvPr>
          <p:cNvSpPr>
            <a:spLocks noGrp="1"/>
          </p:cNvSpPr>
          <p:nvPr>
            <p:ph type="body" sz="quarter" idx="18" hasCustomPrompt="1"/>
          </p:nvPr>
        </p:nvSpPr>
        <p:spPr>
          <a:xfrm>
            <a:off x="642930" y="7662796"/>
            <a:ext cx="11909331" cy="1355186"/>
          </a:xfrm>
          <a:prstGeom prst="rect">
            <a:avLst/>
          </a:prstGeom>
        </p:spPr>
        <p:txBody>
          <a:bodyPr/>
          <a:lstStyle>
            <a:lvl1pPr marL="0" indent="0" algn="l">
              <a:lnSpc>
                <a:spcPct val="100000"/>
              </a:lnSpc>
              <a:spcBef>
                <a:spcPts val="0"/>
              </a:spcBef>
              <a:spcAft>
                <a:spcPts val="1500"/>
              </a:spcAft>
              <a:buFontTx/>
              <a:buNone/>
              <a:defRPr sz="4200" b="0" i="0">
                <a:solidFill>
                  <a:schemeClr val="bg1"/>
                </a:solidFill>
                <a:latin typeface="Roboto Light" panose="02000000000000000000" pitchFamily="2" charset="0"/>
                <a:ea typeface="Roboto Light" panose="02000000000000000000" pitchFamily="2" charset="0"/>
              </a:defRPr>
            </a:lvl1pPr>
            <a:lvl2pPr marL="685800" indent="0" algn="ctr">
              <a:buFontTx/>
              <a:buNone/>
              <a:defRPr sz="6600">
                <a:latin typeface="Roboto" panose="02000000000000000000" pitchFamily="2" charset="0"/>
                <a:ea typeface="Roboto" panose="02000000000000000000" pitchFamily="2" charset="0"/>
              </a:defRPr>
            </a:lvl2pPr>
          </a:lstStyle>
          <a:p>
            <a:pPr lvl="0"/>
            <a:r>
              <a:rPr lang="en-US" dirty="0"/>
              <a:t>Subtitle of Presentation With Multiple Lines of Text That Can Be Deleted as Needed</a:t>
            </a:r>
          </a:p>
        </p:txBody>
      </p:sp>
    </p:spTree>
    <p:extLst>
      <p:ext uri="{BB962C8B-B14F-4D97-AF65-F5344CB8AC3E}">
        <p14:creationId xmlns:p14="http://schemas.microsoft.com/office/powerpoint/2010/main" val="2463167826"/>
      </p:ext>
    </p:extLst>
  </p:cSld>
  <p:clrMapOvr>
    <a:overrideClrMapping bg1="lt1" tx1="dk1" bg2="lt2" tx2="dk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obj">
  <p:cSld name="Title and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925" b="0" i="0">
                <a:solidFill>
                  <a:schemeClr val="bg1"/>
                </a:solidFill>
                <a:latin typeface="Times New Roman"/>
                <a:cs typeface="Times New Roman"/>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7/30/26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92237676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obj">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8288000" cy="10287000"/>
          </a:xfrm>
          <a:prstGeom prst="rect">
            <a:avLst/>
          </a:prstGeom>
        </p:spPr>
      </p:pic>
      <p:pic>
        <p:nvPicPr>
          <p:cNvPr id="17" name="bg object 17"/>
          <p:cNvPicPr/>
          <p:nvPr/>
        </p:nvPicPr>
        <p:blipFill>
          <a:blip r:embed="rId3" cstate="print"/>
          <a:stretch>
            <a:fillRect/>
          </a:stretch>
        </p:blipFill>
        <p:spPr>
          <a:xfrm>
            <a:off x="957263" y="2228850"/>
            <a:ext cx="7615238" cy="5829300"/>
          </a:xfrm>
          <a:prstGeom prst="rect">
            <a:avLst/>
          </a:prstGeom>
        </p:spPr>
      </p:pic>
      <p:sp>
        <p:nvSpPr>
          <p:cNvPr id="2" name="Holder 2"/>
          <p:cNvSpPr>
            <a:spLocks noGrp="1"/>
          </p:cNvSpPr>
          <p:nvPr>
            <p:ph type="title"/>
          </p:nvPr>
        </p:nvSpPr>
        <p:spPr/>
        <p:txBody>
          <a:bodyPr lIns="0" tIns="0" rIns="0" bIns="0"/>
          <a:lstStyle>
            <a:lvl1pPr>
              <a:defRPr sz="5925" b="0" i="0">
                <a:solidFill>
                  <a:schemeClr val="bg1"/>
                </a:solidFill>
                <a:latin typeface="Times New Roman"/>
                <a:cs typeface="Times New Roman"/>
              </a:defRPr>
            </a:lvl1pPr>
          </a:lstStyle>
          <a:p>
            <a:endParaRPr dirty="0"/>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7/30/26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50102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26" Type="http://schemas.openxmlformats.org/officeDocument/2006/relationships/slideLayout" Target="../slideLayouts/slideLayout42.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slideLayout" Target="../slideLayouts/slideLayout41.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slideLayout" Target="../slideLayouts/slideLayout40.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slideLayout" Target="../slideLayouts/slideLayout39.xml"/><Relationship Id="rId28" Type="http://schemas.openxmlformats.org/officeDocument/2006/relationships/image" Target="../media/image7.png"/><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theme" Target="../theme/theme3.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26" Type="http://schemas.openxmlformats.org/officeDocument/2006/relationships/slideLayout" Target="../slideLayouts/slideLayout79.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5" Type="http://schemas.openxmlformats.org/officeDocument/2006/relationships/slideLayout" Target="../slideLayouts/slideLayout78.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29" Type="http://schemas.openxmlformats.org/officeDocument/2006/relationships/slideLayout" Target="../slideLayouts/slideLayout82.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slideLayout" Target="../slideLayouts/slideLayout77.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slideLayout" Target="../slideLayouts/slideLayout76.xml"/><Relationship Id="rId28" Type="http://schemas.openxmlformats.org/officeDocument/2006/relationships/slideLayout" Target="../slideLayouts/slideLayout81.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31" Type="http://schemas.openxmlformats.org/officeDocument/2006/relationships/image" Target="../media/image7.png"/><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 Id="rId27" Type="http://schemas.openxmlformats.org/officeDocument/2006/relationships/slideLayout" Target="../slideLayouts/slideLayout80.xml"/><Relationship Id="rId30"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99" r:id="rId12"/>
    <p:sldLayoutId id="2147483730" r:id="rId13"/>
    <p:sldLayoutId id="2147483731" r:id="rId14"/>
    <p:sldLayoutId id="2147483732" r:id="rId15"/>
    <p:sldLayoutId id="2147483733"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9562882"/>
            <a:ext cx="18288000" cy="75393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latin typeface="Roboto" panose="02000000000000000000" pitchFamily="2" charset="0"/>
            </a:endParaRPr>
          </a:p>
        </p:txBody>
      </p:sp>
      <p:sp>
        <p:nvSpPr>
          <p:cNvPr id="17" name="TextBox 16"/>
          <p:cNvSpPr txBox="1"/>
          <p:nvPr userDrawn="1"/>
        </p:nvSpPr>
        <p:spPr>
          <a:xfrm>
            <a:off x="305622" y="9581932"/>
            <a:ext cx="14211300" cy="553998"/>
          </a:xfrm>
          <a:prstGeom prst="rect">
            <a:avLst/>
          </a:prstGeom>
          <a:noFill/>
        </p:spPr>
        <p:txBody>
          <a:bodyPr wrap="square" rtlCol="0">
            <a:spAutoFit/>
          </a:bodyPr>
          <a:lstStyle/>
          <a:p>
            <a:r>
              <a:rPr lang="en-US" sz="3000" b="0" i="0" spc="450" dirty="0">
                <a:solidFill>
                  <a:srgbClr val="203232"/>
                </a:solidFill>
                <a:latin typeface="Roboto" panose="02000000000000000000" pitchFamily="2" charset="0"/>
                <a:ea typeface="Roboto" panose="02000000000000000000" pitchFamily="2" charset="0"/>
                <a:cs typeface="Gill Sans" charset="0"/>
              </a:rPr>
              <a:t>California Maternal Quality Care Collaborative</a:t>
            </a:r>
          </a:p>
        </p:txBody>
      </p:sp>
      <p:pic>
        <p:nvPicPr>
          <p:cNvPr id="5" name="Picture 4">
            <a:extLst>
              <a:ext uri="{FF2B5EF4-FFF2-40B4-BE49-F238E27FC236}">
                <a16:creationId xmlns:a16="http://schemas.microsoft.com/office/drawing/2014/main" id="{9AF5B8A2-4584-C946-830B-B44D1A6379B5}"/>
              </a:ext>
            </a:extLst>
          </p:cNvPr>
          <p:cNvPicPr>
            <a:picLocks noChangeAspect="1"/>
          </p:cNvPicPr>
          <p:nvPr userDrawn="1"/>
        </p:nvPicPr>
        <p:blipFill>
          <a:blip r:embed="rId28"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Tree>
    <p:extLst>
      <p:ext uri="{BB962C8B-B14F-4D97-AF65-F5344CB8AC3E}">
        <p14:creationId xmlns:p14="http://schemas.microsoft.com/office/powerpoint/2010/main" val="24460375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fld id="{846CE7D5-CF57-46EF-B807-FDD0502418D4}" type="datetimeFigureOut">
              <a:rPr lang="en-US" smtClean="0"/>
              <a:t>7/30/26</a:t>
            </a:fld>
            <a:endParaRPr lang="en-US"/>
          </a:p>
        </p:txBody>
      </p:sp>
      <p:sp>
        <p:nvSpPr>
          <p:cNvPr id="5" name="Footer Placeholder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188529303"/>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9562882"/>
            <a:ext cx="18288000" cy="75393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latin typeface="Roboto" panose="02000000000000000000" pitchFamily="2" charset="0"/>
            </a:endParaRPr>
          </a:p>
        </p:txBody>
      </p:sp>
      <p:sp>
        <p:nvSpPr>
          <p:cNvPr id="17" name="TextBox 16"/>
          <p:cNvSpPr txBox="1"/>
          <p:nvPr userDrawn="1"/>
        </p:nvSpPr>
        <p:spPr>
          <a:xfrm>
            <a:off x="305622" y="9581932"/>
            <a:ext cx="14211300" cy="553998"/>
          </a:xfrm>
          <a:prstGeom prst="rect">
            <a:avLst/>
          </a:prstGeom>
          <a:noFill/>
        </p:spPr>
        <p:txBody>
          <a:bodyPr wrap="square" rtlCol="0">
            <a:spAutoFit/>
          </a:bodyPr>
          <a:lstStyle/>
          <a:p>
            <a:r>
              <a:rPr lang="en-US" sz="3000" b="0" i="0" spc="450" dirty="0">
                <a:solidFill>
                  <a:srgbClr val="203232"/>
                </a:solidFill>
                <a:latin typeface="Roboto" panose="02000000000000000000" pitchFamily="2" charset="0"/>
                <a:ea typeface="Roboto" panose="02000000000000000000" pitchFamily="2" charset="0"/>
                <a:cs typeface="Gill Sans" charset="0"/>
              </a:rPr>
              <a:t>California Maternal Quality Care Collaborative</a:t>
            </a:r>
          </a:p>
        </p:txBody>
      </p:sp>
      <p:pic>
        <p:nvPicPr>
          <p:cNvPr id="5" name="Picture 4">
            <a:extLst>
              <a:ext uri="{FF2B5EF4-FFF2-40B4-BE49-F238E27FC236}">
                <a16:creationId xmlns:a16="http://schemas.microsoft.com/office/drawing/2014/main" id="{9AF5B8A2-4584-C946-830B-B44D1A6379B5}"/>
              </a:ext>
            </a:extLst>
          </p:cNvPr>
          <p:cNvPicPr>
            <a:picLocks noChangeAspect="1"/>
          </p:cNvPicPr>
          <p:nvPr userDrawn="1"/>
        </p:nvPicPr>
        <p:blipFill>
          <a:blip r:embed="rId31" cstate="email">
            <a:extLst>
              <a:ext uri="{28A0092B-C50C-407E-A947-70E740481C1C}">
                <a14:useLocalDpi xmlns:a14="http://schemas.microsoft.com/office/drawing/2010/main"/>
              </a:ext>
            </a:extLst>
          </a:blip>
          <a:srcRect/>
          <a:stretch/>
        </p:blipFill>
        <p:spPr>
          <a:xfrm>
            <a:off x="15424447" y="9687149"/>
            <a:ext cx="2032229" cy="483863"/>
          </a:xfrm>
          <a:prstGeom prst="rect">
            <a:avLst/>
          </a:prstGeom>
        </p:spPr>
      </p:pic>
    </p:spTree>
    <p:extLst>
      <p:ext uri="{BB962C8B-B14F-4D97-AF65-F5344CB8AC3E}">
        <p14:creationId xmlns:p14="http://schemas.microsoft.com/office/powerpoint/2010/main" val="2573200813"/>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 id="2147483717" r:id="rId17"/>
    <p:sldLayoutId id="2147483718" r:id="rId18"/>
    <p:sldLayoutId id="2147483719" r:id="rId19"/>
    <p:sldLayoutId id="2147483720" r:id="rId20"/>
    <p:sldLayoutId id="2147483721" r:id="rId21"/>
    <p:sldLayoutId id="2147483722" r:id="rId22"/>
    <p:sldLayoutId id="2147483723" r:id="rId23"/>
    <p:sldLayoutId id="2147483724" r:id="rId24"/>
    <p:sldLayoutId id="2147483725" r:id="rId25"/>
    <p:sldLayoutId id="2147483726" r:id="rId26"/>
    <p:sldLayoutId id="2147483727" r:id="rId27"/>
    <p:sldLayoutId id="2147483728" r:id="rId28"/>
    <p:sldLayoutId id="2147483729" r:id="rId29"/>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3.xml.rels><?xml version="1.0" encoding="UTF-8" standalone="yes"?>
<Relationships xmlns="http://schemas.openxmlformats.org/package/2006/relationships"><Relationship Id="rId2" Type="http://schemas.openxmlformats.org/officeDocument/2006/relationships/hyperlink" Target="https://www.cmqcc.org/education-research/webinars" TargetMode="External"/><Relationship Id="rId1" Type="http://schemas.openxmlformats.org/officeDocument/2006/relationships/slideLayout" Target="../slideLayouts/slideLayout7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xml"/><Relationship Id="rId1" Type="http://schemas.openxmlformats.org/officeDocument/2006/relationships/slideLayout" Target="../slideLayouts/slideLayout73.xml"/><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26.svg"/><Relationship Id="rId7"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66.xml"/><Relationship Id="rId6" Type="http://schemas.openxmlformats.org/officeDocument/2006/relationships/image" Target="../media/image29.svg"/><Relationship Id="rId5" Type="http://schemas.openxmlformats.org/officeDocument/2006/relationships/image" Target="../media/image28.svg"/><Relationship Id="rId4" Type="http://schemas.openxmlformats.org/officeDocument/2006/relationships/image" Target="../media/image27.svg"/></Relationships>
</file>

<file path=ppt/slides/_rels/slide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5.xml"/><Relationship Id="rId1" Type="http://schemas.openxmlformats.org/officeDocument/2006/relationships/slideLayout" Target="../slideLayouts/slideLayout66.xm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4.xml"/></Relationships>
</file>

<file path=ppt/slides/_rels/slide1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4.xml"/></Relationships>
</file>

<file path=ppt/slides/_rels/slide1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44.xml"/><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2" Type="http://schemas.openxmlformats.org/officeDocument/2006/relationships/image" Target="../media/image37.svg"/><Relationship Id="rId1" Type="http://schemas.openxmlformats.org/officeDocument/2006/relationships/slideLayout" Target="../slideLayouts/slideLayout4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3" Type="http://schemas.openxmlformats.org/officeDocument/2006/relationships/hyperlink" Target="mailto:Shanelle.Renee.House@kp.org" TargetMode="External"/><Relationship Id="rId2" Type="http://schemas.openxmlformats.org/officeDocument/2006/relationships/hyperlink" Target="mailto:anya.rapoport@kp.org" TargetMode="External"/><Relationship Id="rId1" Type="http://schemas.openxmlformats.org/officeDocument/2006/relationships/slideLayout" Target="../slideLayouts/slideLayout44.xml"/><Relationship Id="rId4" Type="http://schemas.openxmlformats.org/officeDocument/2006/relationships/hyperlink" Target="mailto:Mara.Greenberg@kp.org"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svg"/><Relationship Id="rId7" Type="http://schemas.openxmlformats.org/officeDocument/2006/relationships/image" Target="../media/image42.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1.svg"/><Relationship Id="rId5" Type="http://schemas.openxmlformats.org/officeDocument/2006/relationships/image" Target="../media/image40.svg"/><Relationship Id="rId4" Type="http://schemas.openxmlformats.org/officeDocument/2006/relationships/image" Target="../media/image39.svg"/></Relationships>
</file>

<file path=ppt/slides/_rels/slide24.xml.rels><?xml version="1.0" encoding="UTF-8" standalone="yes"?>
<Relationships xmlns="http://schemas.openxmlformats.org/package/2006/relationships"><Relationship Id="rId8" Type="http://schemas.openxmlformats.org/officeDocument/2006/relationships/image" Target="../media/image46.svg"/><Relationship Id="rId13" Type="http://schemas.openxmlformats.org/officeDocument/2006/relationships/image" Target="../media/image50.png"/><Relationship Id="rId3" Type="http://schemas.openxmlformats.org/officeDocument/2006/relationships/image" Target="../media/image40.svg"/><Relationship Id="rId7" Type="http://schemas.openxmlformats.org/officeDocument/2006/relationships/image" Target="../media/image39.svg"/><Relationship Id="rId12" Type="http://schemas.openxmlformats.org/officeDocument/2006/relationships/image" Target="../media/image49.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5.svg"/><Relationship Id="rId11" Type="http://schemas.openxmlformats.org/officeDocument/2006/relationships/image" Target="../media/image41.svg"/><Relationship Id="rId5" Type="http://schemas.openxmlformats.org/officeDocument/2006/relationships/image" Target="../media/image44.svg"/><Relationship Id="rId15" Type="http://schemas.openxmlformats.org/officeDocument/2006/relationships/image" Target="../media/image52.jpeg"/><Relationship Id="rId10" Type="http://schemas.openxmlformats.org/officeDocument/2006/relationships/image" Target="../media/image48.svg"/><Relationship Id="rId4" Type="http://schemas.openxmlformats.org/officeDocument/2006/relationships/image" Target="../media/image38.svg"/><Relationship Id="rId9" Type="http://schemas.openxmlformats.org/officeDocument/2006/relationships/image" Target="../media/image47.svg"/><Relationship Id="rId14" Type="http://schemas.openxmlformats.org/officeDocument/2006/relationships/image" Target="../media/image51.png"/></Relationships>
</file>

<file path=ppt/slides/_rels/slide25.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40.svg"/><Relationship Id="rId7" Type="http://schemas.openxmlformats.org/officeDocument/2006/relationships/image" Target="../media/image53.svg"/><Relationship Id="rId12" Type="http://schemas.openxmlformats.org/officeDocument/2006/relationships/image" Target="../media/image58.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8.svg"/><Relationship Id="rId11" Type="http://schemas.openxmlformats.org/officeDocument/2006/relationships/image" Target="../media/image57.jpeg"/><Relationship Id="rId5" Type="http://schemas.openxmlformats.org/officeDocument/2006/relationships/image" Target="../media/image45.svg"/><Relationship Id="rId10" Type="http://schemas.openxmlformats.org/officeDocument/2006/relationships/image" Target="../media/image56.jpeg"/><Relationship Id="rId4" Type="http://schemas.openxmlformats.org/officeDocument/2006/relationships/image" Target="../media/image38.svg"/><Relationship Id="rId9" Type="http://schemas.openxmlformats.org/officeDocument/2006/relationships/image" Target="../media/image55.jpeg"/></Relationships>
</file>

<file path=ppt/slides/_rels/slide26.xml.rels><?xml version="1.0" encoding="UTF-8" standalone="yes"?>
<Relationships xmlns="http://schemas.openxmlformats.org/package/2006/relationships"><Relationship Id="rId3" Type="http://schemas.openxmlformats.org/officeDocument/2006/relationships/image" Target="../media/image38.svg"/><Relationship Id="rId7" Type="http://schemas.openxmlformats.org/officeDocument/2006/relationships/image" Target="../media/image42.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1.svg"/><Relationship Id="rId5" Type="http://schemas.openxmlformats.org/officeDocument/2006/relationships/image" Target="../media/image40.svg"/><Relationship Id="rId4" Type="http://schemas.openxmlformats.org/officeDocument/2006/relationships/image" Target="../media/image39.svg"/></Relationships>
</file>

<file path=ppt/slides/_rels/slide27.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9.svg"/><Relationship Id="rId7" Type="http://schemas.openxmlformats.org/officeDocument/2006/relationships/image" Target="../media/image59.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53.svg"/><Relationship Id="rId5" Type="http://schemas.openxmlformats.org/officeDocument/2006/relationships/image" Target="../media/image41.svg"/><Relationship Id="rId4" Type="http://schemas.openxmlformats.org/officeDocument/2006/relationships/image" Target="../media/image47.svg"/><Relationship Id="rId9" Type="http://schemas.openxmlformats.org/officeDocument/2006/relationships/image" Target="../media/image42.jpeg"/></Relationships>
</file>

<file path=ppt/slides/_rels/slide28.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40.svg"/><Relationship Id="rId7" Type="http://schemas.openxmlformats.org/officeDocument/2006/relationships/image" Target="../media/image60.sv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8.svg"/><Relationship Id="rId5" Type="http://schemas.openxmlformats.org/officeDocument/2006/relationships/image" Target="../media/image45.svg"/><Relationship Id="rId10" Type="http://schemas.openxmlformats.org/officeDocument/2006/relationships/image" Target="../media/image42.jpeg"/><Relationship Id="rId4" Type="http://schemas.openxmlformats.org/officeDocument/2006/relationships/image" Target="../media/image38.svg"/><Relationship Id="rId9" Type="http://schemas.openxmlformats.org/officeDocument/2006/relationships/image" Target="../media/image62.svg"/></Relationships>
</file>

<file path=ppt/slides/_rels/slide29.xml.rels><?xml version="1.0" encoding="UTF-8" standalone="yes"?>
<Relationships xmlns="http://schemas.openxmlformats.org/package/2006/relationships"><Relationship Id="rId8" Type="http://schemas.openxmlformats.org/officeDocument/2006/relationships/image" Target="../media/image68.svg"/><Relationship Id="rId13" Type="http://schemas.openxmlformats.org/officeDocument/2006/relationships/image" Target="../media/image73.png"/><Relationship Id="rId18" Type="http://schemas.openxmlformats.org/officeDocument/2006/relationships/image" Target="../media/image46.svg"/><Relationship Id="rId3" Type="http://schemas.openxmlformats.org/officeDocument/2006/relationships/image" Target="../media/image63.svg"/><Relationship Id="rId7" Type="http://schemas.openxmlformats.org/officeDocument/2006/relationships/image" Target="../media/image67.svg"/><Relationship Id="rId12" Type="http://schemas.openxmlformats.org/officeDocument/2006/relationships/image" Target="../media/image72.png"/><Relationship Id="rId17" Type="http://schemas.openxmlformats.org/officeDocument/2006/relationships/image" Target="../media/image77.png"/><Relationship Id="rId2" Type="http://schemas.openxmlformats.org/officeDocument/2006/relationships/notesSlide" Target="../notesSlides/notesSlide13.xml"/><Relationship Id="rId16" Type="http://schemas.openxmlformats.org/officeDocument/2006/relationships/image" Target="../media/image76.png"/><Relationship Id="rId20" Type="http://schemas.openxmlformats.org/officeDocument/2006/relationships/image" Target="../media/image42.jpeg"/><Relationship Id="rId1" Type="http://schemas.openxmlformats.org/officeDocument/2006/relationships/slideLayout" Target="../slideLayouts/slideLayout7.xml"/><Relationship Id="rId6" Type="http://schemas.openxmlformats.org/officeDocument/2006/relationships/image" Target="../media/image66.svg"/><Relationship Id="rId11" Type="http://schemas.openxmlformats.org/officeDocument/2006/relationships/image" Target="../media/image71.png"/><Relationship Id="rId5" Type="http://schemas.openxmlformats.org/officeDocument/2006/relationships/image" Target="../media/image65.svg"/><Relationship Id="rId15" Type="http://schemas.openxmlformats.org/officeDocument/2006/relationships/image" Target="../media/image75.png"/><Relationship Id="rId10" Type="http://schemas.openxmlformats.org/officeDocument/2006/relationships/image" Target="../media/image70.png"/><Relationship Id="rId19" Type="http://schemas.openxmlformats.org/officeDocument/2006/relationships/image" Target="../media/image41.svg"/><Relationship Id="rId4" Type="http://schemas.openxmlformats.org/officeDocument/2006/relationships/image" Target="../media/image64.svg"/><Relationship Id="rId9" Type="http://schemas.openxmlformats.org/officeDocument/2006/relationships/image" Target="../media/image69.svg"/><Relationship Id="rId14" Type="http://schemas.openxmlformats.org/officeDocument/2006/relationships/image" Target="../media/image74.png"/></Relationships>
</file>

<file path=ppt/slides/_rels/slide30.xml.rels><?xml version="1.0" encoding="UTF-8" standalone="yes"?>
<Relationships xmlns="http://schemas.openxmlformats.org/package/2006/relationships"><Relationship Id="rId8" Type="http://schemas.openxmlformats.org/officeDocument/2006/relationships/image" Target="../media/image68.svg"/><Relationship Id="rId13" Type="http://schemas.openxmlformats.org/officeDocument/2006/relationships/image" Target="../media/image82.png"/><Relationship Id="rId18" Type="http://schemas.openxmlformats.org/officeDocument/2006/relationships/image" Target="../media/image42.jpeg"/><Relationship Id="rId3" Type="http://schemas.openxmlformats.org/officeDocument/2006/relationships/image" Target="../media/image63.svg"/><Relationship Id="rId7" Type="http://schemas.openxmlformats.org/officeDocument/2006/relationships/image" Target="../media/image67.svg"/><Relationship Id="rId12" Type="http://schemas.openxmlformats.org/officeDocument/2006/relationships/image" Target="../media/image81.png"/><Relationship Id="rId17" Type="http://schemas.openxmlformats.org/officeDocument/2006/relationships/image" Target="../media/image38.svg"/><Relationship Id="rId2" Type="http://schemas.openxmlformats.org/officeDocument/2006/relationships/notesSlide" Target="../notesSlides/notesSlide14.xml"/><Relationship Id="rId16" Type="http://schemas.openxmlformats.org/officeDocument/2006/relationships/image" Target="../media/image41.svg"/><Relationship Id="rId1" Type="http://schemas.openxmlformats.org/officeDocument/2006/relationships/slideLayout" Target="../slideLayouts/slideLayout7.xml"/><Relationship Id="rId6" Type="http://schemas.openxmlformats.org/officeDocument/2006/relationships/image" Target="../media/image66.svg"/><Relationship Id="rId11" Type="http://schemas.openxmlformats.org/officeDocument/2006/relationships/image" Target="../media/image80.png"/><Relationship Id="rId5" Type="http://schemas.openxmlformats.org/officeDocument/2006/relationships/image" Target="../media/image65.svg"/><Relationship Id="rId15" Type="http://schemas.openxmlformats.org/officeDocument/2006/relationships/image" Target="../media/image84.png"/><Relationship Id="rId10" Type="http://schemas.openxmlformats.org/officeDocument/2006/relationships/image" Target="../media/image79.png"/><Relationship Id="rId4" Type="http://schemas.openxmlformats.org/officeDocument/2006/relationships/image" Target="../media/image64.svg"/><Relationship Id="rId9" Type="http://schemas.openxmlformats.org/officeDocument/2006/relationships/image" Target="../media/image78.svg"/><Relationship Id="rId14" Type="http://schemas.openxmlformats.org/officeDocument/2006/relationships/image" Target="../media/image83.png"/></Relationships>
</file>

<file path=ppt/slides/_rels/slide31.xml.rels><?xml version="1.0" encoding="UTF-8" standalone="yes"?>
<Relationships xmlns="http://schemas.openxmlformats.org/package/2006/relationships"><Relationship Id="rId8" Type="http://schemas.openxmlformats.org/officeDocument/2006/relationships/image" Target="../media/image46.svg"/><Relationship Id="rId13" Type="http://schemas.openxmlformats.org/officeDocument/2006/relationships/image" Target="../media/image54.svg"/><Relationship Id="rId18" Type="http://schemas.openxmlformats.org/officeDocument/2006/relationships/image" Target="../media/image89.jpeg"/><Relationship Id="rId3" Type="http://schemas.openxmlformats.org/officeDocument/2006/relationships/image" Target="../media/image40.svg"/><Relationship Id="rId7" Type="http://schemas.openxmlformats.org/officeDocument/2006/relationships/image" Target="../media/image39.svg"/><Relationship Id="rId12" Type="http://schemas.openxmlformats.org/officeDocument/2006/relationships/image" Target="../media/image53.svg"/><Relationship Id="rId17" Type="http://schemas.openxmlformats.org/officeDocument/2006/relationships/image" Target="../media/image88.jpeg"/><Relationship Id="rId2" Type="http://schemas.openxmlformats.org/officeDocument/2006/relationships/notesSlide" Target="../notesSlides/notesSlide15.xml"/><Relationship Id="rId16" Type="http://schemas.openxmlformats.org/officeDocument/2006/relationships/image" Target="../media/image87.jpeg"/><Relationship Id="rId1" Type="http://schemas.openxmlformats.org/officeDocument/2006/relationships/slideLayout" Target="../slideLayouts/slideLayout7.xml"/><Relationship Id="rId6" Type="http://schemas.openxmlformats.org/officeDocument/2006/relationships/image" Target="../media/image45.svg"/><Relationship Id="rId11" Type="http://schemas.openxmlformats.org/officeDocument/2006/relationships/image" Target="../media/image41.svg"/><Relationship Id="rId5" Type="http://schemas.openxmlformats.org/officeDocument/2006/relationships/image" Target="../media/image44.svg"/><Relationship Id="rId15" Type="http://schemas.openxmlformats.org/officeDocument/2006/relationships/image" Target="../media/image86.jpeg"/><Relationship Id="rId10" Type="http://schemas.openxmlformats.org/officeDocument/2006/relationships/image" Target="../media/image48.svg"/><Relationship Id="rId19" Type="http://schemas.openxmlformats.org/officeDocument/2006/relationships/image" Target="../media/image42.jpeg"/><Relationship Id="rId4" Type="http://schemas.openxmlformats.org/officeDocument/2006/relationships/image" Target="../media/image38.svg"/><Relationship Id="rId9" Type="http://schemas.openxmlformats.org/officeDocument/2006/relationships/image" Target="../media/image47.svg"/><Relationship Id="rId14" Type="http://schemas.openxmlformats.org/officeDocument/2006/relationships/image" Target="../media/image85.jpeg"/></Relationships>
</file>

<file path=ppt/slides/_rels/slide32.xml.rels><?xml version="1.0" encoding="UTF-8" standalone="yes"?>
<Relationships xmlns="http://schemas.openxmlformats.org/package/2006/relationships"><Relationship Id="rId8" Type="http://schemas.openxmlformats.org/officeDocument/2006/relationships/image" Target="../media/image90.svg"/><Relationship Id="rId3" Type="http://schemas.openxmlformats.org/officeDocument/2006/relationships/image" Target="../media/image40.svg"/><Relationship Id="rId7" Type="http://schemas.openxmlformats.org/officeDocument/2006/relationships/image" Target="../media/image54.svg"/><Relationship Id="rId12" Type="http://schemas.openxmlformats.org/officeDocument/2006/relationships/image" Target="../media/image42.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53.svg"/><Relationship Id="rId11" Type="http://schemas.openxmlformats.org/officeDocument/2006/relationships/image" Target="../media/image93.png"/><Relationship Id="rId5" Type="http://schemas.openxmlformats.org/officeDocument/2006/relationships/image" Target="../media/image41.svg"/><Relationship Id="rId10" Type="http://schemas.openxmlformats.org/officeDocument/2006/relationships/image" Target="../media/image92.svg"/><Relationship Id="rId4" Type="http://schemas.openxmlformats.org/officeDocument/2006/relationships/image" Target="../media/image47.svg"/><Relationship Id="rId9" Type="http://schemas.openxmlformats.org/officeDocument/2006/relationships/image" Target="../media/image91.svg"/></Relationships>
</file>

<file path=ppt/slides/_rels/slide33.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39.svg"/><Relationship Id="rId7" Type="http://schemas.openxmlformats.org/officeDocument/2006/relationships/image" Target="../media/image94.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53.svg"/><Relationship Id="rId5" Type="http://schemas.openxmlformats.org/officeDocument/2006/relationships/image" Target="../media/image41.svg"/><Relationship Id="rId4" Type="http://schemas.openxmlformats.org/officeDocument/2006/relationships/image" Target="../media/image47.svg"/><Relationship Id="rId9" Type="http://schemas.openxmlformats.org/officeDocument/2006/relationships/image" Target="../media/image42.jpeg"/></Relationships>
</file>

<file path=ppt/slides/_rels/slide34.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69.svg"/><Relationship Id="rId7" Type="http://schemas.openxmlformats.org/officeDocument/2006/relationships/image" Target="../media/image46.sv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8.svg"/><Relationship Id="rId5" Type="http://schemas.openxmlformats.org/officeDocument/2006/relationships/image" Target="../media/image40.svg"/><Relationship Id="rId4" Type="http://schemas.openxmlformats.org/officeDocument/2006/relationships/image" Target="../media/image67.svg"/><Relationship Id="rId9" Type="http://schemas.openxmlformats.org/officeDocument/2006/relationships/image" Target="../media/image42.jpeg"/></Relationships>
</file>

<file path=ppt/slides/_rels/slide35.xml.rels><?xml version="1.0" encoding="UTF-8" standalone="yes"?>
<Relationships xmlns="http://schemas.openxmlformats.org/package/2006/relationships"><Relationship Id="rId8" Type="http://schemas.openxmlformats.org/officeDocument/2006/relationships/image" Target="../media/image97.svg"/><Relationship Id="rId3" Type="http://schemas.openxmlformats.org/officeDocument/2006/relationships/image" Target="../media/image38.svg"/><Relationship Id="rId7" Type="http://schemas.openxmlformats.org/officeDocument/2006/relationships/image" Target="../media/image54.svg"/><Relationship Id="rId12" Type="http://schemas.openxmlformats.org/officeDocument/2006/relationships/image" Target="../media/image99.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96.svg"/><Relationship Id="rId11" Type="http://schemas.openxmlformats.org/officeDocument/2006/relationships/image" Target="../media/image42.jpeg"/><Relationship Id="rId5" Type="http://schemas.openxmlformats.org/officeDocument/2006/relationships/image" Target="../media/image46.svg"/><Relationship Id="rId10" Type="http://schemas.openxmlformats.org/officeDocument/2006/relationships/image" Target="../media/image98.svg"/><Relationship Id="rId4" Type="http://schemas.openxmlformats.org/officeDocument/2006/relationships/image" Target="../media/image39.svg"/><Relationship Id="rId9" Type="http://schemas.openxmlformats.org/officeDocument/2006/relationships/image" Target="../media/image53.svg"/></Relationships>
</file>

<file path=ppt/slides/_rels/slide36.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54.svg"/><Relationship Id="rId7" Type="http://schemas.openxmlformats.org/officeDocument/2006/relationships/image" Target="../media/image100.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1.svg"/><Relationship Id="rId5" Type="http://schemas.openxmlformats.org/officeDocument/2006/relationships/image" Target="../media/image78.svg"/><Relationship Id="rId4" Type="http://schemas.openxmlformats.org/officeDocument/2006/relationships/image" Target="../media/image53.svg"/><Relationship Id="rId9" Type="http://schemas.openxmlformats.org/officeDocument/2006/relationships/image" Target="../media/image42.jpeg"/></Relationships>
</file>

<file path=ppt/slides/_rels/slide37.xml.rels><?xml version="1.0" encoding="UTF-8" standalone="yes"?>
<Relationships xmlns="http://schemas.openxmlformats.org/package/2006/relationships"><Relationship Id="rId8" Type="http://schemas.openxmlformats.org/officeDocument/2006/relationships/image" Target="../media/image103.jpeg"/><Relationship Id="rId3" Type="http://schemas.openxmlformats.org/officeDocument/2006/relationships/image" Target="../media/image40.svg"/><Relationship Id="rId7" Type="http://schemas.openxmlformats.org/officeDocument/2006/relationships/image" Target="../media/image102.jpeg"/><Relationship Id="rId12" Type="http://schemas.openxmlformats.org/officeDocument/2006/relationships/image" Target="../media/image107.jpe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101.jpeg"/><Relationship Id="rId11" Type="http://schemas.openxmlformats.org/officeDocument/2006/relationships/image" Target="../media/image106.jpeg"/><Relationship Id="rId5" Type="http://schemas.openxmlformats.org/officeDocument/2006/relationships/image" Target="../media/image41.svg"/><Relationship Id="rId10" Type="http://schemas.openxmlformats.org/officeDocument/2006/relationships/image" Target="../media/image105.jpeg"/><Relationship Id="rId4" Type="http://schemas.openxmlformats.org/officeDocument/2006/relationships/image" Target="../media/image47.svg"/><Relationship Id="rId9" Type="http://schemas.openxmlformats.org/officeDocument/2006/relationships/image" Target="../media/image104.jpeg"/></Relationships>
</file>

<file path=ppt/slides/_rels/slide38.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38.svg"/><Relationship Id="rId1" Type="http://schemas.openxmlformats.org/officeDocument/2006/relationships/slideLayout" Target="../slideLayouts/slideLayout7.xml"/><Relationship Id="rId5" Type="http://schemas.openxmlformats.org/officeDocument/2006/relationships/image" Target="../media/image40.svg"/><Relationship Id="rId4" Type="http://schemas.openxmlformats.org/officeDocument/2006/relationships/image" Target="../media/image39.svg"/></Relationships>
</file>

<file path=ppt/slides/_rels/slide39.xml.rels><?xml version="1.0" encoding="UTF-8" standalone="yes"?>
<Relationships xmlns="http://schemas.openxmlformats.org/package/2006/relationships"><Relationship Id="rId8" Type="http://schemas.openxmlformats.org/officeDocument/2006/relationships/image" Target="../media/image47.svg"/><Relationship Id="rId13" Type="http://schemas.openxmlformats.org/officeDocument/2006/relationships/image" Target="../media/image108.jpeg"/><Relationship Id="rId3" Type="http://schemas.openxmlformats.org/officeDocument/2006/relationships/image" Target="../media/image38.svg"/><Relationship Id="rId7" Type="http://schemas.openxmlformats.org/officeDocument/2006/relationships/image" Target="../media/image46.svg"/><Relationship Id="rId12" Type="http://schemas.openxmlformats.org/officeDocument/2006/relationships/image" Target="../media/image53.svg"/><Relationship Id="rId2" Type="http://schemas.openxmlformats.org/officeDocument/2006/relationships/image" Target="../media/image40.svg"/><Relationship Id="rId1" Type="http://schemas.openxmlformats.org/officeDocument/2006/relationships/slideLayout" Target="../slideLayouts/slideLayout7.xml"/><Relationship Id="rId6" Type="http://schemas.openxmlformats.org/officeDocument/2006/relationships/image" Target="../media/image39.svg"/><Relationship Id="rId11" Type="http://schemas.openxmlformats.org/officeDocument/2006/relationships/image" Target="../media/image54.svg"/><Relationship Id="rId5" Type="http://schemas.openxmlformats.org/officeDocument/2006/relationships/image" Target="../media/image45.svg"/><Relationship Id="rId10" Type="http://schemas.openxmlformats.org/officeDocument/2006/relationships/image" Target="../media/image41.svg"/><Relationship Id="rId4" Type="http://schemas.openxmlformats.org/officeDocument/2006/relationships/image" Target="../media/image44.svg"/><Relationship Id="rId9" Type="http://schemas.openxmlformats.org/officeDocument/2006/relationships/image" Target="../media/image48.svg"/><Relationship Id="rId14" Type="http://schemas.openxmlformats.org/officeDocument/2006/relationships/image" Target="../media/image42.jpe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23.xml"/><Relationship Id="rId1" Type="http://schemas.openxmlformats.org/officeDocument/2006/relationships/slideLayout" Target="../slideLayouts/slideLayout15.xml"/><Relationship Id="rId4" Type="http://schemas.openxmlformats.org/officeDocument/2006/relationships/image" Target="../media/image25.png"/></Relationships>
</file>

<file path=ppt/slides/_rels/slide42.xml.rels><?xml version="1.0" encoding="UTF-8" standalone="yes"?>
<Relationships xmlns="http://schemas.openxmlformats.org/package/2006/relationships"><Relationship Id="rId3" Type="http://schemas.openxmlformats.org/officeDocument/2006/relationships/image" Target="../media/image111.svg"/><Relationship Id="rId2" Type="http://schemas.openxmlformats.org/officeDocument/2006/relationships/image" Target="../media/image110.svg"/><Relationship Id="rId1" Type="http://schemas.openxmlformats.org/officeDocument/2006/relationships/slideLayout" Target="../slideLayouts/slideLayout14.xml"/><Relationship Id="rId5" Type="http://schemas.openxmlformats.org/officeDocument/2006/relationships/image" Target="../media/image113.svg"/><Relationship Id="rId4" Type="http://schemas.openxmlformats.org/officeDocument/2006/relationships/image" Target="../media/image112.svg"/></Relationships>
</file>

<file path=ppt/slides/_rels/slide43.xml.rels><?xml version="1.0" encoding="UTF-8" standalone="yes"?>
<Relationships xmlns="http://schemas.openxmlformats.org/package/2006/relationships"><Relationship Id="rId2" Type="http://schemas.openxmlformats.org/officeDocument/2006/relationships/hyperlink" Target="mailto:ChristaWalczak@Stanford.edu" TargetMode="Externa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DE77A0-693A-AAF2-24B7-796EB8B3990C}"/>
              </a:ext>
            </a:extLst>
          </p:cNvPr>
          <p:cNvSpPr>
            <a:spLocks noGrp="1"/>
          </p:cNvSpPr>
          <p:nvPr>
            <p:ph type="body" sz="quarter" idx="17"/>
          </p:nvPr>
        </p:nvSpPr>
        <p:spPr>
          <a:xfrm>
            <a:off x="604832" y="6271446"/>
            <a:ext cx="16218701" cy="1355187"/>
          </a:xfrm>
        </p:spPr>
        <p:txBody>
          <a:bodyPr/>
          <a:lstStyle/>
          <a:p>
            <a:r>
              <a:rPr lang="en-US" dirty="0"/>
              <a:t>Lessons from the Learning Initiative</a:t>
            </a:r>
          </a:p>
        </p:txBody>
      </p:sp>
      <p:sp>
        <p:nvSpPr>
          <p:cNvPr id="3" name="Text Placeholder 2">
            <a:extLst>
              <a:ext uri="{FF2B5EF4-FFF2-40B4-BE49-F238E27FC236}">
                <a16:creationId xmlns:a16="http://schemas.microsoft.com/office/drawing/2014/main" id="{60053CD6-7EF0-749F-955A-9267C5724665}"/>
              </a:ext>
            </a:extLst>
          </p:cNvPr>
          <p:cNvSpPr>
            <a:spLocks noGrp="1"/>
          </p:cNvSpPr>
          <p:nvPr>
            <p:ph type="body" sz="quarter" idx="18"/>
          </p:nvPr>
        </p:nvSpPr>
        <p:spPr/>
        <p:txBody>
          <a:bodyPr lIns="137160" tIns="68580" rIns="137160" bIns="68580" anchor="t"/>
          <a:lstStyle/>
          <a:p>
            <a:r>
              <a:rPr lang="en-US" dirty="0"/>
              <a:t>Community Engagement and Birth Support </a:t>
            </a:r>
          </a:p>
        </p:txBody>
      </p:sp>
    </p:spTree>
    <p:extLst>
      <p:ext uri="{BB962C8B-B14F-4D97-AF65-F5344CB8AC3E}">
        <p14:creationId xmlns:p14="http://schemas.microsoft.com/office/powerpoint/2010/main" val="4078978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2F738-088E-16FF-A407-A36A5F877F4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A7F5815-9523-855F-447E-457AC88CF68A}"/>
              </a:ext>
            </a:extLst>
          </p:cNvPr>
          <p:cNvSpPr>
            <a:spLocks noGrp="1"/>
          </p:cNvSpPr>
          <p:nvPr>
            <p:ph type="body" sz="quarter" idx="23"/>
          </p:nvPr>
        </p:nvSpPr>
        <p:spPr/>
        <p:txBody>
          <a:bodyPr/>
          <a:lstStyle/>
          <a:p>
            <a:r>
              <a:rPr lang="en-US" dirty="0"/>
              <a:t>Lessons from the Learning Initiative</a:t>
            </a:r>
          </a:p>
        </p:txBody>
      </p:sp>
      <p:sp>
        <p:nvSpPr>
          <p:cNvPr id="3" name="Text Placeholder 2">
            <a:extLst>
              <a:ext uri="{FF2B5EF4-FFF2-40B4-BE49-F238E27FC236}">
                <a16:creationId xmlns:a16="http://schemas.microsoft.com/office/drawing/2014/main" id="{50600131-79E8-9013-3BDA-C7CE046C3489}"/>
              </a:ext>
            </a:extLst>
          </p:cNvPr>
          <p:cNvSpPr>
            <a:spLocks noGrp="1"/>
          </p:cNvSpPr>
          <p:nvPr>
            <p:ph type="body" sz="quarter" idx="24"/>
          </p:nvPr>
        </p:nvSpPr>
        <p:spPr/>
        <p:txBody>
          <a:bodyPr/>
          <a:lstStyle/>
          <a:p>
            <a:r>
              <a:rPr lang="en-US" dirty="0"/>
              <a:t>Logistics and Slide Deck</a:t>
            </a:r>
          </a:p>
        </p:txBody>
      </p:sp>
      <p:sp>
        <p:nvSpPr>
          <p:cNvPr id="4" name="Text Placeholder 3">
            <a:extLst>
              <a:ext uri="{FF2B5EF4-FFF2-40B4-BE49-F238E27FC236}">
                <a16:creationId xmlns:a16="http://schemas.microsoft.com/office/drawing/2014/main" id="{B34EBE48-5A14-162E-EA06-419219A35D64}"/>
              </a:ext>
            </a:extLst>
          </p:cNvPr>
          <p:cNvSpPr>
            <a:spLocks noGrp="1"/>
          </p:cNvSpPr>
          <p:nvPr>
            <p:ph type="body" sz="quarter" idx="26"/>
          </p:nvPr>
        </p:nvSpPr>
        <p:spPr>
          <a:xfrm>
            <a:off x="2187827" y="4102487"/>
            <a:ext cx="6323534" cy="989241"/>
          </a:xfrm>
        </p:spPr>
        <p:txBody>
          <a:bodyPr/>
          <a:lstStyle/>
          <a:p>
            <a:r>
              <a:rPr lang="en-US" sz="2700" dirty="0"/>
              <a:t>Please utilize the chat feature to share learnings and takeaways.</a:t>
            </a:r>
          </a:p>
        </p:txBody>
      </p:sp>
      <p:sp>
        <p:nvSpPr>
          <p:cNvPr id="5" name="Text Placeholder 4">
            <a:extLst>
              <a:ext uri="{FF2B5EF4-FFF2-40B4-BE49-F238E27FC236}">
                <a16:creationId xmlns:a16="http://schemas.microsoft.com/office/drawing/2014/main" id="{C10BBCDA-A6E7-DCD3-4380-F2B5328B88C1}"/>
              </a:ext>
            </a:extLst>
          </p:cNvPr>
          <p:cNvSpPr>
            <a:spLocks noGrp="1"/>
          </p:cNvSpPr>
          <p:nvPr>
            <p:ph type="body" sz="quarter" idx="28"/>
          </p:nvPr>
        </p:nvSpPr>
        <p:spPr>
          <a:xfrm>
            <a:off x="2187829" y="2970899"/>
            <a:ext cx="6323534" cy="1030896"/>
          </a:xfrm>
        </p:spPr>
        <p:txBody>
          <a:bodyPr/>
          <a:lstStyle/>
          <a:p>
            <a:r>
              <a:rPr lang="en-US" sz="3600" b="1" dirty="0"/>
              <a:t>All attendees are muted upon entry</a:t>
            </a:r>
          </a:p>
        </p:txBody>
      </p:sp>
      <p:sp>
        <p:nvSpPr>
          <p:cNvPr id="6" name="Text Placeholder 5">
            <a:extLst>
              <a:ext uri="{FF2B5EF4-FFF2-40B4-BE49-F238E27FC236}">
                <a16:creationId xmlns:a16="http://schemas.microsoft.com/office/drawing/2014/main" id="{E159819F-E7F7-9BBD-F215-E13A8A65154F}"/>
              </a:ext>
            </a:extLst>
          </p:cNvPr>
          <p:cNvSpPr>
            <a:spLocks noGrp="1"/>
          </p:cNvSpPr>
          <p:nvPr>
            <p:ph type="body" sz="quarter" idx="29"/>
          </p:nvPr>
        </p:nvSpPr>
        <p:spPr>
          <a:xfrm>
            <a:off x="2187829" y="7128191"/>
            <a:ext cx="6323534" cy="1057865"/>
          </a:xfrm>
        </p:spPr>
        <p:txBody>
          <a:bodyPr/>
          <a:lstStyle/>
          <a:p>
            <a:r>
              <a:rPr lang="en-US" sz="2700" dirty="0"/>
              <a:t>We will do our best to answer any questions during the webinar.</a:t>
            </a:r>
          </a:p>
        </p:txBody>
      </p:sp>
      <p:sp>
        <p:nvSpPr>
          <p:cNvPr id="7" name="Text Placeholder 6">
            <a:extLst>
              <a:ext uri="{FF2B5EF4-FFF2-40B4-BE49-F238E27FC236}">
                <a16:creationId xmlns:a16="http://schemas.microsoft.com/office/drawing/2014/main" id="{009DED41-D10A-4351-2E62-7A7298CBA379}"/>
              </a:ext>
            </a:extLst>
          </p:cNvPr>
          <p:cNvSpPr>
            <a:spLocks noGrp="1"/>
          </p:cNvSpPr>
          <p:nvPr>
            <p:ph type="body" sz="quarter" idx="30"/>
          </p:nvPr>
        </p:nvSpPr>
        <p:spPr/>
        <p:txBody>
          <a:bodyPr/>
          <a:lstStyle/>
          <a:p>
            <a:r>
              <a:rPr lang="en-US" sz="3600" b="1" dirty="0"/>
              <a:t>Please use the Q&amp;A function</a:t>
            </a:r>
          </a:p>
        </p:txBody>
      </p:sp>
      <p:sp>
        <p:nvSpPr>
          <p:cNvPr id="8" name="Text Placeholder 7">
            <a:extLst>
              <a:ext uri="{FF2B5EF4-FFF2-40B4-BE49-F238E27FC236}">
                <a16:creationId xmlns:a16="http://schemas.microsoft.com/office/drawing/2014/main" id="{A2F775A1-325A-5E6F-9D46-A4F50DD6242A}"/>
              </a:ext>
            </a:extLst>
          </p:cNvPr>
          <p:cNvSpPr>
            <a:spLocks noGrp="1"/>
          </p:cNvSpPr>
          <p:nvPr>
            <p:ph type="body" sz="quarter" idx="31"/>
          </p:nvPr>
        </p:nvSpPr>
        <p:spPr>
          <a:xfrm>
            <a:off x="10528222" y="3552078"/>
            <a:ext cx="6323534" cy="666750"/>
          </a:xfrm>
        </p:spPr>
        <p:txBody>
          <a:bodyPr/>
          <a:lstStyle/>
          <a:p>
            <a:r>
              <a:rPr lang="en-US" sz="2700" dirty="0"/>
              <a:t>The slides are the intellectual property of the presenting hospitals. </a:t>
            </a:r>
          </a:p>
        </p:txBody>
      </p:sp>
      <p:sp>
        <p:nvSpPr>
          <p:cNvPr id="9" name="Text Placeholder 8">
            <a:extLst>
              <a:ext uri="{FF2B5EF4-FFF2-40B4-BE49-F238E27FC236}">
                <a16:creationId xmlns:a16="http://schemas.microsoft.com/office/drawing/2014/main" id="{C8DD9652-33FB-9373-E13F-666305D89325}"/>
              </a:ext>
            </a:extLst>
          </p:cNvPr>
          <p:cNvSpPr>
            <a:spLocks noGrp="1"/>
          </p:cNvSpPr>
          <p:nvPr>
            <p:ph type="body" sz="quarter" idx="32"/>
          </p:nvPr>
        </p:nvSpPr>
        <p:spPr/>
        <p:txBody>
          <a:bodyPr/>
          <a:lstStyle/>
          <a:p>
            <a:r>
              <a:rPr lang="en-US" sz="3600" b="1" dirty="0"/>
              <a:t>Please do not copy the slides</a:t>
            </a:r>
          </a:p>
        </p:txBody>
      </p:sp>
      <p:sp>
        <p:nvSpPr>
          <p:cNvPr id="10" name="Text Placeholder 9">
            <a:extLst>
              <a:ext uri="{FF2B5EF4-FFF2-40B4-BE49-F238E27FC236}">
                <a16:creationId xmlns:a16="http://schemas.microsoft.com/office/drawing/2014/main" id="{E0839882-180C-725E-7881-ECBC762019B2}"/>
              </a:ext>
            </a:extLst>
          </p:cNvPr>
          <p:cNvSpPr>
            <a:spLocks noGrp="1"/>
          </p:cNvSpPr>
          <p:nvPr>
            <p:ph type="body" sz="quarter" idx="33"/>
          </p:nvPr>
        </p:nvSpPr>
        <p:spPr/>
        <p:txBody>
          <a:bodyPr/>
          <a:lstStyle/>
          <a:p>
            <a:r>
              <a:rPr lang="en-US" sz="2700" dirty="0"/>
              <a:t>We welcome your recommendations for improving future webinars.</a:t>
            </a:r>
          </a:p>
        </p:txBody>
      </p:sp>
      <p:sp>
        <p:nvSpPr>
          <p:cNvPr id="11" name="Text Placeholder 10">
            <a:extLst>
              <a:ext uri="{FF2B5EF4-FFF2-40B4-BE49-F238E27FC236}">
                <a16:creationId xmlns:a16="http://schemas.microsoft.com/office/drawing/2014/main" id="{3027CAB8-8296-0F56-1779-BC52887E7D5F}"/>
              </a:ext>
            </a:extLst>
          </p:cNvPr>
          <p:cNvSpPr>
            <a:spLocks noGrp="1"/>
          </p:cNvSpPr>
          <p:nvPr>
            <p:ph type="body" sz="quarter" idx="34"/>
          </p:nvPr>
        </p:nvSpPr>
        <p:spPr/>
        <p:txBody>
          <a:bodyPr/>
          <a:lstStyle/>
          <a:p>
            <a:r>
              <a:rPr lang="en-US" sz="3600" b="1" dirty="0"/>
              <a:t>Send us your feedback</a:t>
            </a:r>
          </a:p>
        </p:txBody>
      </p:sp>
    </p:spTree>
    <p:extLst>
      <p:ext uri="{BB962C8B-B14F-4D97-AF65-F5344CB8AC3E}">
        <p14:creationId xmlns:p14="http://schemas.microsoft.com/office/powerpoint/2010/main" val="149199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7DC4058-548A-AC93-1622-A416B7D3D084}"/>
              </a:ext>
            </a:extLst>
          </p:cNvPr>
          <p:cNvSpPr>
            <a:spLocks noGrp="1"/>
          </p:cNvSpPr>
          <p:nvPr>
            <p:ph type="body" sz="quarter" idx="23"/>
          </p:nvPr>
        </p:nvSpPr>
        <p:spPr/>
        <p:txBody>
          <a:bodyPr/>
          <a:lstStyle/>
          <a:p>
            <a:r>
              <a:rPr lang="en-US" dirty="0"/>
              <a:t>Lessons from the Learning Initiative</a:t>
            </a:r>
          </a:p>
        </p:txBody>
      </p:sp>
      <p:sp>
        <p:nvSpPr>
          <p:cNvPr id="3" name="Text Placeholder 2">
            <a:extLst>
              <a:ext uri="{FF2B5EF4-FFF2-40B4-BE49-F238E27FC236}">
                <a16:creationId xmlns:a16="http://schemas.microsoft.com/office/drawing/2014/main" id="{EE90C8E5-8F53-3691-DADF-91DEB7360674}"/>
              </a:ext>
            </a:extLst>
          </p:cNvPr>
          <p:cNvSpPr>
            <a:spLocks noGrp="1"/>
          </p:cNvSpPr>
          <p:nvPr>
            <p:ph type="body" sz="quarter" idx="24"/>
          </p:nvPr>
        </p:nvSpPr>
        <p:spPr/>
        <p:txBody>
          <a:bodyPr/>
          <a:lstStyle/>
          <a:p>
            <a:r>
              <a:rPr lang="en-US" dirty="0"/>
              <a:t>Webinar Recordings and Slides</a:t>
            </a:r>
          </a:p>
        </p:txBody>
      </p:sp>
      <p:sp>
        <p:nvSpPr>
          <p:cNvPr id="4" name="Text Placeholder 3">
            <a:extLst>
              <a:ext uri="{FF2B5EF4-FFF2-40B4-BE49-F238E27FC236}">
                <a16:creationId xmlns:a16="http://schemas.microsoft.com/office/drawing/2014/main" id="{BA41D0F9-F121-6D34-4B51-FA06D2FC081F}"/>
              </a:ext>
            </a:extLst>
          </p:cNvPr>
          <p:cNvSpPr>
            <a:spLocks noGrp="1"/>
          </p:cNvSpPr>
          <p:nvPr>
            <p:ph type="body" sz="quarter" idx="25"/>
          </p:nvPr>
        </p:nvSpPr>
        <p:spPr>
          <a:xfrm>
            <a:off x="2112888" y="3999309"/>
            <a:ext cx="14062224" cy="2902743"/>
          </a:xfrm>
        </p:spPr>
        <p:txBody>
          <a:bodyPr anchor="ctr"/>
          <a:lstStyle/>
          <a:p>
            <a:pPr algn="ctr"/>
            <a:r>
              <a:rPr lang="en-US" dirty="0"/>
              <a:t>The webinar recording and slides will be posted within 48 hours at:</a:t>
            </a:r>
          </a:p>
          <a:p>
            <a:pPr algn="ctr"/>
            <a:r>
              <a:rPr lang="en-US" dirty="0">
                <a:hlinkClick r:id="rId2">
                  <a:extLst>
                    <a:ext uri="{A12FA001-AC4F-418D-AE19-62706E023703}">
                      <ahyp:hlinkClr xmlns:ahyp="http://schemas.microsoft.com/office/drawing/2018/hyperlinkcolor" val="tx"/>
                    </a:ext>
                  </a:extLst>
                </a:hlinkClick>
              </a:rPr>
              <a:t>https://www.cmqcc.org/education-research/webinars</a:t>
            </a:r>
            <a:endParaRPr lang="en-US" dirty="0"/>
          </a:p>
          <a:p>
            <a:pPr algn="ctr"/>
            <a:endParaRPr lang="en-US" dirty="0"/>
          </a:p>
        </p:txBody>
      </p:sp>
    </p:spTree>
    <p:extLst>
      <p:ext uri="{BB962C8B-B14F-4D97-AF65-F5344CB8AC3E}">
        <p14:creationId xmlns:p14="http://schemas.microsoft.com/office/powerpoint/2010/main" val="1064025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76FB9B-16FF-5FFA-30B2-4346D35D692C}"/>
              </a:ext>
            </a:extLst>
          </p:cNvPr>
          <p:cNvSpPr>
            <a:spLocks noGrp="1"/>
          </p:cNvSpPr>
          <p:nvPr>
            <p:ph type="body" sz="quarter" idx="23"/>
          </p:nvPr>
        </p:nvSpPr>
        <p:spPr>
          <a:xfrm>
            <a:off x="0" y="346998"/>
            <a:ext cx="18288000" cy="697707"/>
          </a:xfrm>
        </p:spPr>
        <p:txBody>
          <a:bodyPr/>
          <a:lstStyle/>
          <a:p>
            <a:r>
              <a:rPr lang="en-US" dirty="0"/>
              <a:t>Lessons from the Learning Initiative</a:t>
            </a:r>
          </a:p>
        </p:txBody>
      </p:sp>
      <p:sp>
        <p:nvSpPr>
          <p:cNvPr id="3" name="Text Placeholder 2">
            <a:extLst>
              <a:ext uri="{FF2B5EF4-FFF2-40B4-BE49-F238E27FC236}">
                <a16:creationId xmlns:a16="http://schemas.microsoft.com/office/drawing/2014/main" id="{911486E3-6C09-7D7C-BB56-5BB60B5A73FB}"/>
              </a:ext>
            </a:extLst>
          </p:cNvPr>
          <p:cNvSpPr>
            <a:spLocks noGrp="1"/>
          </p:cNvSpPr>
          <p:nvPr>
            <p:ph type="body" sz="quarter" idx="24"/>
          </p:nvPr>
        </p:nvSpPr>
        <p:spPr/>
        <p:txBody>
          <a:bodyPr/>
          <a:lstStyle/>
          <a:p>
            <a:r>
              <a:rPr lang="en-US" dirty="0"/>
              <a:t>Webinar Agenda</a:t>
            </a:r>
          </a:p>
        </p:txBody>
      </p:sp>
      <p:sp>
        <p:nvSpPr>
          <p:cNvPr id="4" name="Text Placeholder 3">
            <a:extLst>
              <a:ext uri="{FF2B5EF4-FFF2-40B4-BE49-F238E27FC236}">
                <a16:creationId xmlns:a16="http://schemas.microsoft.com/office/drawing/2014/main" id="{5E0609E7-A67F-029A-A2F7-2BBA59CE6B17}"/>
              </a:ext>
            </a:extLst>
          </p:cNvPr>
          <p:cNvSpPr>
            <a:spLocks noGrp="1"/>
          </p:cNvSpPr>
          <p:nvPr>
            <p:ph type="body" sz="quarter" idx="25"/>
          </p:nvPr>
        </p:nvSpPr>
        <p:spPr>
          <a:xfrm>
            <a:off x="2812358" y="2466403"/>
            <a:ext cx="13975455" cy="872633"/>
          </a:xfrm>
        </p:spPr>
        <p:txBody>
          <a:bodyPr lIns="137160" tIns="68580" rIns="137160" bIns="68580" anchor="ctr"/>
          <a:lstStyle/>
          <a:p>
            <a:r>
              <a:rPr lang="en-US" sz="3600" b="1" dirty="0"/>
              <a:t>Introduction to the Learning Initiative</a:t>
            </a:r>
          </a:p>
        </p:txBody>
      </p:sp>
      <p:sp>
        <p:nvSpPr>
          <p:cNvPr id="7" name="Oval 6">
            <a:extLst>
              <a:ext uri="{FF2B5EF4-FFF2-40B4-BE49-F238E27FC236}">
                <a16:creationId xmlns:a16="http://schemas.microsoft.com/office/drawing/2014/main" id="{0049158D-ADA0-A4BF-E195-50BF9BB0E42F}"/>
              </a:ext>
            </a:extLst>
          </p:cNvPr>
          <p:cNvSpPr/>
          <p:nvPr/>
        </p:nvSpPr>
        <p:spPr>
          <a:xfrm>
            <a:off x="1500188" y="2536007"/>
            <a:ext cx="728663" cy="733425"/>
          </a:xfrm>
          <a:prstGeom prst="ellipse">
            <a:avLst/>
          </a:prstGeom>
          <a:solidFill>
            <a:srgbClr val="10587D"/>
          </a:solidFill>
          <a:ln>
            <a:solidFill>
              <a:srgbClr val="1058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700" b="1" dirty="0">
                <a:solidFill>
                  <a:schemeClr val="bg1"/>
                </a:solidFill>
                <a:latin typeface="Roboto" pitchFamily="2" charset="0"/>
                <a:ea typeface="Roboto" pitchFamily="2" charset="0"/>
              </a:rPr>
              <a:t>1</a:t>
            </a:r>
          </a:p>
        </p:txBody>
      </p:sp>
      <p:grpSp>
        <p:nvGrpSpPr>
          <p:cNvPr id="12" name="Group 11">
            <a:extLst>
              <a:ext uri="{FF2B5EF4-FFF2-40B4-BE49-F238E27FC236}">
                <a16:creationId xmlns:a16="http://schemas.microsoft.com/office/drawing/2014/main" id="{7506EE37-F168-6845-71E3-FC194797A316}"/>
              </a:ext>
            </a:extLst>
          </p:cNvPr>
          <p:cNvGrpSpPr/>
          <p:nvPr/>
        </p:nvGrpSpPr>
        <p:grpSpPr>
          <a:xfrm>
            <a:off x="1500188" y="4009805"/>
            <a:ext cx="15287625" cy="1772475"/>
            <a:chOff x="1000125" y="2673203"/>
            <a:chExt cx="10191750" cy="1181650"/>
          </a:xfrm>
        </p:grpSpPr>
        <p:sp>
          <p:nvSpPr>
            <p:cNvPr id="8" name="Oval 7">
              <a:extLst>
                <a:ext uri="{FF2B5EF4-FFF2-40B4-BE49-F238E27FC236}">
                  <a16:creationId xmlns:a16="http://schemas.microsoft.com/office/drawing/2014/main" id="{9715E2DC-3F23-F878-4031-D632E8AF354C}"/>
                </a:ext>
              </a:extLst>
            </p:cNvPr>
            <p:cNvSpPr/>
            <p:nvPr/>
          </p:nvSpPr>
          <p:spPr>
            <a:xfrm>
              <a:off x="1000125" y="2673203"/>
              <a:ext cx="485775" cy="488950"/>
            </a:xfrm>
            <a:prstGeom prst="ellipse">
              <a:avLst/>
            </a:prstGeom>
            <a:solidFill>
              <a:srgbClr val="10587D"/>
            </a:solidFill>
            <a:ln>
              <a:solidFill>
                <a:srgbClr val="1058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700" b="1" dirty="0">
                  <a:solidFill>
                    <a:schemeClr val="bg1"/>
                  </a:solidFill>
                  <a:latin typeface="Roboto" pitchFamily="2" charset="0"/>
                  <a:ea typeface="Roboto" pitchFamily="2" charset="0"/>
                </a:rPr>
                <a:t>2</a:t>
              </a:r>
            </a:p>
          </p:txBody>
        </p:sp>
        <p:sp>
          <p:nvSpPr>
            <p:cNvPr id="6" name="Text Placeholder 3">
              <a:extLst>
                <a:ext uri="{FF2B5EF4-FFF2-40B4-BE49-F238E27FC236}">
                  <a16:creationId xmlns:a16="http://schemas.microsoft.com/office/drawing/2014/main" id="{DD19673D-B030-1043-6359-DFE9D9BA4B9F}"/>
                </a:ext>
              </a:extLst>
            </p:cNvPr>
            <p:cNvSpPr txBox="1">
              <a:spLocks/>
            </p:cNvSpPr>
            <p:nvPr/>
          </p:nvSpPr>
          <p:spPr>
            <a:xfrm>
              <a:off x="1874905" y="2812127"/>
              <a:ext cx="9316970" cy="1042726"/>
            </a:xfrm>
            <a:prstGeom prst="rect">
              <a:avLst/>
            </a:prstGeom>
          </p:spPr>
          <p:txBody>
            <a:bodyPr lIns="137160" tIns="68580" rIns="137160" bIns="68580" anchor="ctr"/>
            <a:lstStyle>
              <a:lvl1pPr marL="0" indent="0" algn="l" defTabSz="914400" rtl="0" eaLnBrk="1" latinLnBrk="0" hangingPunct="1">
                <a:lnSpc>
                  <a:spcPct val="90000"/>
                </a:lnSpc>
                <a:spcBef>
                  <a:spcPts val="1000"/>
                </a:spcBef>
                <a:buFont typeface="Arial"/>
                <a:buNone/>
                <a:defRPr sz="1600" kern="1200">
                  <a:solidFill>
                    <a:srgbClr val="10587D"/>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600" b="1" dirty="0"/>
                <a:t>Hospital Presentations: </a:t>
              </a:r>
            </a:p>
            <a:p>
              <a:pPr marL="457200" indent="-457200">
                <a:buFont typeface="Arial" panose="020B0604020202020204" pitchFamily="34" charset="0"/>
                <a:buChar char="•"/>
              </a:pPr>
              <a:r>
                <a:rPr lang="en-US" sz="3200" dirty="0"/>
                <a:t>Member Advisory Committee - Kaiser Oakland</a:t>
              </a:r>
            </a:p>
            <a:p>
              <a:pPr marL="457200" indent="-457200">
                <a:buFont typeface="Arial" panose="020B0604020202020204" pitchFamily="34" charset="0"/>
                <a:buChar char="•"/>
              </a:pPr>
              <a:r>
                <a:rPr lang="en-US" sz="3200" dirty="0"/>
                <a:t>Labor Hopscotch - Eisenhower Medical Center</a:t>
              </a:r>
            </a:p>
          </p:txBody>
        </p:sp>
      </p:grpSp>
      <p:sp>
        <p:nvSpPr>
          <p:cNvPr id="9" name="Oval 8">
            <a:extLst>
              <a:ext uri="{FF2B5EF4-FFF2-40B4-BE49-F238E27FC236}">
                <a16:creationId xmlns:a16="http://schemas.microsoft.com/office/drawing/2014/main" id="{6D55BB71-8820-A0EC-09A0-B1887FE26EF4}"/>
              </a:ext>
            </a:extLst>
          </p:cNvPr>
          <p:cNvSpPr/>
          <p:nvPr/>
        </p:nvSpPr>
        <p:spPr>
          <a:xfrm>
            <a:off x="1500188" y="6840029"/>
            <a:ext cx="728663" cy="733425"/>
          </a:xfrm>
          <a:prstGeom prst="ellipse">
            <a:avLst/>
          </a:prstGeom>
          <a:solidFill>
            <a:srgbClr val="10587D"/>
          </a:solidFill>
          <a:ln>
            <a:solidFill>
              <a:srgbClr val="1058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700" b="1" dirty="0">
                <a:solidFill>
                  <a:schemeClr val="bg1"/>
                </a:solidFill>
                <a:latin typeface="Roboto" pitchFamily="2" charset="0"/>
                <a:ea typeface="Roboto" pitchFamily="2" charset="0"/>
              </a:rPr>
              <a:t>3</a:t>
            </a:r>
          </a:p>
        </p:txBody>
      </p:sp>
      <p:sp>
        <p:nvSpPr>
          <p:cNvPr id="10" name="Text Placeholder 3">
            <a:extLst>
              <a:ext uri="{FF2B5EF4-FFF2-40B4-BE49-F238E27FC236}">
                <a16:creationId xmlns:a16="http://schemas.microsoft.com/office/drawing/2014/main" id="{22262A21-B48E-1B3A-5E06-5144516407B5}"/>
              </a:ext>
            </a:extLst>
          </p:cNvPr>
          <p:cNvSpPr txBox="1">
            <a:spLocks/>
          </p:cNvSpPr>
          <p:nvPr/>
        </p:nvSpPr>
        <p:spPr>
          <a:xfrm>
            <a:off x="2812358" y="6661436"/>
            <a:ext cx="13975455" cy="1090611"/>
          </a:xfrm>
          <a:prstGeom prst="rect">
            <a:avLst/>
          </a:prstGeom>
        </p:spPr>
        <p:txBody>
          <a:bodyPr lIns="137160" tIns="68580" rIns="137160" bIns="68580" anchor="ctr"/>
          <a:lstStyle>
            <a:lvl1pPr marL="0" indent="0" algn="l" defTabSz="914400" rtl="0" eaLnBrk="1" latinLnBrk="0" hangingPunct="1">
              <a:lnSpc>
                <a:spcPct val="90000"/>
              </a:lnSpc>
              <a:spcBef>
                <a:spcPts val="1000"/>
              </a:spcBef>
              <a:buFont typeface="Arial"/>
              <a:buNone/>
              <a:defRPr sz="1600" kern="1200">
                <a:solidFill>
                  <a:srgbClr val="10587D"/>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600" b="1" dirty="0"/>
              <a:t>Q &amp; A</a:t>
            </a:r>
          </a:p>
        </p:txBody>
      </p:sp>
    </p:spTree>
    <p:extLst>
      <p:ext uri="{BB962C8B-B14F-4D97-AF65-F5344CB8AC3E}">
        <p14:creationId xmlns:p14="http://schemas.microsoft.com/office/powerpoint/2010/main" val="19538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7242B92-D266-10F5-9141-7C132BD183AE}"/>
              </a:ext>
            </a:extLst>
          </p:cNvPr>
          <p:cNvSpPr>
            <a:spLocks noGrp="1"/>
          </p:cNvSpPr>
          <p:nvPr>
            <p:ph type="body" sz="quarter" idx="17"/>
          </p:nvPr>
        </p:nvSpPr>
        <p:spPr>
          <a:xfrm>
            <a:off x="-1" y="3302564"/>
            <a:ext cx="5143502" cy="1555407"/>
          </a:xfrm>
        </p:spPr>
        <p:txBody>
          <a:bodyPr/>
          <a:lstStyle/>
          <a:p>
            <a:r>
              <a:rPr lang="en-US" dirty="0"/>
              <a:t>Introduction to CMQCC’s Learning Initiative</a:t>
            </a:r>
          </a:p>
        </p:txBody>
      </p:sp>
    </p:spTree>
    <p:extLst>
      <p:ext uri="{BB962C8B-B14F-4D97-AF65-F5344CB8AC3E}">
        <p14:creationId xmlns:p14="http://schemas.microsoft.com/office/powerpoint/2010/main" val="4012607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A060BC0-E69C-3CA8-0B37-07106548383E}"/>
              </a:ext>
            </a:extLst>
          </p:cNvPr>
          <p:cNvSpPr>
            <a:spLocks noGrp="1"/>
          </p:cNvSpPr>
          <p:nvPr>
            <p:ph type="body" sz="quarter" idx="23"/>
          </p:nvPr>
        </p:nvSpPr>
        <p:spPr>
          <a:xfrm>
            <a:off x="0" y="285750"/>
            <a:ext cx="18288000" cy="697707"/>
          </a:xfrm>
        </p:spPr>
        <p:txBody>
          <a:bodyPr>
            <a:normAutofit/>
          </a:bodyPr>
          <a:lstStyle/>
          <a:p>
            <a:r>
              <a:rPr lang="en-US" sz="4200" dirty="0"/>
              <a:t>Introduction to the Learning Initiative</a:t>
            </a:r>
          </a:p>
        </p:txBody>
      </p:sp>
      <p:sp>
        <p:nvSpPr>
          <p:cNvPr id="3" name="Text Placeholder 2">
            <a:extLst>
              <a:ext uri="{FF2B5EF4-FFF2-40B4-BE49-F238E27FC236}">
                <a16:creationId xmlns:a16="http://schemas.microsoft.com/office/drawing/2014/main" id="{AA098F4F-A050-3846-615D-9F65E6BE957C}"/>
              </a:ext>
            </a:extLst>
          </p:cNvPr>
          <p:cNvSpPr>
            <a:spLocks noGrp="1"/>
          </p:cNvSpPr>
          <p:nvPr>
            <p:ph type="body" sz="quarter" idx="24"/>
          </p:nvPr>
        </p:nvSpPr>
        <p:spPr>
          <a:xfrm>
            <a:off x="0" y="1183259"/>
            <a:ext cx="18288000" cy="697707"/>
          </a:xfrm>
        </p:spPr>
        <p:txBody>
          <a:bodyPr>
            <a:normAutofit/>
          </a:bodyPr>
          <a:lstStyle/>
          <a:p>
            <a:r>
              <a:rPr lang="en-US" dirty="0"/>
              <a:t>The Learning Initiative to Support Safe and Respectful Vaginal Birth (LI)</a:t>
            </a:r>
          </a:p>
        </p:txBody>
      </p:sp>
      <p:pic>
        <p:nvPicPr>
          <p:cNvPr id="6" name="Picture 5" descr="A group of pregnant women smiling&#10;&#10;AI-generated content may be incorrect.">
            <a:extLst>
              <a:ext uri="{FF2B5EF4-FFF2-40B4-BE49-F238E27FC236}">
                <a16:creationId xmlns:a16="http://schemas.microsoft.com/office/drawing/2014/main" id="{57BC60E8-56CC-FF22-96D2-41197666486A}"/>
              </a:ext>
            </a:extLst>
          </p:cNvPr>
          <p:cNvPicPr>
            <a:picLocks noChangeAspect="1"/>
          </p:cNvPicPr>
          <p:nvPr/>
        </p:nvPicPr>
        <p:blipFill>
          <a:blip r:embed="rId3"/>
          <a:srcRect l="604" t="1" r="2532" b="-4"/>
          <a:stretch>
            <a:fillRect/>
          </a:stretch>
        </p:blipFill>
        <p:spPr>
          <a:xfrm>
            <a:off x="10190293" y="3138489"/>
            <a:ext cx="7567613" cy="3906396"/>
          </a:xfrm>
          <a:prstGeom prst="rect">
            <a:avLst/>
          </a:prstGeom>
          <a:noFill/>
        </p:spPr>
      </p:pic>
      <p:sp>
        <p:nvSpPr>
          <p:cNvPr id="4" name="Text Placeholder 3">
            <a:extLst>
              <a:ext uri="{FF2B5EF4-FFF2-40B4-BE49-F238E27FC236}">
                <a16:creationId xmlns:a16="http://schemas.microsoft.com/office/drawing/2014/main" id="{73186A11-91D2-B136-0898-75041C35D4A7}"/>
              </a:ext>
            </a:extLst>
          </p:cNvPr>
          <p:cNvSpPr>
            <a:spLocks noGrp="1"/>
          </p:cNvSpPr>
          <p:nvPr>
            <p:ph type="body" sz="quarter" idx="27"/>
          </p:nvPr>
        </p:nvSpPr>
        <p:spPr>
          <a:xfrm>
            <a:off x="943751" y="3138488"/>
            <a:ext cx="8893194" cy="5243513"/>
          </a:xfrm>
        </p:spPr>
        <p:txBody>
          <a:bodyPr>
            <a:normAutofit/>
          </a:bodyPr>
          <a:lstStyle/>
          <a:p>
            <a:pPr marL="514350" indent="-514350">
              <a:buFont typeface="Arial" panose="020B0604020202020204" pitchFamily="34" charset="0"/>
              <a:buChar char="•"/>
            </a:pPr>
            <a:r>
              <a:rPr lang="en-US" sz="3600" dirty="0"/>
              <a:t>CMQCC Quality Improvement Initiative</a:t>
            </a:r>
          </a:p>
          <a:p>
            <a:pPr marL="514350" indent="-514350">
              <a:buFont typeface="Arial" panose="020B0604020202020204" pitchFamily="34" charset="0"/>
              <a:buChar char="•"/>
            </a:pPr>
            <a:r>
              <a:rPr lang="en-US" sz="3600" dirty="0"/>
              <a:t>Funded by the Centers for Disease Control and Prevention (2022-2027)</a:t>
            </a:r>
          </a:p>
          <a:p>
            <a:pPr marL="514350" indent="-514350">
              <a:buFont typeface="Arial" panose="020B0604020202020204" pitchFamily="34" charset="0"/>
              <a:buChar char="•"/>
            </a:pPr>
            <a:r>
              <a:rPr lang="en-US" sz="3600" dirty="0"/>
              <a:t>Five cohorts, 18-months long each</a:t>
            </a:r>
          </a:p>
          <a:p>
            <a:pPr marL="514350" indent="-514350">
              <a:buFont typeface="Arial" panose="020B0604020202020204" pitchFamily="34" charset="0"/>
              <a:buChar char="•"/>
            </a:pPr>
            <a:r>
              <a:rPr lang="en-US" sz="3600" dirty="0"/>
              <a:t>Built upon </a:t>
            </a:r>
          </a:p>
          <a:p>
            <a:pPr marL="1200150" lvl="1" indent="-514350">
              <a:buFont typeface="Arial" panose="020B0604020202020204" pitchFamily="34" charset="0"/>
              <a:buChar char="•"/>
            </a:pPr>
            <a:r>
              <a:rPr lang="en-US" sz="3000" dirty="0">
                <a:solidFill>
                  <a:srgbClr val="10587D"/>
                </a:solidFill>
                <a:latin typeface="Roboto" pitchFamily="2" charset="0"/>
                <a:ea typeface="Roboto" pitchFamily="2" charset="0"/>
              </a:rPr>
              <a:t>Supporting Vaginal Birth Collaborative (2017-2019)</a:t>
            </a:r>
          </a:p>
          <a:p>
            <a:pPr marL="1200150" lvl="1" indent="-514350">
              <a:buFont typeface="Arial" panose="020B0604020202020204" pitchFamily="34" charset="0"/>
              <a:buChar char="•"/>
            </a:pPr>
            <a:r>
              <a:rPr lang="en-US" sz="3000" dirty="0">
                <a:solidFill>
                  <a:srgbClr val="10587D"/>
                </a:solidFill>
                <a:latin typeface="Roboto" pitchFamily="2" charset="0"/>
                <a:ea typeface="Roboto" pitchFamily="2" charset="0"/>
              </a:rPr>
              <a:t>Pilot Birth Equity Collaborative (2019)</a:t>
            </a:r>
          </a:p>
        </p:txBody>
      </p:sp>
      <p:pic>
        <p:nvPicPr>
          <p:cNvPr id="5" name="Picture 4" descr="A pregnant person with blue and white stripes&#10;&#10;AI-generated content may be incorrect.">
            <a:extLst>
              <a:ext uri="{FF2B5EF4-FFF2-40B4-BE49-F238E27FC236}">
                <a16:creationId xmlns:a16="http://schemas.microsoft.com/office/drawing/2014/main" id="{DC66DEFF-ABCC-D058-3B79-C67A086C608B}"/>
              </a:ext>
            </a:extLst>
          </p:cNvPr>
          <p:cNvPicPr>
            <a:picLocks noChangeAspect="1"/>
          </p:cNvPicPr>
          <p:nvPr/>
        </p:nvPicPr>
        <p:blipFill>
          <a:blip r:embed="rId4"/>
          <a:stretch>
            <a:fillRect/>
          </a:stretch>
        </p:blipFill>
        <p:spPr>
          <a:xfrm>
            <a:off x="143742" y="29921"/>
            <a:ext cx="778932" cy="1192242"/>
          </a:xfrm>
          <a:prstGeom prst="rect">
            <a:avLst/>
          </a:prstGeom>
        </p:spPr>
      </p:pic>
    </p:spTree>
    <p:extLst>
      <p:ext uri="{BB962C8B-B14F-4D97-AF65-F5344CB8AC3E}">
        <p14:creationId xmlns:p14="http://schemas.microsoft.com/office/powerpoint/2010/main" val="9794130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0A7D6-207E-E867-A46F-1903023C717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D0F13A1-586E-F1DF-E02F-94D0CC7D0C37}"/>
              </a:ext>
            </a:extLst>
          </p:cNvPr>
          <p:cNvSpPr>
            <a:spLocks noGrp="1"/>
          </p:cNvSpPr>
          <p:nvPr>
            <p:ph type="body" sz="quarter" idx="23"/>
          </p:nvPr>
        </p:nvSpPr>
        <p:spPr>
          <a:xfrm>
            <a:off x="0" y="264318"/>
            <a:ext cx="18288000" cy="697707"/>
          </a:xfrm>
        </p:spPr>
        <p:txBody>
          <a:bodyPr/>
          <a:lstStyle/>
          <a:p>
            <a:r>
              <a:rPr lang="en-US" dirty="0"/>
              <a:t>The Learning Initiative</a:t>
            </a:r>
          </a:p>
        </p:txBody>
      </p:sp>
      <p:sp>
        <p:nvSpPr>
          <p:cNvPr id="3" name="Text Placeholder 2">
            <a:extLst>
              <a:ext uri="{FF2B5EF4-FFF2-40B4-BE49-F238E27FC236}">
                <a16:creationId xmlns:a16="http://schemas.microsoft.com/office/drawing/2014/main" id="{83272D23-88D0-5B03-6552-1F751190B5E9}"/>
              </a:ext>
            </a:extLst>
          </p:cNvPr>
          <p:cNvSpPr>
            <a:spLocks noGrp="1"/>
          </p:cNvSpPr>
          <p:nvPr>
            <p:ph type="body" sz="quarter" idx="24"/>
          </p:nvPr>
        </p:nvSpPr>
        <p:spPr>
          <a:xfrm>
            <a:off x="46971" y="1119629"/>
            <a:ext cx="18288000" cy="697707"/>
          </a:xfrm>
        </p:spPr>
        <p:txBody>
          <a:bodyPr/>
          <a:lstStyle/>
          <a:p>
            <a:r>
              <a:rPr lang="en-US" dirty="0"/>
              <a:t>Goals</a:t>
            </a:r>
          </a:p>
        </p:txBody>
      </p:sp>
      <p:sp>
        <p:nvSpPr>
          <p:cNvPr id="4" name="Text Placeholder 3">
            <a:extLst>
              <a:ext uri="{FF2B5EF4-FFF2-40B4-BE49-F238E27FC236}">
                <a16:creationId xmlns:a16="http://schemas.microsoft.com/office/drawing/2014/main" id="{54E1E658-2921-515B-E8ED-93545839A038}"/>
              </a:ext>
            </a:extLst>
          </p:cNvPr>
          <p:cNvSpPr>
            <a:spLocks noGrp="1"/>
          </p:cNvSpPr>
          <p:nvPr>
            <p:ph type="body" sz="quarter" idx="25"/>
          </p:nvPr>
        </p:nvSpPr>
        <p:spPr>
          <a:xfrm>
            <a:off x="1" y="2259959"/>
            <a:ext cx="18287999" cy="1655720"/>
          </a:xfrm>
          <a:solidFill>
            <a:srgbClr val="10587D"/>
          </a:solidFill>
          <a:ln>
            <a:solidFill>
              <a:schemeClr val="bg1"/>
            </a:solidFill>
          </a:ln>
        </p:spPr>
        <p:txBody>
          <a:bodyPr anchor="ctr">
            <a:normAutofit/>
          </a:bodyPr>
          <a:lstStyle/>
          <a:p>
            <a:pPr algn="ctr"/>
            <a:r>
              <a:rPr lang="en-US" sz="3000" b="1" dirty="0">
                <a:solidFill>
                  <a:schemeClr val="bg1"/>
                </a:solidFill>
              </a:rPr>
              <a:t>Goal: reduce disparity gaps in low-risk cesareans with a goal of all patient groups reaching or exceeding the Healthy People 2030 target rate of 23.6%.</a:t>
            </a:r>
          </a:p>
        </p:txBody>
      </p:sp>
      <p:pic>
        <p:nvPicPr>
          <p:cNvPr id="6" name="Graphic 5" descr="Bar chart with solid fill">
            <a:extLst>
              <a:ext uri="{FF2B5EF4-FFF2-40B4-BE49-F238E27FC236}">
                <a16:creationId xmlns:a16="http://schemas.microsoft.com/office/drawing/2014/main" id="{2D354598-CDCB-CCAE-768E-79751601EE0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74741" y="4856713"/>
            <a:ext cx="1675208" cy="1675208"/>
          </a:xfrm>
          <a:prstGeom prst="rect">
            <a:avLst/>
          </a:prstGeom>
        </p:spPr>
      </p:pic>
      <p:pic>
        <p:nvPicPr>
          <p:cNvPr id="8" name="Graphic 7" descr="Hospital with solid fill">
            <a:extLst>
              <a:ext uri="{FF2B5EF4-FFF2-40B4-BE49-F238E27FC236}">
                <a16:creationId xmlns:a16="http://schemas.microsoft.com/office/drawing/2014/main" id="{4BCAD1AF-94FF-8049-C8CD-994968665DE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67383" y="4856714"/>
            <a:ext cx="1675208" cy="1675208"/>
          </a:xfrm>
          <a:prstGeom prst="rect">
            <a:avLst/>
          </a:prstGeom>
        </p:spPr>
      </p:pic>
      <p:pic>
        <p:nvPicPr>
          <p:cNvPr id="14" name="Graphic 13" descr="Cheers with solid fill">
            <a:extLst>
              <a:ext uri="{FF2B5EF4-FFF2-40B4-BE49-F238E27FC236}">
                <a16:creationId xmlns:a16="http://schemas.microsoft.com/office/drawing/2014/main" id="{06E73F86-A6AD-0E1E-D80C-8C890554930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4275544" y="4856713"/>
            <a:ext cx="1675208" cy="1675208"/>
          </a:xfrm>
          <a:prstGeom prst="rect">
            <a:avLst/>
          </a:prstGeom>
        </p:spPr>
      </p:pic>
      <p:pic>
        <p:nvPicPr>
          <p:cNvPr id="16" name="Graphic 15" descr="Lights On with solid fill">
            <a:extLst>
              <a:ext uri="{FF2B5EF4-FFF2-40B4-BE49-F238E27FC236}">
                <a16:creationId xmlns:a16="http://schemas.microsoft.com/office/drawing/2014/main" id="{49318A26-4C8F-AF21-E8E3-F9D50412195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221464" y="4856713"/>
            <a:ext cx="1675208" cy="1675208"/>
          </a:xfrm>
          <a:prstGeom prst="rect">
            <a:avLst/>
          </a:prstGeom>
        </p:spPr>
      </p:pic>
      <p:sp>
        <p:nvSpPr>
          <p:cNvPr id="17" name="TextBox 16">
            <a:extLst>
              <a:ext uri="{FF2B5EF4-FFF2-40B4-BE49-F238E27FC236}">
                <a16:creationId xmlns:a16="http://schemas.microsoft.com/office/drawing/2014/main" id="{FF69FBEF-A87C-0EB2-E298-4A9DC9EFBB2E}"/>
              </a:ext>
            </a:extLst>
          </p:cNvPr>
          <p:cNvSpPr txBox="1"/>
          <p:nvPr/>
        </p:nvSpPr>
        <p:spPr>
          <a:xfrm>
            <a:off x="1253727" y="6907415"/>
            <a:ext cx="3291840" cy="1338828"/>
          </a:xfrm>
          <a:prstGeom prst="rect">
            <a:avLst/>
          </a:prstGeom>
          <a:noFill/>
        </p:spPr>
        <p:txBody>
          <a:bodyPr wrap="square" rtlCol="0">
            <a:spAutoFit/>
          </a:bodyPr>
          <a:lstStyle/>
          <a:p>
            <a:pPr algn="ctr"/>
            <a:r>
              <a:rPr lang="en-US" sz="2700" dirty="0"/>
              <a:t>Reduce</a:t>
            </a:r>
            <a:r>
              <a:rPr lang="en-US" sz="2700" b="1" dirty="0"/>
              <a:t> racial and ethnic differences in NTSV Cesarean rates</a:t>
            </a:r>
            <a:endParaRPr lang="en-US" sz="2700" dirty="0"/>
          </a:p>
        </p:txBody>
      </p:sp>
      <p:sp>
        <p:nvSpPr>
          <p:cNvPr id="18" name="TextBox 17">
            <a:extLst>
              <a:ext uri="{FF2B5EF4-FFF2-40B4-BE49-F238E27FC236}">
                <a16:creationId xmlns:a16="http://schemas.microsoft.com/office/drawing/2014/main" id="{46885757-E54C-B470-78CC-3A5350582439}"/>
              </a:ext>
            </a:extLst>
          </p:cNvPr>
          <p:cNvSpPr txBox="1"/>
          <p:nvPr/>
        </p:nvSpPr>
        <p:spPr>
          <a:xfrm>
            <a:off x="5369247" y="6907415"/>
            <a:ext cx="3291840" cy="1338828"/>
          </a:xfrm>
          <a:prstGeom prst="rect">
            <a:avLst/>
          </a:prstGeom>
          <a:noFill/>
        </p:spPr>
        <p:txBody>
          <a:bodyPr wrap="square" rtlCol="0">
            <a:spAutoFit/>
          </a:bodyPr>
          <a:lstStyle/>
          <a:p>
            <a:pPr algn="ctr"/>
            <a:r>
              <a:rPr lang="en-US" sz="2700" dirty="0"/>
              <a:t>Increase</a:t>
            </a:r>
            <a:r>
              <a:rPr lang="en-US" sz="2700" b="1" dirty="0"/>
              <a:t> participation of hospitals </a:t>
            </a:r>
            <a:r>
              <a:rPr lang="en-US" sz="2700" dirty="0"/>
              <a:t>with high NTSV Cesarean rates</a:t>
            </a:r>
          </a:p>
        </p:txBody>
      </p:sp>
      <p:sp>
        <p:nvSpPr>
          <p:cNvPr id="19" name="TextBox 18">
            <a:extLst>
              <a:ext uri="{FF2B5EF4-FFF2-40B4-BE49-F238E27FC236}">
                <a16:creationId xmlns:a16="http://schemas.microsoft.com/office/drawing/2014/main" id="{7C93FD49-C100-E431-7708-FE066CF98FB7}"/>
              </a:ext>
            </a:extLst>
          </p:cNvPr>
          <p:cNvSpPr txBox="1"/>
          <p:nvPr/>
        </p:nvSpPr>
        <p:spPr>
          <a:xfrm>
            <a:off x="9214279" y="6907415"/>
            <a:ext cx="3689576" cy="1754326"/>
          </a:xfrm>
          <a:prstGeom prst="rect">
            <a:avLst/>
          </a:prstGeom>
          <a:noFill/>
        </p:spPr>
        <p:txBody>
          <a:bodyPr wrap="square" rtlCol="0">
            <a:spAutoFit/>
          </a:bodyPr>
          <a:lstStyle/>
          <a:p>
            <a:pPr algn="ctr"/>
            <a:r>
              <a:rPr lang="en-US" sz="2700" dirty="0"/>
              <a:t>Increase</a:t>
            </a:r>
            <a:r>
              <a:rPr lang="en-US" sz="2700" b="1" dirty="0"/>
              <a:t> community and patient awareness </a:t>
            </a:r>
            <a:r>
              <a:rPr lang="en-US" sz="2700" dirty="0"/>
              <a:t>of existing racial disparities in NTSV rates</a:t>
            </a:r>
          </a:p>
        </p:txBody>
      </p:sp>
      <p:sp>
        <p:nvSpPr>
          <p:cNvPr id="20" name="TextBox 19">
            <a:extLst>
              <a:ext uri="{FF2B5EF4-FFF2-40B4-BE49-F238E27FC236}">
                <a16:creationId xmlns:a16="http://schemas.microsoft.com/office/drawing/2014/main" id="{AFC0727B-26CF-7229-AC37-39D1F7E97D5A}"/>
              </a:ext>
            </a:extLst>
          </p:cNvPr>
          <p:cNvSpPr txBox="1"/>
          <p:nvPr/>
        </p:nvSpPr>
        <p:spPr>
          <a:xfrm>
            <a:off x="13268359" y="6907415"/>
            <a:ext cx="3689576" cy="1754326"/>
          </a:xfrm>
          <a:prstGeom prst="rect">
            <a:avLst/>
          </a:prstGeom>
          <a:noFill/>
        </p:spPr>
        <p:txBody>
          <a:bodyPr wrap="square" rtlCol="0">
            <a:spAutoFit/>
          </a:bodyPr>
          <a:lstStyle/>
          <a:p>
            <a:pPr algn="ctr"/>
            <a:r>
              <a:rPr lang="en-US" sz="2700" dirty="0"/>
              <a:t>Increase the number of hospitals with </a:t>
            </a:r>
            <a:r>
              <a:rPr lang="en-US" sz="2700" b="1" dirty="0"/>
              <a:t>patient and community engagement practices</a:t>
            </a:r>
            <a:endParaRPr lang="en-US" sz="2700" dirty="0"/>
          </a:p>
        </p:txBody>
      </p:sp>
      <p:pic>
        <p:nvPicPr>
          <p:cNvPr id="7" name="Picture 6" descr="A pregnant person with blue and white stripes&#10;&#10;AI-generated content may be incorrect.">
            <a:extLst>
              <a:ext uri="{FF2B5EF4-FFF2-40B4-BE49-F238E27FC236}">
                <a16:creationId xmlns:a16="http://schemas.microsoft.com/office/drawing/2014/main" id="{8AA880DA-7194-7DB8-B2DB-EC9A75E08777}"/>
              </a:ext>
            </a:extLst>
          </p:cNvPr>
          <p:cNvPicPr>
            <a:picLocks noChangeAspect="1"/>
          </p:cNvPicPr>
          <p:nvPr/>
        </p:nvPicPr>
        <p:blipFill>
          <a:blip r:embed="rId7"/>
          <a:stretch>
            <a:fillRect/>
          </a:stretch>
        </p:blipFill>
        <p:spPr>
          <a:xfrm>
            <a:off x="143742" y="29921"/>
            <a:ext cx="778932" cy="1192242"/>
          </a:xfrm>
          <a:prstGeom prst="rect">
            <a:avLst/>
          </a:prstGeom>
        </p:spPr>
      </p:pic>
    </p:spTree>
    <p:extLst>
      <p:ext uri="{BB962C8B-B14F-4D97-AF65-F5344CB8AC3E}">
        <p14:creationId xmlns:p14="http://schemas.microsoft.com/office/powerpoint/2010/main" val="24809597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0C98B-2739-8B0D-5CE3-C6EAA0FBF46A}"/>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47ADFF63-00ED-6309-3774-511380A4C799}"/>
              </a:ext>
            </a:extLst>
          </p:cNvPr>
          <p:cNvPicPr>
            <a:picLocks noChangeAspect="1"/>
          </p:cNvPicPr>
          <p:nvPr/>
        </p:nvPicPr>
        <p:blipFill>
          <a:blip r:embed="rId3">
            <a:alphaModFix amt="50000"/>
          </a:blip>
          <a:stretch>
            <a:fillRect/>
          </a:stretch>
        </p:blipFill>
        <p:spPr>
          <a:xfrm>
            <a:off x="-921543" y="-728663"/>
            <a:ext cx="6848327" cy="10287000"/>
          </a:xfrm>
          <a:prstGeom prst="rect">
            <a:avLst/>
          </a:prstGeom>
        </p:spPr>
      </p:pic>
      <p:sp>
        <p:nvSpPr>
          <p:cNvPr id="2" name="Text Placeholder 1">
            <a:extLst>
              <a:ext uri="{FF2B5EF4-FFF2-40B4-BE49-F238E27FC236}">
                <a16:creationId xmlns:a16="http://schemas.microsoft.com/office/drawing/2014/main" id="{17A07533-7FE4-D6E8-4903-4342B4FB6C61}"/>
              </a:ext>
            </a:extLst>
          </p:cNvPr>
          <p:cNvSpPr>
            <a:spLocks noGrp="1"/>
          </p:cNvSpPr>
          <p:nvPr>
            <p:ph type="body" sz="quarter" idx="23"/>
          </p:nvPr>
        </p:nvSpPr>
        <p:spPr>
          <a:xfrm>
            <a:off x="6660803" y="285750"/>
            <a:ext cx="11627196" cy="697707"/>
          </a:xfrm>
        </p:spPr>
        <p:txBody>
          <a:bodyPr anchor="ctr"/>
          <a:lstStyle/>
          <a:p>
            <a:r>
              <a:rPr lang="en-US" dirty="0"/>
              <a:t>The Learning Initiative</a:t>
            </a:r>
          </a:p>
        </p:txBody>
      </p:sp>
      <p:sp>
        <p:nvSpPr>
          <p:cNvPr id="3" name="Text Placeholder 2">
            <a:extLst>
              <a:ext uri="{FF2B5EF4-FFF2-40B4-BE49-F238E27FC236}">
                <a16:creationId xmlns:a16="http://schemas.microsoft.com/office/drawing/2014/main" id="{0E0AD36F-6DE1-90BD-CEEB-2D2F558BD93B}"/>
              </a:ext>
            </a:extLst>
          </p:cNvPr>
          <p:cNvSpPr>
            <a:spLocks noGrp="1"/>
          </p:cNvSpPr>
          <p:nvPr>
            <p:ph type="body" sz="quarter" idx="24"/>
          </p:nvPr>
        </p:nvSpPr>
        <p:spPr>
          <a:xfrm>
            <a:off x="6660803" y="1183259"/>
            <a:ext cx="11627196" cy="697707"/>
          </a:xfrm>
        </p:spPr>
        <p:txBody>
          <a:bodyPr/>
          <a:lstStyle/>
          <a:p>
            <a:pPr algn="l"/>
            <a:r>
              <a:rPr lang="en-US" dirty="0"/>
              <a:t>Curriculum education and training</a:t>
            </a:r>
          </a:p>
        </p:txBody>
      </p:sp>
      <p:sp>
        <p:nvSpPr>
          <p:cNvPr id="4" name="Text Placeholder 3">
            <a:extLst>
              <a:ext uri="{FF2B5EF4-FFF2-40B4-BE49-F238E27FC236}">
                <a16:creationId xmlns:a16="http://schemas.microsoft.com/office/drawing/2014/main" id="{9F29F9D9-342E-1180-B34D-DAB42693121C}"/>
              </a:ext>
            </a:extLst>
          </p:cNvPr>
          <p:cNvSpPr>
            <a:spLocks noGrp="1"/>
          </p:cNvSpPr>
          <p:nvPr>
            <p:ph type="body" sz="quarter" idx="25"/>
          </p:nvPr>
        </p:nvSpPr>
        <p:spPr>
          <a:xfrm>
            <a:off x="6660804" y="2244328"/>
            <a:ext cx="10784235" cy="6692504"/>
          </a:xfrm>
        </p:spPr>
        <p:txBody>
          <a:bodyPr/>
          <a:lstStyle/>
          <a:p>
            <a:pPr marL="514350" indent="-514350">
              <a:buFont typeface="Arial" panose="020B0604020202020204" pitchFamily="34" charset="0"/>
              <a:buChar char="•"/>
            </a:pPr>
            <a:r>
              <a:rPr lang="en-US" sz="3000" dirty="0"/>
              <a:t>Monthly coaching providing education and capacity building</a:t>
            </a:r>
          </a:p>
          <a:p>
            <a:pPr marL="1543050" lvl="1" indent="-514350">
              <a:buFont typeface="Arial" panose="020B0604020202020204" pitchFamily="34" charset="0"/>
              <a:buChar char="•"/>
            </a:pPr>
            <a:r>
              <a:rPr lang="en-US" sz="2700" dirty="0">
                <a:solidFill>
                  <a:srgbClr val="10587D"/>
                </a:solidFill>
                <a:latin typeface="Roboto" pitchFamily="2" charset="0"/>
                <a:ea typeface="Roboto" pitchFamily="2" charset="0"/>
              </a:rPr>
              <a:t>QI Fundamentals</a:t>
            </a:r>
          </a:p>
          <a:p>
            <a:pPr marL="1543050" lvl="1" indent="-514350">
              <a:buFont typeface="Arial" panose="020B0604020202020204" pitchFamily="34" charset="0"/>
              <a:buChar char="•"/>
            </a:pPr>
            <a:r>
              <a:rPr lang="en-US" sz="2700" dirty="0">
                <a:solidFill>
                  <a:srgbClr val="10587D"/>
                </a:solidFill>
                <a:latin typeface="Roboto" pitchFamily="2" charset="0"/>
                <a:ea typeface="Roboto" pitchFamily="2" charset="0"/>
              </a:rPr>
              <a:t>Implementation Science</a:t>
            </a:r>
          </a:p>
          <a:p>
            <a:pPr marL="1543050" lvl="1" indent="-514350">
              <a:buFont typeface="Arial" panose="020B0604020202020204" pitchFamily="34" charset="0"/>
              <a:buChar char="•"/>
            </a:pPr>
            <a:r>
              <a:rPr lang="en-US" sz="2700" dirty="0">
                <a:solidFill>
                  <a:srgbClr val="10587D"/>
                </a:solidFill>
                <a:latin typeface="Roboto" pitchFamily="2" charset="0"/>
                <a:ea typeface="Roboto" pitchFamily="2" charset="0"/>
              </a:rPr>
              <a:t>Implicit Bias and Principles of Respectful Care</a:t>
            </a:r>
          </a:p>
          <a:p>
            <a:pPr marL="1543050" lvl="1" indent="-514350">
              <a:buFont typeface="Arial" panose="020B0604020202020204" pitchFamily="34" charset="0"/>
              <a:buChar char="•"/>
            </a:pPr>
            <a:r>
              <a:rPr lang="en-US" sz="2700" dirty="0">
                <a:solidFill>
                  <a:srgbClr val="10587D"/>
                </a:solidFill>
                <a:latin typeface="Roboto" pitchFamily="2" charset="0"/>
                <a:ea typeface="Roboto" pitchFamily="2" charset="0"/>
              </a:rPr>
              <a:t>NTSV-reduction strategies</a:t>
            </a:r>
          </a:p>
          <a:p>
            <a:pPr marL="1543050" lvl="1" indent="-514350">
              <a:buFont typeface="Arial" panose="020B0604020202020204" pitchFamily="34" charset="0"/>
              <a:buChar char="•"/>
            </a:pPr>
            <a:r>
              <a:rPr lang="en-US" sz="2700" dirty="0">
                <a:solidFill>
                  <a:srgbClr val="10587D"/>
                </a:solidFill>
                <a:latin typeface="Roboto" pitchFamily="2" charset="0"/>
                <a:ea typeface="Roboto" pitchFamily="2" charset="0"/>
              </a:rPr>
              <a:t>Technical assistance in leveraging CMQCC tools</a:t>
            </a:r>
          </a:p>
          <a:p>
            <a:pPr marL="2228850" lvl="2" indent="-514350">
              <a:buFont typeface="Arial" panose="020B0604020202020204" pitchFamily="34" charset="0"/>
              <a:buChar char="•"/>
            </a:pPr>
            <a:r>
              <a:rPr lang="en-US" sz="2700" dirty="0">
                <a:solidFill>
                  <a:srgbClr val="10587D"/>
                </a:solidFill>
                <a:latin typeface="Roboto" pitchFamily="2" charset="0"/>
                <a:ea typeface="Roboto" pitchFamily="2" charset="0"/>
              </a:rPr>
              <a:t>Maternal Data Center (MDC)</a:t>
            </a:r>
          </a:p>
          <a:p>
            <a:pPr marL="2228850" lvl="2" indent="-514350">
              <a:buFont typeface="Arial" panose="020B0604020202020204" pitchFamily="34" charset="0"/>
              <a:buChar char="•"/>
            </a:pPr>
            <a:r>
              <a:rPr lang="en-US" sz="2700" dirty="0">
                <a:solidFill>
                  <a:srgbClr val="10587D"/>
                </a:solidFill>
                <a:latin typeface="Roboto" pitchFamily="2" charset="0"/>
                <a:ea typeface="Roboto" pitchFamily="2" charset="0"/>
              </a:rPr>
              <a:t>Hospital Action Guide for Respectful and Equity-Centered Obstetric Care</a:t>
            </a:r>
            <a:endParaRPr lang="en-US" dirty="0"/>
          </a:p>
          <a:p>
            <a:pPr marL="514350" indent="-514350">
              <a:buFont typeface="Arial" panose="020B0604020202020204" pitchFamily="34" charset="0"/>
              <a:buChar char="•"/>
            </a:pPr>
            <a:r>
              <a:rPr lang="en-US" sz="3000" dirty="0"/>
              <a:t>Asynchronous quarterly webinars on health equity and cesarean rate reduction tools</a:t>
            </a:r>
          </a:p>
        </p:txBody>
      </p:sp>
      <p:pic>
        <p:nvPicPr>
          <p:cNvPr id="5" name="Picture 4" descr="A pregnant person with blue and white stripes&#10;&#10;AI-generated content may be incorrect.">
            <a:extLst>
              <a:ext uri="{FF2B5EF4-FFF2-40B4-BE49-F238E27FC236}">
                <a16:creationId xmlns:a16="http://schemas.microsoft.com/office/drawing/2014/main" id="{B74CC06B-EA22-AA7F-4B2C-964D3B37CFDF}"/>
              </a:ext>
            </a:extLst>
          </p:cNvPr>
          <p:cNvPicPr>
            <a:picLocks noChangeAspect="1"/>
          </p:cNvPicPr>
          <p:nvPr/>
        </p:nvPicPr>
        <p:blipFill>
          <a:blip r:embed="rId4"/>
          <a:stretch>
            <a:fillRect/>
          </a:stretch>
        </p:blipFill>
        <p:spPr>
          <a:xfrm>
            <a:off x="143742" y="29921"/>
            <a:ext cx="778932" cy="1192242"/>
          </a:xfrm>
          <a:prstGeom prst="rect">
            <a:avLst/>
          </a:prstGeom>
        </p:spPr>
      </p:pic>
    </p:spTree>
    <p:extLst>
      <p:ext uri="{BB962C8B-B14F-4D97-AF65-F5344CB8AC3E}">
        <p14:creationId xmlns:p14="http://schemas.microsoft.com/office/powerpoint/2010/main" val="36550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99EE78B-222F-0C4C-9205-93D68A9D5004}"/>
              </a:ext>
            </a:extLst>
          </p:cNvPr>
          <p:cNvSpPr/>
          <p:nvPr/>
        </p:nvSpPr>
        <p:spPr>
          <a:xfrm>
            <a:off x="2112707" y="2889656"/>
            <a:ext cx="6227963" cy="1283604"/>
          </a:xfrm>
          <a:prstGeom prst="rect">
            <a:avLst/>
          </a:prstGeom>
          <a:solidFill>
            <a:srgbClr val="67AEC1"/>
          </a:solidFill>
          <a:ln>
            <a:solidFill>
              <a:srgbClr val="67AEC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6" name="Rectangle 5">
            <a:extLst>
              <a:ext uri="{FF2B5EF4-FFF2-40B4-BE49-F238E27FC236}">
                <a16:creationId xmlns:a16="http://schemas.microsoft.com/office/drawing/2014/main" id="{B9F36884-26B5-60C7-7372-2342A72EEB1E}"/>
              </a:ext>
            </a:extLst>
          </p:cNvPr>
          <p:cNvSpPr/>
          <p:nvPr/>
        </p:nvSpPr>
        <p:spPr>
          <a:xfrm>
            <a:off x="9891636" y="2889656"/>
            <a:ext cx="6227961" cy="1283604"/>
          </a:xfrm>
          <a:prstGeom prst="rect">
            <a:avLst/>
          </a:prstGeom>
          <a:solidFill>
            <a:srgbClr val="C35522"/>
          </a:solidFill>
          <a:ln>
            <a:solidFill>
              <a:srgbClr val="C3552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2" name="Text Placeholder 1">
            <a:extLst>
              <a:ext uri="{FF2B5EF4-FFF2-40B4-BE49-F238E27FC236}">
                <a16:creationId xmlns:a16="http://schemas.microsoft.com/office/drawing/2014/main" id="{F12CBCD2-58D0-B17E-DE57-59E891745458}"/>
              </a:ext>
            </a:extLst>
          </p:cNvPr>
          <p:cNvSpPr>
            <a:spLocks noGrp="1"/>
          </p:cNvSpPr>
          <p:nvPr>
            <p:ph type="body" sz="quarter" idx="13"/>
          </p:nvPr>
        </p:nvSpPr>
        <p:spPr>
          <a:xfrm>
            <a:off x="2368014" y="3056959"/>
            <a:ext cx="5679000" cy="974273"/>
          </a:xfrm>
        </p:spPr>
        <p:txBody>
          <a:bodyPr/>
          <a:lstStyle/>
          <a:p>
            <a:endParaRPr lang="en-US" sz="4200" dirty="0"/>
          </a:p>
        </p:txBody>
      </p:sp>
      <p:sp>
        <p:nvSpPr>
          <p:cNvPr id="3" name="Text Placeholder 2">
            <a:extLst>
              <a:ext uri="{FF2B5EF4-FFF2-40B4-BE49-F238E27FC236}">
                <a16:creationId xmlns:a16="http://schemas.microsoft.com/office/drawing/2014/main" id="{1246C020-38A3-C481-6003-460C85D5ABCA}"/>
              </a:ext>
            </a:extLst>
          </p:cNvPr>
          <p:cNvSpPr>
            <a:spLocks noGrp="1"/>
          </p:cNvSpPr>
          <p:nvPr>
            <p:ph type="body" sz="quarter" idx="23"/>
          </p:nvPr>
        </p:nvSpPr>
        <p:spPr/>
        <p:txBody>
          <a:bodyPr/>
          <a:lstStyle/>
          <a:p>
            <a:r>
              <a:rPr lang="en-US" dirty="0"/>
              <a:t>Introduction to the Learning Initiative</a:t>
            </a:r>
          </a:p>
        </p:txBody>
      </p:sp>
      <p:sp>
        <p:nvSpPr>
          <p:cNvPr id="4" name="Text Placeholder 3">
            <a:extLst>
              <a:ext uri="{FF2B5EF4-FFF2-40B4-BE49-F238E27FC236}">
                <a16:creationId xmlns:a16="http://schemas.microsoft.com/office/drawing/2014/main" id="{57638555-F390-14E5-FD52-E9696FE6DEE0}"/>
              </a:ext>
            </a:extLst>
          </p:cNvPr>
          <p:cNvSpPr>
            <a:spLocks noGrp="1"/>
          </p:cNvSpPr>
          <p:nvPr>
            <p:ph type="body" sz="quarter" idx="24"/>
          </p:nvPr>
        </p:nvSpPr>
        <p:spPr/>
        <p:txBody>
          <a:bodyPr/>
          <a:lstStyle/>
          <a:p>
            <a:r>
              <a:rPr lang="en-US" dirty="0"/>
              <a:t>Today’s Presenters</a:t>
            </a:r>
          </a:p>
        </p:txBody>
      </p:sp>
      <p:sp>
        <p:nvSpPr>
          <p:cNvPr id="5" name="Text Placeholder 4">
            <a:extLst>
              <a:ext uri="{FF2B5EF4-FFF2-40B4-BE49-F238E27FC236}">
                <a16:creationId xmlns:a16="http://schemas.microsoft.com/office/drawing/2014/main" id="{9DD6ADE4-EA10-D0B2-9B77-E194E3979213}"/>
              </a:ext>
            </a:extLst>
          </p:cNvPr>
          <p:cNvSpPr>
            <a:spLocks noGrp="1"/>
          </p:cNvSpPr>
          <p:nvPr>
            <p:ph type="body" sz="quarter" idx="25"/>
          </p:nvPr>
        </p:nvSpPr>
        <p:spPr>
          <a:xfrm>
            <a:off x="10166117" y="3044318"/>
            <a:ext cx="5679000" cy="986913"/>
          </a:xfrm>
        </p:spPr>
        <p:txBody>
          <a:bodyPr/>
          <a:lstStyle/>
          <a:p>
            <a:endParaRPr lang="en-US" dirty="0"/>
          </a:p>
        </p:txBody>
      </p:sp>
      <p:sp>
        <p:nvSpPr>
          <p:cNvPr id="7" name="Text Placeholder 6">
            <a:extLst>
              <a:ext uri="{FF2B5EF4-FFF2-40B4-BE49-F238E27FC236}">
                <a16:creationId xmlns:a16="http://schemas.microsoft.com/office/drawing/2014/main" id="{537EE458-C370-D955-AE50-C28A0AE4822F}"/>
              </a:ext>
            </a:extLst>
          </p:cNvPr>
          <p:cNvSpPr>
            <a:spLocks noGrp="1"/>
          </p:cNvSpPr>
          <p:nvPr>
            <p:ph type="body" sz="quarter" idx="27"/>
          </p:nvPr>
        </p:nvSpPr>
        <p:spPr>
          <a:xfrm>
            <a:off x="2336009" y="3044323"/>
            <a:ext cx="5679000" cy="974273"/>
          </a:xfrm>
        </p:spPr>
        <p:txBody>
          <a:bodyPr anchor="ctr"/>
          <a:lstStyle/>
          <a:p>
            <a:r>
              <a:rPr lang="en-US" dirty="0"/>
              <a:t>Kaiser Oakland</a:t>
            </a:r>
            <a:endParaRPr lang="en-US" sz="3000" dirty="0"/>
          </a:p>
        </p:txBody>
      </p:sp>
      <p:sp>
        <p:nvSpPr>
          <p:cNvPr id="8" name="Text Placeholder 7">
            <a:extLst>
              <a:ext uri="{FF2B5EF4-FFF2-40B4-BE49-F238E27FC236}">
                <a16:creationId xmlns:a16="http://schemas.microsoft.com/office/drawing/2014/main" id="{15708590-ED35-F4B7-E106-94EA10FC8DFB}"/>
              </a:ext>
            </a:extLst>
          </p:cNvPr>
          <p:cNvSpPr>
            <a:spLocks noGrp="1"/>
          </p:cNvSpPr>
          <p:nvPr>
            <p:ph type="body" sz="quarter" idx="28"/>
          </p:nvPr>
        </p:nvSpPr>
        <p:spPr>
          <a:xfrm>
            <a:off x="2839981" y="4543997"/>
            <a:ext cx="4789265" cy="3511973"/>
          </a:xfrm>
        </p:spPr>
        <p:txBody>
          <a:bodyPr lIns="137160" tIns="68580" rIns="137160" bIns="68580" anchor="t"/>
          <a:lstStyle/>
          <a:p>
            <a:pPr marL="0" indent="0">
              <a:buNone/>
            </a:pPr>
            <a:r>
              <a:rPr lang="en-US" sz="3600" b="1" dirty="0">
                <a:solidFill>
                  <a:srgbClr val="10587D"/>
                </a:solidFill>
                <a:latin typeface="Roboto"/>
                <a:ea typeface="Roboto"/>
                <a:cs typeface="Roboto"/>
              </a:rPr>
              <a:t>Oakland</a:t>
            </a:r>
            <a:endParaRPr lang="en-US" sz="3000" b="1" dirty="0">
              <a:solidFill>
                <a:srgbClr val="10587D"/>
              </a:solidFill>
              <a:latin typeface="Roboto"/>
              <a:ea typeface="Roboto"/>
              <a:cs typeface="Roboto"/>
            </a:endParaRPr>
          </a:p>
          <a:p>
            <a:pPr marL="0" indent="0">
              <a:buNone/>
            </a:pPr>
            <a:endParaRPr lang="en-US" sz="3600" b="1" dirty="0">
              <a:solidFill>
                <a:srgbClr val="10587D"/>
              </a:solidFill>
              <a:latin typeface="Roboto"/>
              <a:ea typeface="Roboto"/>
              <a:cs typeface="Roboto"/>
            </a:endParaRPr>
          </a:p>
          <a:p>
            <a:pPr marL="0" indent="0">
              <a:buNone/>
            </a:pPr>
            <a:r>
              <a:rPr lang="en-US" sz="3600" b="1" dirty="0">
                <a:solidFill>
                  <a:srgbClr val="10587D"/>
                </a:solidFill>
                <a:latin typeface="Roboto"/>
                <a:ea typeface="Roboto"/>
                <a:cs typeface="Roboto"/>
              </a:rPr>
              <a:t>Presenters:</a:t>
            </a:r>
          </a:p>
          <a:p>
            <a:r>
              <a:rPr lang="en-US" sz="3200" dirty="0">
                <a:solidFill>
                  <a:srgbClr val="10587D"/>
                </a:solidFill>
              </a:rPr>
              <a:t>Anya Rapoport, CNM</a:t>
            </a:r>
          </a:p>
          <a:p>
            <a:r>
              <a:rPr lang="en-US" sz="3200" dirty="0">
                <a:solidFill>
                  <a:srgbClr val="10587D"/>
                </a:solidFill>
              </a:rPr>
              <a:t>Mara Greenberg, MD</a:t>
            </a:r>
          </a:p>
          <a:p>
            <a:r>
              <a:rPr lang="en-US" sz="3200" dirty="0">
                <a:solidFill>
                  <a:srgbClr val="10587D"/>
                </a:solidFill>
              </a:rPr>
              <a:t>Shanelle House, RN</a:t>
            </a:r>
          </a:p>
          <a:p>
            <a:pPr marL="0" indent="0">
              <a:buNone/>
            </a:pPr>
            <a:endParaRPr lang="en-US" sz="3000" b="1" dirty="0">
              <a:solidFill>
                <a:srgbClr val="10587D"/>
              </a:solidFill>
              <a:latin typeface="Roboto"/>
              <a:ea typeface="Roboto"/>
              <a:cs typeface="Roboto"/>
            </a:endParaRPr>
          </a:p>
          <a:p>
            <a:endParaRPr lang="en-US" sz="3000" dirty="0">
              <a:solidFill>
                <a:srgbClr val="10587D"/>
              </a:solidFill>
              <a:latin typeface="Roboto"/>
              <a:ea typeface="Roboto"/>
              <a:cs typeface="Roboto"/>
            </a:endParaRPr>
          </a:p>
          <a:p>
            <a:endParaRPr lang="en-US" sz="3000" dirty="0">
              <a:solidFill>
                <a:srgbClr val="10587D"/>
              </a:solidFill>
              <a:cs typeface="Roboto"/>
            </a:endParaRPr>
          </a:p>
        </p:txBody>
      </p:sp>
      <p:sp>
        <p:nvSpPr>
          <p:cNvPr id="9" name="Text Placeholder 8">
            <a:extLst>
              <a:ext uri="{FF2B5EF4-FFF2-40B4-BE49-F238E27FC236}">
                <a16:creationId xmlns:a16="http://schemas.microsoft.com/office/drawing/2014/main" id="{FE0EDEE8-824E-AD2D-38D7-83BDD594FC7A}"/>
              </a:ext>
            </a:extLst>
          </p:cNvPr>
          <p:cNvSpPr>
            <a:spLocks noGrp="1"/>
          </p:cNvSpPr>
          <p:nvPr>
            <p:ph type="body" sz="quarter" idx="29"/>
          </p:nvPr>
        </p:nvSpPr>
        <p:spPr>
          <a:xfrm>
            <a:off x="10166117" y="3044318"/>
            <a:ext cx="5679000" cy="986913"/>
          </a:xfrm>
        </p:spPr>
        <p:txBody>
          <a:bodyPr lIns="137160" tIns="68580" rIns="137160" bIns="68580" anchor="ctr"/>
          <a:lstStyle/>
          <a:p>
            <a:r>
              <a:rPr lang="en-US" dirty="0">
                <a:latin typeface="Roboto"/>
                <a:ea typeface="Roboto"/>
                <a:cs typeface="Roboto"/>
              </a:rPr>
              <a:t>Eisenhower             Medical Center</a:t>
            </a:r>
          </a:p>
        </p:txBody>
      </p:sp>
      <p:sp>
        <p:nvSpPr>
          <p:cNvPr id="10" name="Text Placeholder 9">
            <a:extLst>
              <a:ext uri="{FF2B5EF4-FFF2-40B4-BE49-F238E27FC236}">
                <a16:creationId xmlns:a16="http://schemas.microsoft.com/office/drawing/2014/main" id="{76AD1C56-6071-A6A5-6E0B-D355C92AEE78}"/>
              </a:ext>
            </a:extLst>
          </p:cNvPr>
          <p:cNvSpPr>
            <a:spLocks noGrp="1"/>
          </p:cNvSpPr>
          <p:nvPr>
            <p:ph type="body" sz="quarter" idx="30"/>
          </p:nvPr>
        </p:nvSpPr>
        <p:spPr>
          <a:xfrm>
            <a:off x="10647420" y="4543997"/>
            <a:ext cx="4800600" cy="3669812"/>
          </a:xfrm>
        </p:spPr>
        <p:txBody>
          <a:bodyPr lIns="137160" tIns="68580" rIns="137160" bIns="68580" anchor="t"/>
          <a:lstStyle/>
          <a:p>
            <a:pPr marL="0" indent="0">
              <a:buNone/>
            </a:pPr>
            <a:r>
              <a:rPr lang="en-US" sz="3600" b="1" dirty="0">
                <a:solidFill>
                  <a:srgbClr val="10587D"/>
                </a:solidFill>
                <a:latin typeface="Roboto"/>
                <a:ea typeface="Roboto"/>
                <a:cs typeface="Roboto"/>
              </a:rPr>
              <a:t>Rancho Mirage</a:t>
            </a:r>
          </a:p>
          <a:p>
            <a:pPr marL="0" indent="0">
              <a:buNone/>
            </a:pPr>
            <a:endParaRPr lang="en-US" sz="3000" dirty="0">
              <a:solidFill>
                <a:srgbClr val="10587D"/>
              </a:solidFill>
              <a:cs typeface="Roboto" panose="02000000000000000000" pitchFamily="2" charset="0"/>
            </a:endParaRPr>
          </a:p>
          <a:p>
            <a:pPr marL="0" indent="0">
              <a:buNone/>
            </a:pPr>
            <a:r>
              <a:rPr lang="en-US" sz="3600" b="1" dirty="0">
                <a:solidFill>
                  <a:srgbClr val="10587D"/>
                </a:solidFill>
                <a:latin typeface="Roboto"/>
                <a:ea typeface="Roboto"/>
                <a:cs typeface="Roboto"/>
              </a:rPr>
              <a:t>Presenters:</a:t>
            </a:r>
          </a:p>
          <a:p>
            <a:pPr>
              <a:lnSpc>
                <a:spcPts val="4511"/>
              </a:lnSpc>
            </a:pPr>
            <a:r>
              <a:rPr lang="en-US" sz="3200" spc="94" dirty="0">
                <a:solidFill>
                  <a:srgbClr val="10587D"/>
                </a:solidFill>
                <a:cs typeface="Ballpoint"/>
                <a:sym typeface="Ballpoint"/>
              </a:rPr>
              <a:t>Danny Castaneda, MSN-ED,RN, RNC-OB, PHN</a:t>
            </a:r>
          </a:p>
          <a:p>
            <a:pPr marL="0" indent="0">
              <a:buNone/>
            </a:pPr>
            <a:endParaRPr lang="en-US" sz="3600" b="1" dirty="0">
              <a:solidFill>
                <a:srgbClr val="10587D"/>
              </a:solidFill>
              <a:latin typeface="Roboto"/>
              <a:ea typeface="Roboto"/>
              <a:cs typeface="Roboto"/>
            </a:endParaRPr>
          </a:p>
        </p:txBody>
      </p:sp>
    </p:spTree>
    <p:extLst>
      <p:ext uri="{BB962C8B-B14F-4D97-AF65-F5344CB8AC3E}">
        <p14:creationId xmlns:p14="http://schemas.microsoft.com/office/powerpoint/2010/main" val="548567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27FED0-7585-B9DF-BA01-36BA7AA0AEDD}"/>
              </a:ext>
            </a:extLst>
          </p:cNvPr>
          <p:cNvSpPr>
            <a:spLocks noGrp="1"/>
          </p:cNvSpPr>
          <p:nvPr>
            <p:ph type="body" sz="quarter" idx="17"/>
          </p:nvPr>
        </p:nvSpPr>
        <p:spPr/>
        <p:txBody>
          <a:bodyPr lIns="137160" tIns="68580" rIns="137160" bIns="68580" anchor="t"/>
          <a:lstStyle/>
          <a:p>
            <a:br>
              <a:rPr lang="en-US" dirty="0"/>
            </a:br>
            <a:r>
              <a:rPr lang="en-US" dirty="0"/>
              <a:t>Kaiser Oakland</a:t>
            </a:r>
          </a:p>
        </p:txBody>
      </p:sp>
    </p:spTree>
    <p:extLst>
      <p:ext uri="{BB962C8B-B14F-4D97-AF65-F5344CB8AC3E}">
        <p14:creationId xmlns:p14="http://schemas.microsoft.com/office/powerpoint/2010/main" val="2267744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Member Advisory Committee</a:t>
            </a:r>
            <a:br>
              <a:rPr lang="en-US" dirty="0"/>
            </a:br>
            <a:r>
              <a:rPr lang="en-US" dirty="0"/>
              <a:t>Kaiser Oakland</a:t>
            </a:r>
          </a:p>
        </p:txBody>
      </p:sp>
      <p:sp>
        <p:nvSpPr>
          <p:cNvPr id="3" name="Subtitle 2"/>
          <p:cNvSpPr>
            <a:spLocks noGrp="1"/>
          </p:cNvSpPr>
          <p:nvPr>
            <p:ph type="subTitle" idx="1"/>
          </p:nvPr>
        </p:nvSpPr>
        <p:spPr>
          <a:xfrm>
            <a:off x="2286000" y="5751401"/>
            <a:ext cx="13716000" cy="2483643"/>
          </a:xfrm>
        </p:spPr>
        <p:txBody>
          <a:bodyPr vert="horz" lIns="137160" tIns="68580" rIns="137160" bIns="68580" rtlCol="0" anchor="t">
            <a:normAutofit/>
          </a:bodyPr>
          <a:lstStyle/>
          <a:p>
            <a:r>
              <a:rPr lang="en-US" dirty="0"/>
              <a:t>Anya Rapoport, CNM</a:t>
            </a:r>
          </a:p>
          <a:p>
            <a:r>
              <a:rPr lang="en-US" dirty="0"/>
              <a:t>Mara Greenberg, MD</a:t>
            </a:r>
          </a:p>
          <a:p>
            <a:r>
              <a:rPr lang="en-US" dirty="0"/>
              <a:t>Shanelle House, RN</a:t>
            </a:r>
          </a:p>
        </p:txBody>
      </p:sp>
    </p:spTree>
    <p:extLst>
      <p:ext uri="{BB962C8B-B14F-4D97-AF65-F5344CB8AC3E}">
        <p14:creationId xmlns:p14="http://schemas.microsoft.com/office/powerpoint/2010/main" val="1098572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4C3C96C-8EC8-CF22-EC2E-9944B2381609}"/>
              </a:ext>
            </a:extLst>
          </p:cNvPr>
          <p:cNvPicPr>
            <a:picLocks noChangeAspect="1"/>
          </p:cNvPicPr>
          <p:nvPr/>
        </p:nvPicPr>
        <p:blipFill>
          <a:blip r:embed="rId2" cstate="print">
            <a:extLst>
              <a:ext uri="{28A0092B-C50C-407E-A947-70E740481C1C}">
                <a14:useLocalDpi xmlns:a14="http://schemas.microsoft.com/office/drawing/2010/main" val="0"/>
              </a:ext>
            </a:extLst>
          </a:blip>
          <a:srcRect t="6862" b="22868"/>
          <a:stretch>
            <a:fillRect/>
          </a:stretch>
        </p:blipFill>
        <p:spPr>
          <a:xfrm>
            <a:off x="685800" y="685800"/>
            <a:ext cx="16916400" cy="8915400"/>
          </a:xfrm>
          <a:prstGeom prst="rect">
            <a:avLst/>
          </a:prstGeom>
        </p:spPr>
      </p:pic>
      <p:sp>
        <p:nvSpPr>
          <p:cNvPr id="5" name="TextBox 4">
            <a:extLst>
              <a:ext uri="{FF2B5EF4-FFF2-40B4-BE49-F238E27FC236}">
                <a16:creationId xmlns:a16="http://schemas.microsoft.com/office/drawing/2014/main" id="{44F445E5-305E-4AF5-ECB2-A6FD073D5614}"/>
              </a:ext>
            </a:extLst>
          </p:cNvPr>
          <p:cNvSpPr txBox="1"/>
          <p:nvPr/>
        </p:nvSpPr>
        <p:spPr>
          <a:xfrm>
            <a:off x="4570656" y="4870535"/>
            <a:ext cx="9141309" cy="507831"/>
          </a:xfrm>
          <a:prstGeom prst="rect">
            <a:avLst/>
          </a:prstGeom>
          <a:noFill/>
        </p:spPr>
        <p:txBody>
          <a:bodyPr wrap="square">
            <a:spAutoFit/>
          </a:bodyPr>
          <a:lstStyle/>
          <a:p>
            <a:endParaRPr lang="en-US" sz="2700" dirty="0"/>
          </a:p>
        </p:txBody>
      </p:sp>
    </p:spTree>
    <p:extLst>
      <p:ext uri="{BB962C8B-B14F-4D97-AF65-F5344CB8AC3E}">
        <p14:creationId xmlns:p14="http://schemas.microsoft.com/office/powerpoint/2010/main" val="15855805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Aptos" panose="020B0004020202020204"/>
            </a:endParaRPr>
          </a:p>
        </p:txBody>
      </p:sp>
      <p:sp>
        <p:nvSpPr>
          <p:cNvPr id="2" name="Title 1">
            <a:extLst>
              <a:ext uri="{FF2B5EF4-FFF2-40B4-BE49-F238E27FC236}">
                <a16:creationId xmlns:a16="http://schemas.microsoft.com/office/drawing/2014/main" id="{D7B70D27-8856-26B7-D0B7-5BB2AA996A1E}"/>
              </a:ext>
            </a:extLst>
          </p:cNvPr>
          <p:cNvSpPr>
            <a:spLocks noGrp="1"/>
          </p:cNvSpPr>
          <p:nvPr>
            <p:ph type="title"/>
          </p:nvPr>
        </p:nvSpPr>
        <p:spPr>
          <a:xfrm>
            <a:off x="960120" y="488054"/>
            <a:ext cx="6552903" cy="2935262"/>
          </a:xfrm>
        </p:spPr>
        <p:txBody>
          <a:bodyPr anchor="b">
            <a:normAutofit/>
          </a:bodyPr>
          <a:lstStyle/>
          <a:p>
            <a:pPr algn="ctr"/>
            <a:r>
              <a:rPr lang="en-US" sz="8100"/>
              <a:t>Roadmap to Success</a:t>
            </a:r>
            <a:endParaRPr lang="en-US"/>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120" y="3880491"/>
            <a:ext cx="5212080" cy="27432"/>
          </a:xfrm>
          <a:custGeom>
            <a:avLst/>
            <a:gdLst>
              <a:gd name="csX0" fmla="*/ 0 w 5212080"/>
              <a:gd name="csY0" fmla="*/ 0 h 27432"/>
              <a:gd name="csX1" fmla="*/ 599389 w 5212080"/>
              <a:gd name="csY1" fmla="*/ 0 h 27432"/>
              <a:gd name="csX2" fmla="*/ 1198778 w 5212080"/>
              <a:gd name="csY2" fmla="*/ 0 h 27432"/>
              <a:gd name="csX3" fmla="*/ 1954530 w 5212080"/>
              <a:gd name="csY3" fmla="*/ 0 h 27432"/>
              <a:gd name="csX4" fmla="*/ 2501798 w 5212080"/>
              <a:gd name="csY4" fmla="*/ 0 h 27432"/>
              <a:gd name="csX5" fmla="*/ 3049067 w 5212080"/>
              <a:gd name="csY5" fmla="*/ 0 h 27432"/>
              <a:gd name="csX6" fmla="*/ 3700577 w 5212080"/>
              <a:gd name="csY6" fmla="*/ 0 h 27432"/>
              <a:gd name="csX7" fmla="*/ 4247845 w 5212080"/>
              <a:gd name="csY7" fmla="*/ 0 h 27432"/>
              <a:gd name="csX8" fmla="*/ 5212080 w 5212080"/>
              <a:gd name="csY8" fmla="*/ 0 h 27432"/>
              <a:gd name="csX9" fmla="*/ 5212080 w 5212080"/>
              <a:gd name="csY9" fmla="*/ 27432 h 27432"/>
              <a:gd name="csX10" fmla="*/ 4664812 w 5212080"/>
              <a:gd name="csY10" fmla="*/ 27432 h 27432"/>
              <a:gd name="csX11" fmla="*/ 4117543 w 5212080"/>
              <a:gd name="csY11" fmla="*/ 27432 h 27432"/>
              <a:gd name="csX12" fmla="*/ 3466033 w 5212080"/>
              <a:gd name="csY12" fmla="*/ 27432 h 27432"/>
              <a:gd name="csX13" fmla="*/ 2918765 w 5212080"/>
              <a:gd name="csY13" fmla="*/ 27432 h 27432"/>
              <a:gd name="csX14" fmla="*/ 2423617 w 5212080"/>
              <a:gd name="csY14" fmla="*/ 27432 h 27432"/>
              <a:gd name="csX15" fmla="*/ 1772107 w 5212080"/>
              <a:gd name="csY15" fmla="*/ 27432 h 27432"/>
              <a:gd name="csX16" fmla="*/ 1120597 w 5212080"/>
              <a:gd name="csY16" fmla="*/ 27432 h 27432"/>
              <a:gd name="csX17" fmla="*/ 0 w 5212080"/>
              <a:gd name="csY17" fmla="*/ 27432 h 27432"/>
              <a:gd name="csX18" fmla="*/ 0 w 5212080"/>
              <a:gd name="csY18"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212080" h="27432" fill="none" extrusionOk="0">
                <a:moveTo>
                  <a:pt x="0" y="0"/>
                </a:moveTo>
                <a:cubicBezTo>
                  <a:pt x="128838" y="-11329"/>
                  <a:pt x="306779" y="5198"/>
                  <a:pt x="599389" y="0"/>
                </a:cubicBezTo>
                <a:cubicBezTo>
                  <a:pt x="891999" y="-5198"/>
                  <a:pt x="916635" y="-24425"/>
                  <a:pt x="1198778" y="0"/>
                </a:cubicBezTo>
                <a:cubicBezTo>
                  <a:pt x="1480921" y="24425"/>
                  <a:pt x="1761605" y="-17440"/>
                  <a:pt x="1954530" y="0"/>
                </a:cubicBezTo>
                <a:cubicBezTo>
                  <a:pt x="2147455" y="17440"/>
                  <a:pt x="2239112" y="-16223"/>
                  <a:pt x="2501798" y="0"/>
                </a:cubicBezTo>
                <a:cubicBezTo>
                  <a:pt x="2764484" y="16223"/>
                  <a:pt x="2838074" y="12987"/>
                  <a:pt x="3049067" y="0"/>
                </a:cubicBezTo>
                <a:cubicBezTo>
                  <a:pt x="3260060" y="-12987"/>
                  <a:pt x="3470388" y="-15138"/>
                  <a:pt x="3700577" y="0"/>
                </a:cubicBezTo>
                <a:cubicBezTo>
                  <a:pt x="3930766" y="15138"/>
                  <a:pt x="4052672" y="-14938"/>
                  <a:pt x="4247845" y="0"/>
                </a:cubicBezTo>
                <a:cubicBezTo>
                  <a:pt x="4443018" y="14938"/>
                  <a:pt x="4730158" y="-1623"/>
                  <a:pt x="5212080" y="0"/>
                </a:cubicBezTo>
                <a:cubicBezTo>
                  <a:pt x="5212790" y="9050"/>
                  <a:pt x="5211442" y="21151"/>
                  <a:pt x="5212080" y="27432"/>
                </a:cubicBezTo>
                <a:cubicBezTo>
                  <a:pt x="4991075" y="27722"/>
                  <a:pt x="4932008" y="37429"/>
                  <a:pt x="4664812" y="27432"/>
                </a:cubicBezTo>
                <a:cubicBezTo>
                  <a:pt x="4397616" y="17435"/>
                  <a:pt x="4374940" y="47585"/>
                  <a:pt x="4117543" y="27432"/>
                </a:cubicBezTo>
                <a:cubicBezTo>
                  <a:pt x="3860146" y="7279"/>
                  <a:pt x="3773367" y="36569"/>
                  <a:pt x="3466033" y="27432"/>
                </a:cubicBezTo>
                <a:cubicBezTo>
                  <a:pt x="3158699" y="18296"/>
                  <a:pt x="3137854" y="54523"/>
                  <a:pt x="2918765" y="27432"/>
                </a:cubicBezTo>
                <a:cubicBezTo>
                  <a:pt x="2699676" y="341"/>
                  <a:pt x="2536311" y="13149"/>
                  <a:pt x="2423617" y="27432"/>
                </a:cubicBezTo>
                <a:cubicBezTo>
                  <a:pt x="2310923" y="41715"/>
                  <a:pt x="2021228" y="23141"/>
                  <a:pt x="1772107" y="27432"/>
                </a:cubicBezTo>
                <a:cubicBezTo>
                  <a:pt x="1522986" y="31724"/>
                  <a:pt x="1317107" y="20364"/>
                  <a:pt x="1120597" y="27432"/>
                </a:cubicBezTo>
                <a:cubicBezTo>
                  <a:pt x="924087" y="34501"/>
                  <a:pt x="454536" y="8495"/>
                  <a:pt x="0" y="27432"/>
                </a:cubicBezTo>
                <a:cubicBezTo>
                  <a:pt x="-1228" y="21145"/>
                  <a:pt x="-815" y="8816"/>
                  <a:pt x="0" y="0"/>
                </a:cubicBezTo>
                <a:close/>
              </a:path>
              <a:path w="5212080" h="27432" stroke="0" extrusionOk="0">
                <a:moveTo>
                  <a:pt x="0" y="0"/>
                </a:moveTo>
                <a:cubicBezTo>
                  <a:pt x="233695" y="-764"/>
                  <a:pt x="364103" y="24957"/>
                  <a:pt x="547268" y="0"/>
                </a:cubicBezTo>
                <a:cubicBezTo>
                  <a:pt x="730433" y="-24957"/>
                  <a:pt x="937737" y="-21107"/>
                  <a:pt x="1303020" y="0"/>
                </a:cubicBezTo>
                <a:cubicBezTo>
                  <a:pt x="1668303" y="21107"/>
                  <a:pt x="1620404" y="13071"/>
                  <a:pt x="1798168" y="0"/>
                </a:cubicBezTo>
                <a:cubicBezTo>
                  <a:pt x="1975932" y="-13071"/>
                  <a:pt x="2090998" y="4232"/>
                  <a:pt x="2293315" y="0"/>
                </a:cubicBezTo>
                <a:cubicBezTo>
                  <a:pt x="2495632" y="-4232"/>
                  <a:pt x="2738710" y="-17332"/>
                  <a:pt x="2944825" y="0"/>
                </a:cubicBezTo>
                <a:cubicBezTo>
                  <a:pt x="3150940" y="17332"/>
                  <a:pt x="3308101" y="26665"/>
                  <a:pt x="3544214" y="0"/>
                </a:cubicBezTo>
                <a:cubicBezTo>
                  <a:pt x="3780327" y="-26665"/>
                  <a:pt x="4028425" y="-24303"/>
                  <a:pt x="4247845" y="0"/>
                </a:cubicBezTo>
                <a:cubicBezTo>
                  <a:pt x="4467265" y="24303"/>
                  <a:pt x="4779418" y="33057"/>
                  <a:pt x="5212080" y="0"/>
                </a:cubicBezTo>
                <a:cubicBezTo>
                  <a:pt x="5212137" y="6776"/>
                  <a:pt x="5210915" y="20935"/>
                  <a:pt x="5212080" y="27432"/>
                </a:cubicBezTo>
                <a:cubicBezTo>
                  <a:pt x="4921467" y="60248"/>
                  <a:pt x="4631077" y="62273"/>
                  <a:pt x="4456328" y="27432"/>
                </a:cubicBezTo>
                <a:cubicBezTo>
                  <a:pt x="4281579" y="-7409"/>
                  <a:pt x="4048724" y="47667"/>
                  <a:pt x="3856939" y="27432"/>
                </a:cubicBezTo>
                <a:cubicBezTo>
                  <a:pt x="3665154" y="7197"/>
                  <a:pt x="3498754" y="15866"/>
                  <a:pt x="3257550" y="27432"/>
                </a:cubicBezTo>
                <a:cubicBezTo>
                  <a:pt x="3016346" y="38998"/>
                  <a:pt x="2854089" y="39360"/>
                  <a:pt x="2710282" y="27432"/>
                </a:cubicBezTo>
                <a:cubicBezTo>
                  <a:pt x="2566475" y="15504"/>
                  <a:pt x="2336282" y="56792"/>
                  <a:pt x="2110892" y="27432"/>
                </a:cubicBezTo>
                <a:cubicBezTo>
                  <a:pt x="1885502" y="-1928"/>
                  <a:pt x="1825148" y="42061"/>
                  <a:pt x="1615745" y="27432"/>
                </a:cubicBezTo>
                <a:cubicBezTo>
                  <a:pt x="1406342" y="12803"/>
                  <a:pt x="1193655" y="44031"/>
                  <a:pt x="1016356" y="27432"/>
                </a:cubicBezTo>
                <a:cubicBezTo>
                  <a:pt x="839057" y="10833"/>
                  <a:pt x="292902" y="7819"/>
                  <a:pt x="0" y="27432"/>
                </a:cubicBezTo>
                <a:cubicBezTo>
                  <a:pt x="-234" y="21031"/>
                  <a:pt x="-921" y="632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Aptos" panose="020B0004020202020204"/>
            </a:endParaRPr>
          </a:p>
        </p:txBody>
      </p:sp>
      <p:sp>
        <p:nvSpPr>
          <p:cNvPr id="8" name="Content Placeholder 7">
            <a:extLst>
              <a:ext uri="{FF2B5EF4-FFF2-40B4-BE49-F238E27FC236}">
                <a16:creationId xmlns:a16="http://schemas.microsoft.com/office/drawing/2014/main" id="{C537517B-61D1-C2C3-02B3-4D8A78BE546C}"/>
              </a:ext>
            </a:extLst>
          </p:cNvPr>
          <p:cNvSpPr>
            <a:spLocks noGrp="1"/>
          </p:cNvSpPr>
          <p:nvPr>
            <p:ph idx="1"/>
          </p:nvPr>
        </p:nvSpPr>
        <p:spPr>
          <a:xfrm>
            <a:off x="960121" y="4309349"/>
            <a:ext cx="6365384" cy="4981002"/>
          </a:xfrm>
        </p:spPr>
        <p:txBody>
          <a:bodyPr vert="horz" lIns="137160" tIns="68580" rIns="137160" bIns="68580" rtlCol="0" anchor="t">
            <a:normAutofit lnSpcReduction="10000"/>
          </a:bodyPr>
          <a:lstStyle/>
          <a:p>
            <a:r>
              <a:rPr lang="en-US"/>
              <a:t>Why ?</a:t>
            </a:r>
          </a:p>
          <a:p>
            <a:r>
              <a:rPr lang="en-US"/>
              <a:t>Who are your stake holders? </a:t>
            </a:r>
          </a:p>
          <a:p>
            <a:r>
              <a:rPr lang="en-US"/>
              <a:t>Who can help?</a:t>
            </a:r>
            <a:endParaRPr lang="en-US" dirty="0"/>
          </a:p>
          <a:p>
            <a:r>
              <a:rPr lang="en-US"/>
              <a:t>How to recruit</a:t>
            </a:r>
            <a:endParaRPr lang="en-US" dirty="0"/>
          </a:p>
          <a:p>
            <a:r>
              <a:rPr lang="en-US"/>
              <a:t>Meeting Guide</a:t>
            </a:r>
            <a:endParaRPr lang="en-US" dirty="0"/>
          </a:p>
          <a:p>
            <a:r>
              <a:rPr lang="en-US"/>
              <a:t>Successes</a:t>
            </a:r>
            <a:r>
              <a:rPr lang="en-US" dirty="0"/>
              <a:t> </a:t>
            </a:r>
          </a:p>
          <a:p>
            <a:endParaRPr lang="en-US" sz="3300" dirty="0"/>
          </a:p>
        </p:txBody>
      </p:sp>
      <p:pic>
        <p:nvPicPr>
          <p:cNvPr id="4" name="Content Placeholder 3">
            <a:extLst>
              <a:ext uri="{FF2B5EF4-FFF2-40B4-BE49-F238E27FC236}">
                <a16:creationId xmlns:a16="http://schemas.microsoft.com/office/drawing/2014/main" id="{E5040E28-2CDA-2F18-A930-90204B3F8E72}"/>
              </a:ext>
            </a:extLst>
          </p:cNvPr>
          <p:cNvPicPr>
            <a:picLocks noChangeAspect="1"/>
          </p:cNvPicPr>
          <p:nvPr/>
        </p:nvPicPr>
        <p:blipFill>
          <a:blip r:embed="rId2"/>
          <a:srcRect l="19703" r="13344" b="-1"/>
          <a:stretch>
            <a:fillRect/>
          </a:stretch>
        </p:blipFill>
        <p:spPr>
          <a:xfrm>
            <a:off x="7967554" y="15"/>
            <a:ext cx="10318163" cy="10286985"/>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8624674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91DC6ABD-215C-4EA8-A483-CEF5B99AB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8287999" cy="102860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Aptos" panose="020B0004020202020204"/>
            </a:endParaRPr>
          </a:p>
        </p:txBody>
      </p:sp>
      <p:sp>
        <p:nvSpPr>
          <p:cNvPr id="2" name="Title 1">
            <a:extLst>
              <a:ext uri="{FF2B5EF4-FFF2-40B4-BE49-F238E27FC236}">
                <a16:creationId xmlns:a16="http://schemas.microsoft.com/office/drawing/2014/main" id="{F54D5D9A-F9DE-AF19-4EBE-BE3D52AEB621}"/>
              </a:ext>
            </a:extLst>
          </p:cNvPr>
          <p:cNvSpPr>
            <a:spLocks noGrp="1"/>
          </p:cNvSpPr>
          <p:nvPr>
            <p:ph type="title"/>
          </p:nvPr>
        </p:nvSpPr>
        <p:spPr>
          <a:xfrm>
            <a:off x="899414" y="1019597"/>
            <a:ext cx="6257991" cy="5604810"/>
          </a:xfrm>
        </p:spPr>
        <p:txBody>
          <a:bodyPr vert="horz" lIns="137160" tIns="68580" rIns="137160" bIns="68580" rtlCol="0" anchor="b">
            <a:normAutofit/>
          </a:bodyPr>
          <a:lstStyle/>
          <a:p>
            <a:r>
              <a:rPr lang="en-US" sz="9000"/>
              <a:t>Why?</a:t>
            </a:r>
          </a:p>
        </p:txBody>
      </p:sp>
      <p:grpSp>
        <p:nvGrpSpPr>
          <p:cNvPr id="22" name="Group 21">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124648" y="2"/>
            <a:ext cx="3669576" cy="8666712"/>
            <a:chOff x="329184" y="1"/>
            <a:chExt cx="524256" cy="5777808"/>
          </a:xfrm>
        </p:grpSpPr>
        <p:cxnSp>
          <p:nvCxnSpPr>
            <p:cNvPr id="23" name="Straight Connector 22">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Aptos" panose="020B0004020202020204"/>
              </a:endParaRPr>
            </a:p>
          </p:txBody>
        </p:sp>
      </p:grpSp>
      <p:sp>
        <p:nvSpPr>
          <p:cNvPr id="26" name="Rectangle 25">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79898" y="403986"/>
            <a:ext cx="9175169" cy="931316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Aptos" panose="020B0004020202020204"/>
            </a:endParaRPr>
          </a:p>
        </p:txBody>
      </p:sp>
      <p:pic>
        <p:nvPicPr>
          <p:cNvPr id="4" name="Content Placeholder 3">
            <a:extLst>
              <a:ext uri="{FF2B5EF4-FFF2-40B4-BE49-F238E27FC236}">
                <a16:creationId xmlns:a16="http://schemas.microsoft.com/office/drawing/2014/main" id="{BD7640C1-AA61-EF31-3081-3351DD8FAB77}"/>
              </a:ext>
            </a:extLst>
          </p:cNvPr>
          <p:cNvPicPr>
            <a:picLocks noGrp="1" noChangeAspect="1"/>
          </p:cNvPicPr>
          <p:nvPr>
            <p:ph idx="1"/>
          </p:nvPr>
        </p:nvPicPr>
        <p:blipFill>
          <a:blip r:embed="rId2"/>
          <a:stretch>
            <a:fillRect/>
          </a:stretch>
        </p:blipFill>
        <p:spPr>
          <a:xfrm>
            <a:off x="8460858" y="853946"/>
            <a:ext cx="8413245" cy="8413245"/>
          </a:xfrm>
          <a:prstGeom prst="rect">
            <a:avLst/>
          </a:prstGeom>
        </p:spPr>
      </p:pic>
    </p:spTree>
    <p:extLst>
      <p:ext uri="{BB962C8B-B14F-4D97-AF65-F5344CB8AC3E}">
        <p14:creationId xmlns:p14="http://schemas.microsoft.com/office/powerpoint/2010/main" val="845951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8287999" cy="102860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Aptos" panose="020B0004020202020204"/>
            </a:endParaRPr>
          </a:p>
        </p:txBody>
      </p:sp>
      <p:grpSp>
        <p:nvGrpSpPr>
          <p:cNvPr id="24" name="Group 23">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 y="1824896"/>
            <a:ext cx="1097282" cy="101019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Aptos" panose="020B0004020202020204"/>
              </a:endParaRPr>
            </a:p>
          </p:txBody>
        </p:sp>
        <p:sp>
          <p:nvSpPr>
            <p:cNvPr id="25" name="Rectangle 24">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Aptos" panose="020B0004020202020204"/>
              </a:endParaRPr>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Aptos" panose="020B0004020202020204"/>
              </a:endParaRPr>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119" y="920931"/>
            <a:ext cx="16361231" cy="284117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Aptos" panose="020B0004020202020204"/>
            </a:endParaRPr>
          </a:p>
        </p:txBody>
      </p:sp>
      <p:sp>
        <p:nvSpPr>
          <p:cNvPr id="2" name="Title 1">
            <a:extLst>
              <a:ext uri="{FF2B5EF4-FFF2-40B4-BE49-F238E27FC236}">
                <a16:creationId xmlns:a16="http://schemas.microsoft.com/office/drawing/2014/main" id="{4948E211-11B1-F3E7-874A-6FAA325536B7}"/>
              </a:ext>
            </a:extLst>
          </p:cNvPr>
          <p:cNvSpPr>
            <a:spLocks noGrp="1"/>
          </p:cNvSpPr>
          <p:nvPr>
            <p:ph type="title"/>
          </p:nvPr>
        </p:nvSpPr>
        <p:spPr>
          <a:xfrm>
            <a:off x="1565447" y="1214847"/>
            <a:ext cx="15259515" cy="2331720"/>
          </a:xfrm>
        </p:spPr>
        <p:txBody>
          <a:bodyPr anchor="ctr">
            <a:normAutofit/>
          </a:bodyPr>
          <a:lstStyle/>
          <a:p>
            <a:r>
              <a:rPr lang="en-US" sz="7200"/>
              <a:t>Stake Holders</a:t>
            </a:r>
          </a:p>
        </p:txBody>
      </p:sp>
      <p:cxnSp>
        <p:nvCxnSpPr>
          <p:cNvPr id="26" name="Straight Connector 25">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57300" y="9727970"/>
            <a:ext cx="157734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27" name="Content Placeholder 2">
            <a:extLst>
              <a:ext uri="{FF2B5EF4-FFF2-40B4-BE49-F238E27FC236}">
                <a16:creationId xmlns:a16="http://schemas.microsoft.com/office/drawing/2014/main" id="{3AC87BE0-BE10-B6C1-D42B-74B8C1CC6F17}"/>
              </a:ext>
            </a:extLst>
          </p:cNvPr>
          <p:cNvGraphicFramePr>
            <a:graphicFrameLocks noGrp="1"/>
          </p:cNvGraphicFramePr>
          <p:nvPr>
            <p:ph idx="1"/>
          </p:nvPr>
        </p:nvGraphicFramePr>
        <p:xfrm>
          <a:off x="1356903" y="4526279"/>
          <a:ext cx="15567660" cy="48148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21425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8287999" cy="102860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Aptos" panose="020B0004020202020204"/>
            </a:endParaRPr>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 y="1824896"/>
            <a:ext cx="1097282" cy="101019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Aptos" panose="020B0004020202020204"/>
              </a:endParaRPr>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Aptos" panose="020B0004020202020204"/>
              </a:endParaRPr>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Aptos" panose="020B0004020202020204"/>
              </a:endParaRPr>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119" y="920931"/>
            <a:ext cx="16361231" cy="284117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Aptos" panose="020B0004020202020204"/>
            </a:endParaRPr>
          </a:p>
        </p:txBody>
      </p:sp>
      <p:sp>
        <p:nvSpPr>
          <p:cNvPr id="2" name="Title 1">
            <a:extLst>
              <a:ext uri="{FF2B5EF4-FFF2-40B4-BE49-F238E27FC236}">
                <a16:creationId xmlns:a16="http://schemas.microsoft.com/office/drawing/2014/main" id="{8A84B66E-6DF0-6593-0431-9A1E1245909B}"/>
              </a:ext>
            </a:extLst>
          </p:cNvPr>
          <p:cNvSpPr>
            <a:spLocks noGrp="1"/>
          </p:cNvSpPr>
          <p:nvPr>
            <p:ph type="title"/>
          </p:nvPr>
        </p:nvSpPr>
        <p:spPr>
          <a:xfrm>
            <a:off x="1565447" y="1214847"/>
            <a:ext cx="15259515" cy="2331720"/>
          </a:xfrm>
        </p:spPr>
        <p:txBody>
          <a:bodyPr anchor="ctr">
            <a:normAutofit/>
          </a:bodyPr>
          <a:lstStyle/>
          <a:p>
            <a:r>
              <a:rPr lang="en-US" sz="7200"/>
              <a:t>Who can help?</a:t>
            </a:r>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57300" y="9727970"/>
            <a:ext cx="157734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11A3DA2E-23A0-2750-630A-35F50979252A}"/>
              </a:ext>
            </a:extLst>
          </p:cNvPr>
          <p:cNvGraphicFramePr>
            <a:graphicFrameLocks noGrp="1"/>
          </p:cNvGraphicFramePr>
          <p:nvPr>
            <p:ph idx="1"/>
          </p:nvPr>
        </p:nvGraphicFramePr>
        <p:xfrm>
          <a:off x="1356903" y="4526279"/>
          <a:ext cx="15567660" cy="48148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91781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18F8E-14DD-032E-AD80-44B8AB48FFA9}"/>
              </a:ext>
            </a:extLst>
          </p:cNvPr>
          <p:cNvSpPr>
            <a:spLocks noGrp="1"/>
          </p:cNvSpPr>
          <p:nvPr>
            <p:ph type="title"/>
          </p:nvPr>
        </p:nvSpPr>
        <p:spPr>
          <a:xfrm>
            <a:off x="136071" y="3403"/>
            <a:ext cx="15773400" cy="1988345"/>
          </a:xfrm>
        </p:spPr>
        <p:txBody>
          <a:bodyPr/>
          <a:lstStyle/>
          <a:p>
            <a:r>
              <a:rPr lang="en-US"/>
              <a:t>Recruitment </a:t>
            </a:r>
          </a:p>
        </p:txBody>
      </p:sp>
      <p:sp>
        <p:nvSpPr>
          <p:cNvPr id="3" name="Content Placeholder 2">
            <a:extLst>
              <a:ext uri="{FF2B5EF4-FFF2-40B4-BE49-F238E27FC236}">
                <a16:creationId xmlns:a16="http://schemas.microsoft.com/office/drawing/2014/main" id="{23F43C1D-27E4-5F74-63F1-994BF8DE3B24}"/>
              </a:ext>
            </a:extLst>
          </p:cNvPr>
          <p:cNvSpPr>
            <a:spLocks noGrp="1"/>
          </p:cNvSpPr>
          <p:nvPr>
            <p:ph idx="1"/>
          </p:nvPr>
        </p:nvSpPr>
        <p:spPr>
          <a:xfrm>
            <a:off x="386443" y="1682525"/>
            <a:ext cx="4593773" cy="6527007"/>
          </a:xfrm>
        </p:spPr>
        <p:txBody>
          <a:bodyPr vert="horz" lIns="137160" tIns="68580" rIns="137160" bIns="68580" rtlCol="0" anchor="t">
            <a:normAutofit/>
          </a:bodyPr>
          <a:lstStyle/>
          <a:p>
            <a:r>
              <a:rPr lang="en-US"/>
              <a:t>Flyers</a:t>
            </a:r>
          </a:p>
          <a:p>
            <a:r>
              <a:rPr lang="en-US"/>
              <a:t>Press Tour</a:t>
            </a:r>
          </a:p>
          <a:p>
            <a:r>
              <a:rPr lang="en-US"/>
              <a:t>Dot Phrases </a:t>
            </a:r>
            <a:endParaRPr lang="en-US" dirty="0"/>
          </a:p>
        </p:txBody>
      </p:sp>
      <p:pic>
        <p:nvPicPr>
          <p:cNvPr id="7" name="Picture 6">
            <a:extLst>
              <a:ext uri="{FF2B5EF4-FFF2-40B4-BE49-F238E27FC236}">
                <a16:creationId xmlns:a16="http://schemas.microsoft.com/office/drawing/2014/main" id="{60235108-D499-29CA-93E8-E831F46C4B99}"/>
              </a:ext>
            </a:extLst>
          </p:cNvPr>
          <p:cNvPicPr>
            <a:picLocks noChangeAspect="1"/>
          </p:cNvPicPr>
          <p:nvPr/>
        </p:nvPicPr>
        <p:blipFill>
          <a:blip r:embed="rId2"/>
          <a:stretch>
            <a:fillRect/>
          </a:stretch>
        </p:blipFill>
        <p:spPr>
          <a:xfrm>
            <a:off x="6822269" y="410257"/>
            <a:ext cx="4114146" cy="5036"/>
          </a:xfrm>
          <a:prstGeom prst="rect">
            <a:avLst/>
          </a:prstGeom>
        </p:spPr>
      </p:pic>
      <p:pic>
        <p:nvPicPr>
          <p:cNvPr id="10" name="Picture 9">
            <a:extLst>
              <a:ext uri="{FF2B5EF4-FFF2-40B4-BE49-F238E27FC236}">
                <a16:creationId xmlns:a16="http://schemas.microsoft.com/office/drawing/2014/main" id="{A1869021-1A30-2EFA-96BE-5D0BF3D5AFDF}"/>
              </a:ext>
            </a:extLst>
          </p:cNvPr>
          <p:cNvPicPr>
            <a:picLocks noChangeAspect="1"/>
          </p:cNvPicPr>
          <p:nvPr/>
        </p:nvPicPr>
        <p:blipFill>
          <a:blip r:embed="rId2"/>
          <a:stretch>
            <a:fillRect/>
          </a:stretch>
        </p:blipFill>
        <p:spPr>
          <a:xfrm>
            <a:off x="7377440" y="3164342"/>
            <a:ext cx="4114146" cy="5036"/>
          </a:xfrm>
          <a:prstGeom prst="rect">
            <a:avLst/>
          </a:prstGeom>
        </p:spPr>
      </p:pic>
      <p:pic>
        <p:nvPicPr>
          <p:cNvPr id="11" name="Picture 10">
            <a:extLst>
              <a:ext uri="{FF2B5EF4-FFF2-40B4-BE49-F238E27FC236}">
                <a16:creationId xmlns:a16="http://schemas.microsoft.com/office/drawing/2014/main" id="{5E07E26E-F7DB-E28C-B358-7A956D421F75}"/>
              </a:ext>
            </a:extLst>
          </p:cNvPr>
          <p:cNvPicPr>
            <a:picLocks noChangeAspect="1"/>
          </p:cNvPicPr>
          <p:nvPr/>
        </p:nvPicPr>
        <p:blipFill>
          <a:blip r:embed="rId3"/>
          <a:stretch>
            <a:fillRect/>
          </a:stretch>
        </p:blipFill>
        <p:spPr>
          <a:xfrm>
            <a:off x="9986283" y="5316311"/>
            <a:ext cx="8305800" cy="4974773"/>
          </a:xfrm>
          <a:prstGeom prst="rect">
            <a:avLst/>
          </a:prstGeom>
        </p:spPr>
      </p:pic>
      <p:pic>
        <p:nvPicPr>
          <p:cNvPr id="8" name="Picture 7">
            <a:extLst>
              <a:ext uri="{FF2B5EF4-FFF2-40B4-BE49-F238E27FC236}">
                <a16:creationId xmlns:a16="http://schemas.microsoft.com/office/drawing/2014/main" id="{CE08BD80-DD3C-D54D-B92B-CDFA7EA2B505}"/>
              </a:ext>
            </a:extLst>
          </p:cNvPr>
          <p:cNvPicPr>
            <a:picLocks noChangeAspect="1"/>
          </p:cNvPicPr>
          <p:nvPr/>
        </p:nvPicPr>
        <p:blipFill>
          <a:blip r:embed="rId4"/>
          <a:stretch>
            <a:fillRect/>
          </a:stretch>
        </p:blipFill>
        <p:spPr>
          <a:xfrm>
            <a:off x="9975398" y="4084"/>
            <a:ext cx="8316686" cy="5116286"/>
          </a:xfrm>
          <a:prstGeom prst="rect">
            <a:avLst/>
          </a:prstGeom>
        </p:spPr>
      </p:pic>
      <p:sp>
        <p:nvSpPr>
          <p:cNvPr id="13" name="TextBox 12">
            <a:extLst>
              <a:ext uri="{FF2B5EF4-FFF2-40B4-BE49-F238E27FC236}">
                <a16:creationId xmlns:a16="http://schemas.microsoft.com/office/drawing/2014/main" id="{EC2D9A94-0076-54D0-6A7B-144291AD809C}"/>
              </a:ext>
            </a:extLst>
          </p:cNvPr>
          <p:cNvSpPr txBox="1"/>
          <p:nvPr/>
        </p:nvSpPr>
        <p:spPr>
          <a:xfrm>
            <a:off x="9969956" y="5306786"/>
            <a:ext cx="6792681" cy="3739485"/>
          </a:xfrm>
          <a:prstGeom prst="rect">
            <a:avLst/>
          </a:prstGeom>
          <a:noFill/>
        </p:spPr>
        <p:txBody>
          <a:bodyPr rot="0" spcFirstLastPara="0" vertOverflow="overflow" horzOverflow="overflow" vert="horz" wrap="square" lIns="137160" tIns="68580" rIns="137160" bIns="68580" numCol="1" spcCol="0" rtlCol="0" fromWordArt="0" anchor="t" anchorCtr="0" forceAA="0" compatLnSpc="1">
            <a:prstTxWarp prst="textNoShape">
              <a:avLst/>
            </a:prstTxWarp>
            <a:spAutoFit/>
          </a:bodyPr>
          <a:lstStyle/>
          <a:p>
            <a:pPr defTabSz="1371600"/>
            <a:r>
              <a:rPr lang="en-US" dirty="0">
                <a:solidFill>
                  <a:prstClr val="black"/>
                </a:solidFill>
                <a:latin typeface="Aptos" panose="020B0004020202020204"/>
              </a:rPr>
              <a:t>We Invite You to Join Our Member Advisory </a:t>
            </a:r>
            <a:r>
              <a:rPr lang="en-US">
                <a:solidFill>
                  <a:prstClr val="black"/>
                </a:solidFill>
                <a:latin typeface="Aptos" panose="020B0004020202020204"/>
              </a:rPr>
              <a:t>Council We are looking for individuals who have had</a:t>
            </a:r>
          </a:p>
          <a:p>
            <a:pPr defTabSz="1371600"/>
            <a:r>
              <a:rPr lang="en-US">
                <a:solidFill>
                  <a:prstClr val="black"/>
                </a:solidFill>
                <a:latin typeface="Aptos" panose="020B0004020202020204"/>
              </a:rPr>
              <a:t> recent experiences in maternal and infant care to join our Maternal Child Health Member Advisory</a:t>
            </a:r>
            <a:endParaRPr lang="en-US" dirty="0">
              <a:solidFill>
                <a:prstClr val="black"/>
              </a:solidFill>
              <a:latin typeface="Aptos" panose="020B0004020202020204"/>
            </a:endParaRPr>
          </a:p>
          <a:p>
            <a:pPr defTabSz="1371600"/>
            <a:r>
              <a:rPr lang="en-US">
                <a:solidFill>
                  <a:prstClr val="black"/>
                </a:solidFill>
                <a:latin typeface="Aptos" panose="020B0004020202020204"/>
              </a:rPr>
              <a:t>Council.</a:t>
            </a:r>
            <a:endParaRPr lang="en-US" dirty="0">
              <a:solidFill>
                <a:prstClr val="black"/>
              </a:solidFill>
              <a:latin typeface="Aptos" panose="020B0004020202020204"/>
            </a:endParaRPr>
          </a:p>
          <a:p>
            <a:pPr defTabSz="1371600"/>
            <a:endParaRPr lang="en-US" dirty="0">
              <a:solidFill>
                <a:prstClr val="black"/>
              </a:solidFill>
              <a:latin typeface="Aptos" panose="020B0004020202020204"/>
            </a:endParaRPr>
          </a:p>
          <a:p>
            <a:pPr defTabSz="1371600"/>
            <a:r>
              <a:rPr lang="en-US">
                <a:solidFill>
                  <a:prstClr val="black"/>
                </a:solidFill>
                <a:latin typeface="Aptos" panose="020B0004020202020204"/>
              </a:rPr>
              <a:t>As a Member Advisor, you will:</a:t>
            </a:r>
            <a:endParaRPr lang="en-US" dirty="0">
              <a:solidFill>
                <a:prstClr val="black"/>
              </a:solidFill>
              <a:latin typeface="Aptos" panose="020B0004020202020204"/>
            </a:endParaRPr>
          </a:p>
          <a:p>
            <a:pPr marL="257175" indent="-257175" defTabSz="1371600">
              <a:buFont typeface="Arial"/>
              <a:buChar char="•"/>
            </a:pPr>
            <a:r>
              <a:rPr lang="en-US">
                <a:solidFill>
                  <a:prstClr val="black"/>
                </a:solidFill>
                <a:latin typeface="Aptos" panose="020B0004020202020204"/>
              </a:rPr>
              <a:t>Partner with Kaiser Permanente leaders, physicians,</a:t>
            </a:r>
            <a:endParaRPr lang="en-US" dirty="0">
              <a:solidFill>
                <a:prstClr val="black"/>
              </a:solidFill>
              <a:latin typeface="Aptos" panose="020B0004020202020204"/>
            </a:endParaRPr>
          </a:p>
          <a:p>
            <a:pPr defTabSz="1371600"/>
            <a:r>
              <a:rPr lang="en-US">
                <a:solidFill>
                  <a:prstClr val="black"/>
                </a:solidFill>
                <a:latin typeface="Aptos" panose="020B0004020202020204"/>
              </a:rPr>
              <a:t>staff, members and families in the design and delivery of maternal and infant care</a:t>
            </a:r>
          </a:p>
          <a:p>
            <a:pPr marL="428625" indent="-428625" defTabSz="1371600">
              <a:buFont typeface="Arial"/>
              <a:buChar char="•"/>
            </a:pPr>
            <a:r>
              <a:rPr lang="en-US">
                <a:solidFill>
                  <a:prstClr val="black"/>
                </a:solidFill>
                <a:latin typeface="Aptos" panose="020B0004020202020204"/>
              </a:rPr>
              <a:t>Make sure that the diverse voice of our members is front and center in all decisions</a:t>
            </a:r>
            <a:endParaRPr lang="en-US" dirty="0">
              <a:solidFill>
                <a:prstClr val="black"/>
              </a:solidFill>
              <a:latin typeface="Aptos" panose="020B0004020202020204"/>
            </a:endParaRPr>
          </a:p>
          <a:p>
            <a:pPr defTabSz="1371600"/>
            <a:endParaRPr lang="en-US" dirty="0">
              <a:solidFill>
                <a:prstClr val="black"/>
              </a:solidFill>
              <a:latin typeface="Aptos" panose="020B0004020202020204"/>
            </a:endParaRPr>
          </a:p>
        </p:txBody>
      </p:sp>
      <p:sp>
        <p:nvSpPr>
          <p:cNvPr id="15" name="Speech Bubble: Rectangle with Corners Rounded 14">
            <a:extLst>
              <a:ext uri="{FF2B5EF4-FFF2-40B4-BE49-F238E27FC236}">
                <a16:creationId xmlns:a16="http://schemas.microsoft.com/office/drawing/2014/main" id="{5AF088EF-0D78-1D29-1107-478576D9855F}"/>
              </a:ext>
            </a:extLst>
          </p:cNvPr>
          <p:cNvSpPr/>
          <p:nvPr/>
        </p:nvSpPr>
        <p:spPr>
          <a:xfrm>
            <a:off x="388711" y="4301219"/>
            <a:ext cx="8493125" cy="5238750"/>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Aptos" panose="020B0004020202020204"/>
            </a:endParaRPr>
          </a:p>
        </p:txBody>
      </p:sp>
      <p:sp>
        <p:nvSpPr>
          <p:cNvPr id="14" name="TextBox 13">
            <a:extLst>
              <a:ext uri="{FF2B5EF4-FFF2-40B4-BE49-F238E27FC236}">
                <a16:creationId xmlns:a16="http://schemas.microsoft.com/office/drawing/2014/main" id="{B1713F6E-6746-6CA4-3778-712F61417388}"/>
              </a:ext>
            </a:extLst>
          </p:cNvPr>
          <p:cNvSpPr txBox="1"/>
          <p:nvPr/>
        </p:nvSpPr>
        <p:spPr>
          <a:xfrm>
            <a:off x="821418" y="4545693"/>
            <a:ext cx="7892142" cy="5124480"/>
          </a:xfrm>
          <a:prstGeom prst="rect">
            <a:avLst/>
          </a:prstGeom>
          <a:noFill/>
        </p:spPr>
        <p:txBody>
          <a:bodyPr rot="0" spcFirstLastPara="0" vertOverflow="overflow" horzOverflow="overflow" vert="horz" wrap="square" lIns="137160" tIns="68580" rIns="137160" bIns="68580" numCol="1" spcCol="0" rtlCol="0" fromWordArt="0" anchor="t" anchorCtr="0" forceAA="0" compatLnSpc="1">
            <a:prstTxWarp prst="textNoShape">
              <a:avLst/>
            </a:prstTxWarp>
            <a:spAutoFit/>
          </a:bodyPr>
          <a:lstStyle/>
          <a:p>
            <a:pPr defTabSz="1371600"/>
            <a:r>
              <a:rPr lang="en-US">
                <a:solidFill>
                  <a:prstClr val="white"/>
                </a:solidFill>
                <a:latin typeface="Aptos" panose="020B0004020202020204"/>
              </a:rPr>
              <a:t>It was a pleasure seeing you today. </a:t>
            </a:r>
            <a:endParaRPr lang="en-US" dirty="0">
              <a:solidFill>
                <a:prstClr val="white"/>
              </a:solidFill>
              <a:latin typeface="Aptos" panose="020B0004020202020204"/>
            </a:endParaRPr>
          </a:p>
          <a:p>
            <a:pPr defTabSz="1371600"/>
            <a:endParaRPr lang="en-US" dirty="0">
              <a:solidFill>
                <a:prstClr val="white"/>
              </a:solidFill>
              <a:latin typeface="Aptos" panose="020B0004020202020204"/>
            </a:endParaRPr>
          </a:p>
          <a:p>
            <a:pPr defTabSz="1371600"/>
            <a:r>
              <a:rPr lang="en-US" dirty="0">
                <a:solidFill>
                  <a:prstClr val="white"/>
                </a:solidFill>
                <a:latin typeface="Aptos" panose="020B0004020202020204"/>
              </a:rPr>
              <a:t>Kaiser Permanente East Bay is currently recruiting for The OBGYN Patient Advisory council and I think you could be a good fit, if you are interested. </a:t>
            </a:r>
          </a:p>
          <a:p>
            <a:pPr defTabSz="1371600"/>
            <a:r>
              <a:rPr lang="en-US">
                <a:solidFill>
                  <a:prstClr val="white"/>
                </a:solidFill>
                <a:latin typeface="Aptos" panose="020B0004020202020204"/>
              </a:rPr>
              <a:t>This Patient Advisory Council is committed to enhancing the quality of care in the OBGYN space by ensuring that the voices of patients, their families, and their loved ones are at the heart of everything we do. Our goal is to improve the delivery of healthcare by fostering an environment that values patient experiences, insights, and strengths. By incorporating patient perspectives into our practices, we aim to create a compassionate, responsive, and patient-centered approach to OBGYN care. Together, we will shape a future where healthcare is guided not only by medical expertise but also by the lived experiences and values of those we serve.  </a:t>
            </a:r>
            <a:endParaRPr lang="en-US" dirty="0">
              <a:solidFill>
                <a:prstClr val="white"/>
              </a:solidFill>
              <a:latin typeface="Aptos" panose="020B0004020202020204"/>
            </a:endParaRPr>
          </a:p>
          <a:p>
            <a:pPr defTabSz="1371600"/>
            <a:endParaRPr lang="en-US" dirty="0">
              <a:solidFill>
                <a:prstClr val="white"/>
              </a:solidFill>
              <a:latin typeface="Aptos" panose="020B0004020202020204"/>
            </a:endParaRPr>
          </a:p>
          <a:p>
            <a:pPr defTabSz="1371600"/>
            <a:r>
              <a:rPr lang="en-US" dirty="0">
                <a:solidFill>
                  <a:prstClr val="white"/>
                </a:solidFill>
                <a:latin typeface="Aptos" panose="020B0004020202020204"/>
              </a:rPr>
              <a:t>If you are interested in becoming a member of our OBGYN Patient Advisory Council, please complete the application by following this </a:t>
            </a:r>
            <a:r>
              <a:rPr lang="en-US" dirty="0" err="1">
                <a:solidFill>
                  <a:prstClr val="white"/>
                </a:solidFill>
                <a:latin typeface="Aptos" panose="020B0004020202020204"/>
              </a:rPr>
              <a:t>link:https</a:t>
            </a:r>
            <a:r>
              <a:rPr lang="en-US" dirty="0">
                <a:solidFill>
                  <a:prstClr val="white"/>
                </a:solidFill>
                <a:latin typeface="Aptos" panose="020B0004020202020204"/>
              </a:rPr>
              <a:t>://forms.office.com/r/kL89RY2d3W</a:t>
            </a:r>
          </a:p>
          <a:p>
            <a:pPr defTabSz="1371600"/>
            <a:endParaRPr lang="en-US" dirty="0">
              <a:solidFill>
                <a:prstClr val="white"/>
              </a:solidFill>
              <a:latin typeface="Aptos" panose="020B0004020202020204"/>
            </a:endParaRPr>
          </a:p>
        </p:txBody>
      </p:sp>
    </p:spTree>
    <p:extLst>
      <p:ext uri="{BB962C8B-B14F-4D97-AF65-F5344CB8AC3E}">
        <p14:creationId xmlns:p14="http://schemas.microsoft.com/office/powerpoint/2010/main" val="21633404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Aptos" panose="020B0004020202020204"/>
            </a:endParaRPr>
          </a:p>
        </p:txBody>
      </p:sp>
      <p:sp>
        <p:nvSpPr>
          <p:cNvPr id="22" name="Rectangle 21">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 y="0"/>
            <a:ext cx="18287543" cy="10287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Aptos" panose="020B0004020202020204"/>
            </a:endParaRPr>
          </a:p>
        </p:txBody>
      </p:sp>
      <p:sp>
        <p:nvSpPr>
          <p:cNvPr id="2" name="Title 1">
            <a:extLst>
              <a:ext uri="{FF2B5EF4-FFF2-40B4-BE49-F238E27FC236}">
                <a16:creationId xmlns:a16="http://schemas.microsoft.com/office/drawing/2014/main" id="{0418F520-D5D6-7255-EF49-EBBF689035D8}"/>
              </a:ext>
            </a:extLst>
          </p:cNvPr>
          <p:cNvSpPr>
            <a:spLocks noGrp="1"/>
          </p:cNvSpPr>
          <p:nvPr>
            <p:ph type="title"/>
          </p:nvPr>
        </p:nvSpPr>
        <p:spPr>
          <a:xfrm>
            <a:off x="9141158" y="1204433"/>
            <a:ext cx="7466964" cy="2181077"/>
          </a:xfrm>
        </p:spPr>
        <p:txBody>
          <a:bodyPr>
            <a:normAutofit/>
          </a:bodyPr>
          <a:lstStyle/>
          <a:p>
            <a:r>
              <a:rPr lang="en-US" sz="5400">
                <a:solidFill>
                  <a:schemeClr val="tx2"/>
                </a:solidFill>
              </a:rPr>
              <a:t>Interviews</a:t>
            </a:r>
          </a:p>
        </p:txBody>
      </p:sp>
      <p:pic>
        <p:nvPicPr>
          <p:cNvPr id="23" name="Graphic 22" descr="Office Worker">
            <a:extLst>
              <a:ext uri="{FF2B5EF4-FFF2-40B4-BE49-F238E27FC236}">
                <a16:creationId xmlns:a16="http://schemas.microsoft.com/office/drawing/2014/main" id="{DFC707C9-32B1-C244-537E-453E040602D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30427" y="2690770"/>
            <a:ext cx="5430032" cy="5430032"/>
          </a:xfrm>
          <a:prstGeom prst="rect">
            <a:avLst/>
          </a:prstGeom>
        </p:spPr>
      </p:pic>
      <p:sp>
        <p:nvSpPr>
          <p:cNvPr id="24" name="Content Placeholder 2">
            <a:extLst>
              <a:ext uri="{FF2B5EF4-FFF2-40B4-BE49-F238E27FC236}">
                <a16:creationId xmlns:a16="http://schemas.microsoft.com/office/drawing/2014/main" id="{99A960EA-2CAA-A5ED-2B22-262AF731FDDE}"/>
              </a:ext>
            </a:extLst>
          </p:cNvPr>
          <p:cNvSpPr>
            <a:spLocks noGrp="1"/>
          </p:cNvSpPr>
          <p:nvPr>
            <p:ph idx="1"/>
          </p:nvPr>
        </p:nvSpPr>
        <p:spPr>
          <a:xfrm>
            <a:off x="9135861" y="3632524"/>
            <a:ext cx="7466367" cy="5458934"/>
          </a:xfrm>
        </p:spPr>
        <p:txBody>
          <a:bodyPr vert="horz" lIns="137160" tIns="68580" rIns="137160" bIns="68580" rtlCol="0" anchor="ctr">
            <a:normAutofit/>
          </a:bodyPr>
          <a:lstStyle/>
          <a:p>
            <a:r>
              <a:rPr lang="en-US" sz="2700">
                <a:solidFill>
                  <a:schemeClr val="tx2"/>
                </a:solidFill>
              </a:rPr>
              <a:t>Have an interview guide</a:t>
            </a:r>
          </a:p>
          <a:p>
            <a:r>
              <a:rPr lang="en-US" sz="2700">
                <a:solidFill>
                  <a:schemeClr val="tx2"/>
                </a:solidFill>
              </a:rPr>
              <a:t>Include those you've recruited in the interview process</a:t>
            </a:r>
          </a:p>
          <a:p>
            <a:r>
              <a:rPr lang="en-US" sz="2700">
                <a:solidFill>
                  <a:schemeClr val="tx2"/>
                </a:solidFill>
              </a:rPr>
              <a:t>Make sure you know what is involved in the onboarding process</a:t>
            </a:r>
          </a:p>
          <a:p>
            <a:r>
              <a:rPr lang="en-US" sz="2700">
                <a:solidFill>
                  <a:schemeClr val="tx2"/>
                </a:solidFill>
              </a:rPr>
              <a:t>Have a clear outline of the expectations </a:t>
            </a:r>
          </a:p>
          <a:p>
            <a:endParaRPr lang="en-US" sz="2700">
              <a:solidFill>
                <a:schemeClr val="tx2"/>
              </a:solidFill>
            </a:endParaRPr>
          </a:p>
        </p:txBody>
      </p:sp>
      <p:grpSp>
        <p:nvGrpSpPr>
          <p:cNvPr id="25" name="Group 24">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3953" y="79495"/>
            <a:ext cx="8892911" cy="10207508"/>
            <a:chOff x="6095999" y="52996"/>
            <a:chExt cx="6093363" cy="6805005"/>
          </a:xfrm>
          <a:solidFill>
            <a:schemeClr val="accent5">
              <a:alpha val="10000"/>
            </a:schemeClr>
          </a:solidFill>
        </p:grpSpPr>
        <p:sp>
          <p:nvSpPr>
            <p:cNvPr id="15" name="Freeform: Shape 14">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Aptos" panose="020B0004020202020204"/>
              </a:endParaRPr>
            </a:p>
          </p:txBody>
        </p:sp>
        <p:sp>
          <p:nvSpPr>
            <p:cNvPr id="16" name="Freeform: Shape 15">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Aptos" panose="020B0004020202020204"/>
              </a:endParaRPr>
            </a:p>
          </p:txBody>
        </p:sp>
        <p:sp>
          <p:nvSpPr>
            <p:cNvPr id="17" name="Freeform: Shape 16">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dirty="0">
                <a:solidFill>
                  <a:prstClr val="white"/>
                </a:solidFill>
                <a:latin typeface="Aptos" panose="020B0004020202020204"/>
              </a:endParaRPr>
            </a:p>
          </p:txBody>
        </p:sp>
      </p:grpSp>
    </p:spTree>
    <p:extLst>
      <p:ext uri="{BB962C8B-B14F-4D97-AF65-F5344CB8AC3E}">
        <p14:creationId xmlns:p14="http://schemas.microsoft.com/office/powerpoint/2010/main" val="20730455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Aptos" panose="020B0004020202020204"/>
            </a:endParaRPr>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669867" cy="10287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black"/>
              </a:solidFill>
              <a:latin typeface="Aptos" panose="020B0004020202020204"/>
            </a:endParaRPr>
          </a:p>
        </p:txBody>
      </p:sp>
      <p:sp>
        <p:nvSpPr>
          <p:cNvPr id="2" name="Title 1">
            <a:extLst>
              <a:ext uri="{FF2B5EF4-FFF2-40B4-BE49-F238E27FC236}">
                <a16:creationId xmlns:a16="http://schemas.microsoft.com/office/drawing/2014/main" id="{62D0498E-66D9-D4A6-6E93-98F6AE7BFC20}"/>
              </a:ext>
            </a:extLst>
          </p:cNvPr>
          <p:cNvSpPr>
            <a:spLocks noGrp="1"/>
          </p:cNvSpPr>
          <p:nvPr>
            <p:ph type="title"/>
          </p:nvPr>
        </p:nvSpPr>
        <p:spPr>
          <a:xfrm>
            <a:off x="1782104" y="572903"/>
            <a:ext cx="6012875" cy="8961621"/>
          </a:xfrm>
        </p:spPr>
        <p:txBody>
          <a:bodyPr anchor="ctr">
            <a:normAutofit/>
          </a:bodyPr>
          <a:lstStyle/>
          <a:p>
            <a:r>
              <a:rPr lang="en-US" sz="12000">
                <a:solidFill>
                  <a:srgbClr val="FFFFFF"/>
                </a:solidFill>
              </a:rPr>
              <a:t>Meeting Guide</a:t>
            </a:r>
          </a:p>
        </p:txBody>
      </p:sp>
      <p:grpSp>
        <p:nvGrpSpPr>
          <p:cNvPr id="12" name="Group 11">
            <a:extLst>
              <a:ext uri="{FF2B5EF4-FFF2-40B4-BE49-F238E27FC236}">
                <a16:creationId xmlns:a16="http://schemas.microsoft.com/office/drawing/2014/main" id="{0474DF76-993E-44DE-AFB0-C416182ACE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839" y="831228"/>
            <a:ext cx="861266" cy="1613799"/>
            <a:chOff x="613892" y="554152"/>
            <a:chExt cx="574177" cy="1075866"/>
          </a:xfrm>
          <a:solidFill>
            <a:srgbClr val="FFFFFF"/>
          </a:solidFill>
        </p:grpSpPr>
        <p:sp>
          <p:nvSpPr>
            <p:cNvPr id="13"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pPr defTabSz="1371600"/>
              <a:endParaRPr lang="en-US" sz="2700">
                <a:solidFill>
                  <a:prstClr val="black"/>
                </a:solidFill>
                <a:latin typeface="Aptos" panose="020B0004020202020204"/>
              </a:endParaRPr>
            </a:p>
          </p:txBody>
        </p:sp>
        <p:sp>
          <p:nvSpPr>
            <p:cNvPr id="1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pPr defTabSz="1371600"/>
              <a:endParaRPr lang="en-US" sz="2700">
                <a:solidFill>
                  <a:prstClr val="black"/>
                </a:solidFill>
                <a:latin typeface="Aptos" panose="020B0004020202020204"/>
              </a:endParaRPr>
            </a:p>
          </p:txBody>
        </p:sp>
        <p:sp>
          <p:nvSpPr>
            <p:cNvPr id="15"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pPr defTabSz="1371600"/>
              <a:endParaRPr lang="en-US" sz="2700">
                <a:solidFill>
                  <a:prstClr val="black"/>
                </a:solidFill>
                <a:latin typeface="Aptos" panose="020B0004020202020204"/>
              </a:endParaRPr>
            </a:p>
          </p:txBody>
        </p:sp>
      </p:grpSp>
      <p:sp>
        <p:nvSpPr>
          <p:cNvPr id="3" name="Content Placeholder 2">
            <a:extLst>
              <a:ext uri="{FF2B5EF4-FFF2-40B4-BE49-F238E27FC236}">
                <a16:creationId xmlns:a16="http://schemas.microsoft.com/office/drawing/2014/main" id="{C708A657-CDD8-5DE9-6F3A-311CD8602EE9}"/>
              </a:ext>
            </a:extLst>
          </p:cNvPr>
          <p:cNvSpPr>
            <a:spLocks noGrp="1"/>
          </p:cNvSpPr>
          <p:nvPr>
            <p:ph idx="1"/>
          </p:nvPr>
        </p:nvSpPr>
        <p:spPr>
          <a:xfrm>
            <a:off x="9445850" y="777601"/>
            <a:ext cx="7157411" cy="8756924"/>
          </a:xfrm>
        </p:spPr>
        <p:txBody>
          <a:bodyPr vert="horz" lIns="137160" tIns="68580" rIns="137160" bIns="68580" rtlCol="0" anchor="ctr">
            <a:normAutofit/>
          </a:bodyPr>
          <a:lstStyle/>
          <a:p>
            <a:r>
              <a:rPr lang="en-US" sz="3000">
                <a:solidFill>
                  <a:schemeClr val="tx1">
                    <a:alpha val="80000"/>
                  </a:schemeClr>
                </a:solidFill>
              </a:rPr>
              <a:t>Introductions and group process</a:t>
            </a:r>
          </a:p>
          <a:p>
            <a:pPr lvl="1">
              <a:buFont typeface="Courier New" panose="020B0604020202020204" pitchFamily="34" charset="0"/>
              <a:buChar char="o"/>
            </a:pPr>
            <a:r>
              <a:rPr lang="en-US" sz="3000">
                <a:solidFill>
                  <a:schemeClr val="tx1">
                    <a:alpha val="80000"/>
                  </a:schemeClr>
                </a:solidFill>
              </a:rPr>
              <a:t>Choose a day and time that is consistent</a:t>
            </a:r>
          </a:p>
          <a:p>
            <a:pPr lvl="1">
              <a:buFont typeface="Courier New" panose="020B0604020202020204" pitchFamily="34" charset="0"/>
              <a:buChar char="o"/>
            </a:pPr>
            <a:r>
              <a:rPr lang="en-US" sz="3000">
                <a:solidFill>
                  <a:schemeClr val="tx1">
                    <a:alpha val="80000"/>
                  </a:schemeClr>
                </a:solidFill>
              </a:rPr>
              <a:t>Choose a format</a:t>
            </a:r>
          </a:p>
          <a:p>
            <a:r>
              <a:rPr lang="en-US" sz="3000">
                <a:solidFill>
                  <a:schemeClr val="tx1">
                    <a:alpha val="80000"/>
                  </a:schemeClr>
                </a:solidFill>
              </a:rPr>
              <a:t>Leave space for feelings</a:t>
            </a:r>
          </a:p>
          <a:p>
            <a:r>
              <a:rPr lang="en-US" sz="3000">
                <a:solidFill>
                  <a:schemeClr val="tx1">
                    <a:alpha val="80000"/>
                  </a:schemeClr>
                </a:solidFill>
              </a:rPr>
              <a:t>Less is More </a:t>
            </a:r>
          </a:p>
          <a:p>
            <a:r>
              <a:rPr lang="en-US" sz="3000">
                <a:solidFill>
                  <a:schemeClr val="tx1">
                    <a:alpha val="80000"/>
                  </a:schemeClr>
                </a:solidFill>
              </a:rPr>
              <a:t>Set expectations and timelines</a:t>
            </a:r>
          </a:p>
          <a:p>
            <a:r>
              <a:rPr lang="en-US" sz="3000">
                <a:solidFill>
                  <a:schemeClr val="tx1">
                    <a:alpha val="80000"/>
                  </a:schemeClr>
                </a:solidFill>
              </a:rPr>
              <a:t>Close the Loop </a:t>
            </a:r>
          </a:p>
          <a:p>
            <a:r>
              <a:rPr lang="en-US" sz="3000">
                <a:solidFill>
                  <a:schemeClr val="tx1">
                    <a:alpha val="80000"/>
                  </a:schemeClr>
                </a:solidFill>
              </a:rPr>
              <a:t>Meeting reminders </a:t>
            </a:r>
          </a:p>
          <a:p>
            <a:endParaRPr lang="en-US" sz="3000">
              <a:solidFill>
                <a:schemeClr val="tx1">
                  <a:alpha val="80000"/>
                </a:schemeClr>
              </a:solidFill>
            </a:endParaRPr>
          </a:p>
          <a:p>
            <a:endParaRPr lang="en-US" sz="3000">
              <a:solidFill>
                <a:schemeClr val="tx1">
                  <a:alpha val="80000"/>
                </a:schemeClr>
              </a:solidFill>
            </a:endParaRPr>
          </a:p>
          <a:p>
            <a:pPr lvl="1">
              <a:buFont typeface="Courier New" panose="020B0604020202020204" pitchFamily="34" charset="0"/>
              <a:buChar char="o"/>
            </a:pPr>
            <a:endParaRPr lang="en-US" sz="3000">
              <a:solidFill>
                <a:schemeClr val="tx1">
                  <a:alpha val="80000"/>
                </a:schemeClr>
              </a:solidFill>
            </a:endParaRPr>
          </a:p>
        </p:txBody>
      </p:sp>
      <p:cxnSp>
        <p:nvCxnSpPr>
          <p:cNvPr id="17" name="Straight Connector 16">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379243" y="5415591"/>
            <a:ext cx="0" cy="4858092"/>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46051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E5A632B-B15A-489E-8337-BC0F40DBC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Aptos" panose="020B0004020202020204"/>
            </a:endParaRPr>
          </a:p>
        </p:txBody>
      </p:sp>
      <p:sp>
        <p:nvSpPr>
          <p:cNvPr id="11" name="Arc 10">
            <a:extLst>
              <a:ext uri="{FF2B5EF4-FFF2-40B4-BE49-F238E27FC236}">
                <a16:creationId xmlns:a16="http://schemas.microsoft.com/office/drawing/2014/main" id="{6E895C8D-1379-40B8-8B1B-B6F5AEAF0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57894" y="1289923"/>
            <a:ext cx="4481849" cy="4481849"/>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defTabSz="1371600">
              <a:defRPr/>
            </a:pPr>
            <a:endParaRPr lang="en-US" sz="2700">
              <a:solidFill>
                <a:srgbClr val="000000"/>
              </a:solidFill>
              <a:latin typeface="Calibri" panose="020F0502020204030204"/>
            </a:endParaRPr>
          </a:p>
        </p:txBody>
      </p:sp>
      <p:sp>
        <p:nvSpPr>
          <p:cNvPr id="2" name="Title 1">
            <a:extLst>
              <a:ext uri="{FF2B5EF4-FFF2-40B4-BE49-F238E27FC236}">
                <a16:creationId xmlns:a16="http://schemas.microsoft.com/office/drawing/2014/main" id="{C9B39E86-971B-9F78-FD05-D3F5C7F142DA}"/>
              </a:ext>
            </a:extLst>
          </p:cNvPr>
          <p:cNvSpPr>
            <a:spLocks noGrp="1"/>
          </p:cNvSpPr>
          <p:nvPr>
            <p:ph type="title"/>
          </p:nvPr>
        </p:nvSpPr>
        <p:spPr>
          <a:xfrm>
            <a:off x="1257301" y="965201"/>
            <a:ext cx="4426808" cy="8356599"/>
          </a:xfrm>
        </p:spPr>
        <p:txBody>
          <a:bodyPr>
            <a:normAutofit/>
          </a:bodyPr>
          <a:lstStyle/>
          <a:p>
            <a:r>
              <a:rPr lang="en-US">
                <a:solidFill>
                  <a:srgbClr val="FFFFFF"/>
                </a:solidFill>
              </a:rPr>
              <a:t>Successes </a:t>
            </a:r>
          </a:p>
        </p:txBody>
      </p:sp>
      <p:sp>
        <p:nvSpPr>
          <p:cNvPr id="13" name="Rectangle: Rounded Corners 12">
            <a:extLst>
              <a:ext uri="{FF2B5EF4-FFF2-40B4-BE49-F238E27FC236}">
                <a16:creationId xmlns:a16="http://schemas.microsoft.com/office/drawing/2014/main" id="{651547D7-AD18-407B-A5F4-F8225B5DCF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28179" y="651399"/>
            <a:ext cx="10826552" cy="8883126"/>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Aptos" panose="020B0004020202020204"/>
            </a:endParaRPr>
          </a:p>
        </p:txBody>
      </p:sp>
      <p:graphicFrame>
        <p:nvGraphicFramePr>
          <p:cNvPr id="5" name="Content Placeholder 2">
            <a:extLst>
              <a:ext uri="{FF2B5EF4-FFF2-40B4-BE49-F238E27FC236}">
                <a16:creationId xmlns:a16="http://schemas.microsoft.com/office/drawing/2014/main" id="{BC781E95-A01D-6EC6-5567-5AECFAD64B7A}"/>
              </a:ext>
            </a:extLst>
          </p:cNvPr>
          <p:cNvGraphicFramePr>
            <a:graphicFrameLocks noGrp="1"/>
          </p:cNvGraphicFramePr>
          <p:nvPr>
            <p:ph idx="1"/>
          </p:nvPr>
        </p:nvGraphicFramePr>
        <p:xfrm>
          <a:off x="7145867" y="914400"/>
          <a:ext cx="10103165" cy="83469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928847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Aptos" panose="020B0004020202020204"/>
            </a:endParaRPr>
          </a:p>
        </p:txBody>
      </p:sp>
      <p:sp>
        <p:nvSpPr>
          <p:cNvPr id="22" name="Right Triangle 21">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865080" y="5003801"/>
            <a:ext cx="4937760" cy="48006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dirty="0">
              <a:solidFill>
                <a:prstClr val="white"/>
              </a:solidFill>
              <a:latin typeface="Aptos" panose="020B0004020202020204"/>
            </a:endParaRPr>
          </a:p>
        </p:txBody>
      </p:sp>
      <p:sp>
        <p:nvSpPr>
          <p:cNvPr id="23" name="Rectangle 22">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662" y="934913"/>
            <a:ext cx="16357580" cy="8411823"/>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Aptos" panose="020B0004020202020204"/>
            </a:endParaRPr>
          </a:p>
        </p:txBody>
      </p:sp>
      <p:sp>
        <p:nvSpPr>
          <p:cNvPr id="2" name="Title 1">
            <a:extLst>
              <a:ext uri="{FF2B5EF4-FFF2-40B4-BE49-F238E27FC236}">
                <a16:creationId xmlns:a16="http://schemas.microsoft.com/office/drawing/2014/main" id="{FE0C9884-7D7D-25E4-2981-B74BA24B3D1D}"/>
              </a:ext>
            </a:extLst>
          </p:cNvPr>
          <p:cNvSpPr>
            <a:spLocks noGrp="1"/>
          </p:cNvSpPr>
          <p:nvPr>
            <p:ph type="title"/>
          </p:nvPr>
        </p:nvSpPr>
        <p:spPr>
          <a:xfrm>
            <a:off x="1613651" y="1782956"/>
            <a:ext cx="4482351" cy="6721089"/>
          </a:xfrm>
        </p:spPr>
        <p:txBody>
          <a:bodyPr>
            <a:normAutofit/>
          </a:bodyPr>
          <a:lstStyle/>
          <a:p>
            <a:pPr algn="r"/>
            <a:r>
              <a:rPr lang="en-US" sz="9900"/>
              <a:t>Contact Info</a:t>
            </a:r>
          </a:p>
        </p:txBody>
      </p:sp>
      <p:cxnSp>
        <p:nvCxnSpPr>
          <p:cNvPr id="24" name="Straight Connector 23">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81444" y="2779295"/>
            <a:ext cx="0" cy="4854743"/>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D706D7B-C13D-5055-CB5E-0FD7AF63BA6F}"/>
              </a:ext>
            </a:extLst>
          </p:cNvPr>
          <p:cNvSpPr>
            <a:spLocks noGrp="1"/>
          </p:cNvSpPr>
          <p:nvPr>
            <p:ph idx="1"/>
          </p:nvPr>
        </p:nvSpPr>
        <p:spPr>
          <a:xfrm>
            <a:off x="7882890" y="2473305"/>
            <a:ext cx="7054272" cy="5340390"/>
          </a:xfrm>
        </p:spPr>
        <p:txBody>
          <a:bodyPr vert="horz" lIns="137160" tIns="68580" rIns="137160" bIns="68580" rtlCol="0" anchor="ctr">
            <a:normAutofit/>
          </a:bodyPr>
          <a:lstStyle/>
          <a:p>
            <a:r>
              <a:rPr lang="en-US" sz="3600">
                <a:hlinkClick r:id="rId2"/>
              </a:rPr>
              <a:t>Anya.rapoport@kp.org</a:t>
            </a:r>
            <a:endParaRPr lang="en-US" sz="3600"/>
          </a:p>
          <a:p>
            <a:r>
              <a:rPr lang="en-US" sz="3600">
                <a:ea typeface="+mn-lt"/>
                <a:cs typeface="+mn-lt"/>
                <a:hlinkClick r:id="rId3"/>
              </a:rPr>
              <a:t>Shanelle.Renee.House@kp.org</a:t>
            </a:r>
            <a:endParaRPr lang="en-US" sz="3600">
              <a:ea typeface="+mn-lt"/>
              <a:cs typeface="+mn-lt"/>
            </a:endParaRPr>
          </a:p>
          <a:p>
            <a:r>
              <a:rPr lang="en-US" sz="3600">
                <a:ea typeface="+mn-lt"/>
                <a:cs typeface="+mn-lt"/>
                <a:hlinkClick r:id="rId4"/>
              </a:rPr>
              <a:t>Mara.Greenberg@kp.org</a:t>
            </a:r>
            <a:endParaRPr lang="en-US" sz="3600">
              <a:ea typeface="+mn-lt"/>
              <a:cs typeface="+mn-lt"/>
            </a:endParaRPr>
          </a:p>
          <a:p>
            <a:endParaRPr lang="en-US" sz="3600"/>
          </a:p>
          <a:p>
            <a:endParaRPr lang="en-US" sz="3600"/>
          </a:p>
        </p:txBody>
      </p:sp>
    </p:spTree>
    <p:extLst>
      <p:ext uri="{BB962C8B-B14F-4D97-AF65-F5344CB8AC3E}">
        <p14:creationId xmlns:p14="http://schemas.microsoft.com/office/powerpoint/2010/main" val="8379098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27FED0-7585-B9DF-BA01-36BA7AA0AEDD}"/>
              </a:ext>
            </a:extLst>
          </p:cNvPr>
          <p:cNvSpPr>
            <a:spLocks noGrp="1"/>
          </p:cNvSpPr>
          <p:nvPr>
            <p:ph type="body" sz="quarter" idx="17"/>
          </p:nvPr>
        </p:nvSpPr>
        <p:spPr/>
        <p:txBody>
          <a:bodyPr vert="horz" lIns="137160" tIns="68580" rIns="137160" bIns="68580" rtlCol="0" anchor="t">
            <a:normAutofit lnSpcReduction="10000"/>
          </a:bodyPr>
          <a:lstStyle/>
          <a:p>
            <a:r>
              <a:rPr lang="en-US" dirty="0">
                <a:latin typeface="Roboto"/>
                <a:ea typeface="Roboto"/>
                <a:cs typeface="Roboto"/>
              </a:rPr>
              <a:t>Eisenhower             Medical Center</a:t>
            </a:r>
          </a:p>
        </p:txBody>
      </p:sp>
    </p:spTree>
    <p:extLst>
      <p:ext uri="{BB962C8B-B14F-4D97-AF65-F5344CB8AC3E}">
        <p14:creationId xmlns:p14="http://schemas.microsoft.com/office/powerpoint/2010/main" val="24233152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2D06F-D5A5-828B-E6B1-55DC3584038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F6568FB-CE83-17A4-DA01-82BD27F20CD5}"/>
              </a:ext>
            </a:extLst>
          </p:cNvPr>
          <p:cNvSpPr/>
          <p:nvPr/>
        </p:nvSpPr>
        <p:spPr>
          <a:xfrm rot="116984">
            <a:off x="-4473358" y="-2042631"/>
            <a:ext cx="9658112" cy="5900229"/>
          </a:xfrm>
          <a:custGeom>
            <a:avLst/>
            <a:gdLst/>
            <a:ahLst/>
            <a:cxnLst/>
            <a:rect l="l" t="t" r="r" b="b"/>
            <a:pathLst>
              <a:path w="9658112" h="5900229">
                <a:moveTo>
                  <a:pt x="0" y="0"/>
                </a:moveTo>
                <a:lnTo>
                  <a:pt x="9658112" y="0"/>
                </a:lnTo>
                <a:lnTo>
                  <a:pt x="9658112" y="5900229"/>
                </a:lnTo>
                <a:lnTo>
                  <a:pt x="0" y="590022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a:extLst>
              <a:ext uri="{FF2B5EF4-FFF2-40B4-BE49-F238E27FC236}">
                <a16:creationId xmlns:a16="http://schemas.microsoft.com/office/drawing/2014/main" id="{A4DF0D78-CCDA-2BC1-0C34-9022E5F3936A}"/>
              </a:ext>
            </a:extLst>
          </p:cNvPr>
          <p:cNvSpPr/>
          <p:nvPr/>
        </p:nvSpPr>
        <p:spPr>
          <a:xfrm rot="-6678795">
            <a:off x="-2419343" y="8313536"/>
            <a:ext cx="10516904" cy="6424872"/>
          </a:xfrm>
          <a:custGeom>
            <a:avLst/>
            <a:gdLst/>
            <a:ahLst/>
            <a:cxnLst/>
            <a:rect l="l" t="t" r="r" b="b"/>
            <a:pathLst>
              <a:path w="10516904" h="6424872">
                <a:moveTo>
                  <a:pt x="0" y="0"/>
                </a:moveTo>
                <a:lnTo>
                  <a:pt x="10516904" y="0"/>
                </a:lnTo>
                <a:lnTo>
                  <a:pt x="10516904" y="6424872"/>
                </a:lnTo>
                <a:lnTo>
                  <a:pt x="0" y="64248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a:extLst>
              <a:ext uri="{FF2B5EF4-FFF2-40B4-BE49-F238E27FC236}">
                <a16:creationId xmlns:a16="http://schemas.microsoft.com/office/drawing/2014/main" id="{B73AC33D-5EBD-2586-C95B-4659443ABF5A}"/>
              </a:ext>
            </a:extLst>
          </p:cNvPr>
          <p:cNvSpPr/>
          <p:nvPr/>
        </p:nvSpPr>
        <p:spPr>
          <a:xfrm rot="-6678795">
            <a:off x="10762512" y="-3212436"/>
            <a:ext cx="10516904" cy="6424872"/>
          </a:xfrm>
          <a:custGeom>
            <a:avLst/>
            <a:gdLst/>
            <a:ahLst/>
            <a:cxnLst/>
            <a:rect l="l" t="t" r="r" b="b"/>
            <a:pathLst>
              <a:path w="10516904" h="6424872">
                <a:moveTo>
                  <a:pt x="0" y="0"/>
                </a:moveTo>
                <a:lnTo>
                  <a:pt x="10516904" y="0"/>
                </a:lnTo>
                <a:lnTo>
                  <a:pt x="10516904" y="6424872"/>
                </a:lnTo>
                <a:lnTo>
                  <a:pt x="0" y="64248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a:extLst>
              <a:ext uri="{FF2B5EF4-FFF2-40B4-BE49-F238E27FC236}">
                <a16:creationId xmlns:a16="http://schemas.microsoft.com/office/drawing/2014/main" id="{17089082-8453-6B4D-1A62-26B2A48F6D56}"/>
              </a:ext>
            </a:extLst>
          </p:cNvPr>
          <p:cNvSpPr/>
          <p:nvPr/>
        </p:nvSpPr>
        <p:spPr>
          <a:xfrm rot="-182594">
            <a:off x="12404063" y="5974224"/>
            <a:ext cx="11473483" cy="7009255"/>
          </a:xfrm>
          <a:custGeom>
            <a:avLst/>
            <a:gdLst/>
            <a:ahLst/>
            <a:cxnLst/>
            <a:rect l="l" t="t" r="r" b="b"/>
            <a:pathLst>
              <a:path w="11473483" h="7009255">
                <a:moveTo>
                  <a:pt x="0" y="0"/>
                </a:moveTo>
                <a:lnTo>
                  <a:pt x="11473482" y="0"/>
                </a:lnTo>
                <a:lnTo>
                  <a:pt x="11473482" y="7009255"/>
                </a:lnTo>
                <a:lnTo>
                  <a:pt x="0" y="700925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Freeform 11">
            <a:extLst>
              <a:ext uri="{FF2B5EF4-FFF2-40B4-BE49-F238E27FC236}">
                <a16:creationId xmlns:a16="http://schemas.microsoft.com/office/drawing/2014/main" id="{43172A32-11E9-B2B2-7058-A5184CCD2F3A}"/>
              </a:ext>
            </a:extLst>
          </p:cNvPr>
          <p:cNvSpPr/>
          <p:nvPr/>
        </p:nvSpPr>
        <p:spPr>
          <a:xfrm>
            <a:off x="14956129" y="9478852"/>
            <a:ext cx="3184675" cy="747576"/>
          </a:xfrm>
          <a:custGeom>
            <a:avLst/>
            <a:gdLst/>
            <a:ahLst/>
            <a:cxnLst/>
            <a:rect l="l" t="t" r="r" b="b"/>
            <a:pathLst>
              <a:path w="3184675" h="747576">
                <a:moveTo>
                  <a:pt x="0" y="0"/>
                </a:moveTo>
                <a:lnTo>
                  <a:pt x="3184675" y="0"/>
                </a:lnTo>
                <a:lnTo>
                  <a:pt x="3184675" y="747576"/>
                </a:lnTo>
                <a:lnTo>
                  <a:pt x="0" y="747576"/>
                </a:lnTo>
                <a:lnTo>
                  <a:pt x="0" y="0"/>
                </a:lnTo>
                <a:close/>
              </a:path>
            </a:pathLst>
          </a:custGeom>
          <a:blipFill>
            <a:blip r:embed="rId7"/>
            <a:stretch>
              <a:fillRect/>
            </a:stretch>
          </a:blipFill>
        </p:spPr>
        <p:txBody>
          <a:bodyPr/>
          <a:lstStyle/>
          <a:p>
            <a:endParaRPr lang="en-US"/>
          </a:p>
        </p:txBody>
      </p:sp>
      <p:sp>
        <p:nvSpPr>
          <p:cNvPr id="12" name="TextBox 12">
            <a:extLst>
              <a:ext uri="{FF2B5EF4-FFF2-40B4-BE49-F238E27FC236}">
                <a16:creationId xmlns:a16="http://schemas.microsoft.com/office/drawing/2014/main" id="{0878EBEE-5081-7118-8168-2DE89FE0EC19}"/>
              </a:ext>
            </a:extLst>
          </p:cNvPr>
          <p:cNvSpPr txBox="1"/>
          <p:nvPr/>
        </p:nvSpPr>
        <p:spPr>
          <a:xfrm>
            <a:off x="7669715" y="1796642"/>
            <a:ext cx="7270372" cy="6647974"/>
          </a:xfrm>
          <a:prstGeom prst="rect">
            <a:avLst/>
          </a:prstGeom>
        </p:spPr>
        <p:txBody>
          <a:bodyPr lIns="0" tIns="0" rIns="0" bIns="0" rtlCol="0" anchor="t">
            <a:spAutoFit/>
          </a:bodyPr>
          <a:lstStyle/>
          <a:p>
            <a:r>
              <a:rPr lang="en-US" dirty="0"/>
              <a:t>Danny began his nursing career at Eisenhower’s FBC as a nurse resident in 2023. As part of his nurse residency EBP project, Danny collaborated with two fellow nurse residents to develop the Labor Hopscotch project, an innovative educational tool designed to support labor and delivery nursing practice. The project earned first place at Eisenhower’s Spring 2024 Nurse Residency graduation. </a:t>
            </a:r>
          </a:p>
          <a:p>
            <a:r>
              <a:rPr lang="en-US" dirty="0"/>
              <a:t> </a:t>
            </a:r>
          </a:p>
          <a:p>
            <a:r>
              <a:rPr lang="en-US" dirty="0"/>
              <a:t>Since then, Danny has shared the Labor Hopscotch project at several professional conferences, including as a podium presenter at Eisenhower’s Research Symposium in 2025 and as a poster presenter at the 2025 ANCC National Magnet Conference and the 2026 PAC/LAC Annual Conference. Danny is an exemplary labor and delivery nurse who has received 14 DAISY Award nominations – the most of any individual at Eisenhower Health. He serves as co-chair of the FBC unit – based council, contributes to Eisenhower’s new education podcast, and is both a unit preceptor and clinical instructor for the local community college nursing program. </a:t>
            </a:r>
          </a:p>
          <a:p>
            <a:r>
              <a:rPr lang="en-US" dirty="0"/>
              <a:t> </a:t>
            </a:r>
          </a:p>
          <a:p>
            <a:r>
              <a:rPr lang="en-US" dirty="0"/>
              <a:t>Danny completed his MSN in Nursing Education in 2026. Danny and the FBC leadership team are currently collaborating with the developers of Labor Hopscotch on a research project for future publication and dissemination. </a:t>
            </a:r>
          </a:p>
          <a:p>
            <a:r>
              <a:rPr lang="en-US" dirty="0"/>
              <a:t> </a:t>
            </a:r>
          </a:p>
          <a:p>
            <a:r>
              <a:rPr lang="en-US" dirty="0"/>
              <a:t>The leadership team at Eisenhower’s FBC includes Veronica Williams (Director); Rhia Ferrer (L&amp;D Manager); and Dr. Lourdes Jamison (Nursing Professional Development Practitioner/Educator).</a:t>
            </a:r>
          </a:p>
        </p:txBody>
      </p:sp>
      <p:pic>
        <p:nvPicPr>
          <p:cNvPr id="14" name="Picture 13">
            <a:extLst>
              <a:ext uri="{FF2B5EF4-FFF2-40B4-BE49-F238E27FC236}">
                <a16:creationId xmlns:a16="http://schemas.microsoft.com/office/drawing/2014/main" id="{E1C854BE-A0C5-91F8-A581-4CFBAE7DF08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823067" y="2044700"/>
            <a:ext cx="4648200" cy="6197600"/>
          </a:xfrm>
          <a:prstGeom prst="rect">
            <a:avLst/>
          </a:prstGeom>
        </p:spPr>
      </p:pic>
    </p:spTree>
    <p:extLst>
      <p:ext uri="{BB962C8B-B14F-4D97-AF65-F5344CB8AC3E}">
        <p14:creationId xmlns:p14="http://schemas.microsoft.com/office/powerpoint/2010/main" val="8308550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037345">
            <a:off x="12988457" y="-2050725"/>
            <a:ext cx="10191985" cy="6226376"/>
          </a:xfrm>
          <a:custGeom>
            <a:avLst/>
            <a:gdLst/>
            <a:ahLst/>
            <a:cxnLst/>
            <a:rect l="l" t="t" r="r" b="b"/>
            <a:pathLst>
              <a:path w="10191985" h="6226376">
                <a:moveTo>
                  <a:pt x="0" y="0"/>
                </a:moveTo>
                <a:lnTo>
                  <a:pt x="10191985" y="0"/>
                </a:lnTo>
                <a:lnTo>
                  <a:pt x="10191985" y="6226377"/>
                </a:lnTo>
                <a:lnTo>
                  <a:pt x="0" y="622637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341720">
            <a:off x="-4492122" y="-2008178"/>
            <a:ext cx="8984244" cy="5488556"/>
          </a:xfrm>
          <a:custGeom>
            <a:avLst/>
            <a:gdLst/>
            <a:ahLst/>
            <a:cxnLst/>
            <a:rect l="l" t="t" r="r" b="b"/>
            <a:pathLst>
              <a:path w="8984244" h="5488556">
                <a:moveTo>
                  <a:pt x="0" y="0"/>
                </a:moveTo>
                <a:lnTo>
                  <a:pt x="8984244" y="0"/>
                </a:lnTo>
                <a:lnTo>
                  <a:pt x="8984244" y="5488556"/>
                </a:lnTo>
                <a:lnTo>
                  <a:pt x="0" y="548855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rot="2700000">
            <a:off x="15788762" y="3516109"/>
            <a:ext cx="5172619" cy="3160000"/>
          </a:xfrm>
          <a:custGeom>
            <a:avLst/>
            <a:gdLst/>
            <a:ahLst/>
            <a:cxnLst/>
            <a:rect l="l" t="t" r="r" b="b"/>
            <a:pathLst>
              <a:path w="5172619" h="3160000">
                <a:moveTo>
                  <a:pt x="0" y="0"/>
                </a:moveTo>
                <a:lnTo>
                  <a:pt x="5172619" y="0"/>
                </a:lnTo>
                <a:lnTo>
                  <a:pt x="5172619" y="3160000"/>
                </a:lnTo>
                <a:lnTo>
                  <a:pt x="0" y="31600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rot="99010">
            <a:off x="3876499" y="-3229459"/>
            <a:ext cx="7554774" cy="4615280"/>
          </a:xfrm>
          <a:custGeom>
            <a:avLst/>
            <a:gdLst/>
            <a:ahLst/>
            <a:cxnLst/>
            <a:rect l="l" t="t" r="r" b="b"/>
            <a:pathLst>
              <a:path w="7554774" h="4615280">
                <a:moveTo>
                  <a:pt x="0" y="0"/>
                </a:moveTo>
                <a:lnTo>
                  <a:pt x="7554774" y="0"/>
                </a:lnTo>
                <a:lnTo>
                  <a:pt x="7554774" y="4615280"/>
                </a:lnTo>
                <a:lnTo>
                  <a:pt x="0" y="461528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6"/>
          <p:cNvSpPr/>
          <p:nvPr/>
        </p:nvSpPr>
        <p:spPr>
          <a:xfrm rot="-6678795">
            <a:off x="-2070613" y="7894082"/>
            <a:ext cx="10516904" cy="6424872"/>
          </a:xfrm>
          <a:custGeom>
            <a:avLst/>
            <a:gdLst/>
            <a:ahLst/>
            <a:cxnLst/>
            <a:rect l="l" t="t" r="r" b="b"/>
            <a:pathLst>
              <a:path w="10516904" h="6424872">
                <a:moveTo>
                  <a:pt x="0" y="0"/>
                </a:moveTo>
                <a:lnTo>
                  <a:pt x="10516904" y="0"/>
                </a:lnTo>
                <a:lnTo>
                  <a:pt x="10516904" y="6424872"/>
                </a:lnTo>
                <a:lnTo>
                  <a:pt x="0" y="642487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7" name="TextBox 7"/>
          <p:cNvSpPr txBox="1"/>
          <p:nvPr/>
        </p:nvSpPr>
        <p:spPr>
          <a:xfrm>
            <a:off x="3832114" y="3386484"/>
            <a:ext cx="10623771" cy="5356652"/>
          </a:xfrm>
          <a:prstGeom prst="rect">
            <a:avLst/>
          </a:prstGeom>
        </p:spPr>
        <p:txBody>
          <a:bodyPr lIns="0" tIns="0" rIns="0" bIns="0" rtlCol="0" anchor="t">
            <a:spAutoFit/>
          </a:bodyPr>
          <a:lstStyle/>
          <a:p>
            <a:pPr marL="0" lvl="0" indent="0" algn="ctr">
              <a:lnSpc>
                <a:spcPts val="19508"/>
              </a:lnSpc>
            </a:pPr>
            <a:r>
              <a:rPr lang="en-US" sz="17734" spc="407" dirty="0">
                <a:solidFill>
                  <a:srgbClr val="2A2B39"/>
                </a:solidFill>
                <a:latin typeface="Ballpoint"/>
                <a:ea typeface="Ballpoint"/>
                <a:cs typeface="Ballpoint"/>
                <a:sym typeface="Ballpoint"/>
              </a:rPr>
              <a:t>LABOR HOPSCOTCH</a:t>
            </a:r>
          </a:p>
        </p:txBody>
      </p:sp>
      <p:sp>
        <p:nvSpPr>
          <p:cNvPr id="8" name="Freeform 8"/>
          <p:cNvSpPr/>
          <p:nvPr/>
        </p:nvSpPr>
        <p:spPr>
          <a:xfrm rot="-10535292">
            <a:off x="-7884250" y="2854069"/>
            <a:ext cx="10014325" cy="6117842"/>
          </a:xfrm>
          <a:custGeom>
            <a:avLst/>
            <a:gdLst/>
            <a:ahLst/>
            <a:cxnLst/>
            <a:rect l="l" t="t" r="r" b="b"/>
            <a:pathLst>
              <a:path w="10014325" h="6117842">
                <a:moveTo>
                  <a:pt x="0" y="0"/>
                </a:moveTo>
                <a:lnTo>
                  <a:pt x="10014325" y="0"/>
                </a:lnTo>
                <a:lnTo>
                  <a:pt x="10014325" y="6117842"/>
                </a:lnTo>
                <a:lnTo>
                  <a:pt x="0" y="611784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9" name="Freeform 9"/>
          <p:cNvSpPr/>
          <p:nvPr/>
        </p:nvSpPr>
        <p:spPr>
          <a:xfrm rot="-9641762">
            <a:off x="6115917" y="8206670"/>
            <a:ext cx="6925250" cy="4230698"/>
          </a:xfrm>
          <a:custGeom>
            <a:avLst/>
            <a:gdLst/>
            <a:ahLst/>
            <a:cxnLst/>
            <a:rect l="l" t="t" r="r" b="b"/>
            <a:pathLst>
              <a:path w="6925250" h="4230698">
                <a:moveTo>
                  <a:pt x="0" y="0"/>
                </a:moveTo>
                <a:lnTo>
                  <a:pt x="6925250" y="0"/>
                </a:lnTo>
                <a:lnTo>
                  <a:pt x="6925250" y="4230698"/>
                </a:lnTo>
                <a:lnTo>
                  <a:pt x="0" y="4230698"/>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0" name="Freeform 10"/>
          <p:cNvSpPr/>
          <p:nvPr/>
        </p:nvSpPr>
        <p:spPr>
          <a:xfrm rot="3686128">
            <a:off x="7576466" y="-3037168"/>
            <a:ext cx="6925250" cy="4230698"/>
          </a:xfrm>
          <a:custGeom>
            <a:avLst/>
            <a:gdLst/>
            <a:ahLst/>
            <a:cxnLst/>
            <a:rect l="l" t="t" r="r" b="b"/>
            <a:pathLst>
              <a:path w="6925250" h="4230698">
                <a:moveTo>
                  <a:pt x="0" y="0"/>
                </a:moveTo>
                <a:lnTo>
                  <a:pt x="6925250" y="0"/>
                </a:lnTo>
                <a:lnTo>
                  <a:pt x="6925250" y="4230698"/>
                </a:lnTo>
                <a:lnTo>
                  <a:pt x="0" y="4230698"/>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1" name="Freeform 11"/>
          <p:cNvSpPr/>
          <p:nvPr/>
        </p:nvSpPr>
        <p:spPr>
          <a:xfrm rot="-182594">
            <a:off x="11674129" y="5238508"/>
            <a:ext cx="11473483" cy="7009255"/>
          </a:xfrm>
          <a:custGeom>
            <a:avLst/>
            <a:gdLst/>
            <a:ahLst/>
            <a:cxnLst/>
            <a:rect l="l" t="t" r="r" b="b"/>
            <a:pathLst>
              <a:path w="11473483" h="7009255">
                <a:moveTo>
                  <a:pt x="0" y="0"/>
                </a:moveTo>
                <a:lnTo>
                  <a:pt x="11473482" y="0"/>
                </a:lnTo>
                <a:lnTo>
                  <a:pt x="11473482" y="7009255"/>
                </a:lnTo>
                <a:lnTo>
                  <a:pt x="0" y="7009255"/>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grpSp>
        <p:nvGrpSpPr>
          <p:cNvPr id="12" name="Group 12"/>
          <p:cNvGrpSpPr/>
          <p:nvPr/>
        </p:nvGrpSpPr>
        <p:grpSpPr>
          <a:xfrm rot="135424">
            <a:off x="4421567" y="5609434"/>
            <a:ext cx="8936455" cy="607112"/>
            <a:chOff x="0" y="0"/>
            <a:chExt cx="11915273" cy="809483"/>
          </a:xfrm>
        </p:grpSpPr>
        <p:sp>
          <p:nvSpPr>
            <p:cNvPr id="13" name="Freeform 13"/>
            <p:cNvSpPr/>
            <p:nvPr/>
          </p:nvSpPr>
          <p:spPr>
            <a:xfrm>
              <a:off x="53694" y="37163"/>
              <a:ext cx="11804302" cy="733397"/>
            </a:xfrm>
            <a:custGeom>
              <a:avLst/>
              <a:gdLst/>
              <a:ahLst/>
              <a:cxnLst/>
              <a:rect l="l" t="t" r="r" b="b"/>
              <a:pathLst>
                <a:path w="11804302" h="733397">
                  <a:moveTo>
                    <a:pt x="438221" y="598995"/>
                  </a:moveTo>
                  <a:cubicBezTo>
                    <a:pt x="55620" y="635184"/>
                    <a:pt x="43007" y="632327"/>
                    <a:pt x="30394" y="626613"/>
                  </a:cubicBezTo>
                  <a:cubicBezTo>
                    <a:pt x="17781" y="619947"/>
                    <a:pt x="6569" y="610423"/>
                    <a:pt x="2365" y="600900"/>
                  </a:cubicBezTo>
                  <a:cubicBezTo>
                    <a:pt x="-1840" y="591377"/>
                    <a:pt x="-438" y="578044"/>
                    <a:pt x="6569" y="569473"/>
                  </a:cubicBezTo>
                  <a:cubicBezTo>
                    <a:pt x="12175" y="560902"/>
                    <a:pt x="20584" y="554236"/>
                    <a:pt x="38803" y="547569"/>
                  </a:cubicBezTo>
                  <a:cubicBezTo>
                    <a:pt x="85051" y="530427"/>
                    <a:pt x="206979" y="519952"/>
                    <a:pt x="314892" y="505667"/>
                  </a:cubicBezTo>
                  <a:cubicBezTo>
                    <a:pt x="463447" y="486620"/>
                    <a:pt x="630222" y="467573"/>
                    <a:pt x="855858" y="447574"/>
                  </a:cubicBezTo>
                  <a:cubicBezTo>
                    <a:pt x="1225845" y="413290"/>
                    <a:pt x="1803250" y="373292"/>
                    <a:pt x="2327398" y="339009"/>
                  </a:cubicBezTo>
                  <a:cubicBezTo>
                    <a:pt x="2928628" y="299011"/>
                    <a:pt x="3625157" y="260917"/>
                    <a:pt x="4265628" y="226633"/>
                  </a:cubicBezTo>
                  <a:cubicBezTo>
                    <a:pt x="4894887" y="193302"/>
                    <a:pt x="5500320" y="161875"/>
                    <a:pt x="6137988" y="134257"/>
                  </a:cubicBezTo>
                  <a:cubicBezTo>
                    <a:pt x="6806487" y="105687"/>
                    <a:pt x="7531046" y="79022"/>
                    <a:pt x="8191137" y="59023"/>
                  </a:cubicBezTo>
                  <a:cubicBezTo>
                    <a:pt x="8804979" y="39976"/>
                    <a:pt x="9432837" y="23786"/>
                    <a:pt x="9969599" y="14263"/>
                  </a:cubicBezTo>
                  <a:cubicBezTo>
                    <a:pt x="10413864" y="5692"/>
                    <a:pt x="10856728" y="-2879"/>
                    <a:pt x="11188876" y="930"/>
                  </a:cubicBezTo>
                  <a:cubicBezTo>
                    <a:pt x="11417314" y="2835"/>
                    <a:pt x="11700411" y="-1927"/>
                    <a:pt x="11770484" y="19977"/>
                  </a:cubicBezTo>
                  <a:cubicBezTo>
                    <a:pt x="11790105" y="26643"/>
                    <a:pt x="11795711" y="33310"/>
                    <a:pt x="11801316" y="42833"/>
                  </a:cubicBezTo>
                  <a:cubicBezTo>
                    <a:pt x="11805521" y="53309"/>
                    <a:pt x="11806922" y="70451"/>
                    <a:pt x="11794309" y="82831"/>
                  </a:cubicBezTo>
                  <a:cubicBezTo>
                    <a:pt x="11771885" y="103782"/>
                    <a:pt x="11718630" y="119972"/>
                    <a:pt x="11631738" y="138066"/>
                  </a:cubicBezTo>
                  <a:cubicBezTo>
                    <a:pt x="11355650" y="195206"/>
                    <a:pt x="10488142" y="237109"/>
                    <a:pt x="9816838" y="287583"/>
                  </a:cubicBezTo>
                  <a:cubicBezTo>
                    <a:pt x="8985769" y="350437"/>
                    <a:pt x="7770697" y="423766"/>
                    <a:pt x="7022314" y="480906"/>
                  </a:cubicBezTo>
                  <a:cubicBezTo>
                    <a:pt x="6517786" y="518999"/>
                    <a:pt x="6136586" y="549474"/>
                    <a:pt x="5759592" y="585663"/>
                  </a:cubicBezTo>
                  <a:cubicBezTo>
                    <a:pt x="5451269" y="614233"/>
                    <a:pt x="5105107" y="643755"/>
                    <a:pt x="4920113" y="675182"/>
                  </a:cubicBezTo>
                  <a:cubicBezTo>
                    <a:pt x="4826215" y="691372"/>
                    <a:pt x="4757543" y="721846"/>
                    <a:pt x="4714097" y="723751"/>
                  </a:cubicBezTo>
                  <a:cubicBezTo>
                    <a:pt x="4694477" y="724703"/>
                    <a:pt x="4681864" y="722799"/>
                    <a:pt x="4669250" y="718037"/>
                  </a:cubicBezTo>
                  <a:cubicBezTo>
                    <a:pt x="4658039" y="712323"/>
                    <a:pt x="4646827" y="701847"/>
                    <a:pt x="4642622" y="693276"/>
                  </a:cubicBezTo>
                  <a:cubicBezTo>
                    <a:pt x="4639820" y="683753"/>
                    <a:pt x="4641221" y="671373"/>
                    <a:pt x="4646827" y="662802"/>
                  </a:cubicBezTo>
                  <a:cubicBezTo>
                    <a:pt x="4652433" y="654231"/>
                    <a:pt x="4659440" y="647564"/>
                    <a:pt x="4679061" y="641850"/>
                  </a:cubicBezTo>
                  <a:cubicBezTo>
                    <a:pt x="4750536" y="622804"/>
                    <a:pt x="4974770" y="647564"/>
                    <a:pt x="5235443" y="647564"/>
                  </a:cubicBezTo>
                  <a:cubicBezTo>
                    <a:pt x="5853490" y="648517"/>
                    <a:pt x="7759485" y="623756"/>
                    <a:pt x="8356510" y="625661"/>
                  </a:cubicBezTo>
                  <a:cubicBezTo>
                    <a:pt x="8596161" y="626613"/>
                    <a:pt x="8775548" y="615185"/>
                    <a:pt x="8861039" y="632327"/>
                  </a:cubicBezTo>
                  <a:cubicBezTo>
                    <a:pt x="8893272" y="638041"/>
                    <a:pt x="8905885" y="658992"/>
                    <a:pt x="8921302" y="657088"/>
                  </a:cubicBezTo>
                  <a:cubicBezTo>
                    <a:pt x="8936718" y="654231"/>
                    <a:pt x="8939521" y="628518"/>
                    <a:pt x="8953535" y="621851"/>
                  </a:cubicBezTo>
                  <a:cubicBezTo>
                    <a:pt x="8964747" y="617090"/>
                    <a:pt x="8980163" y="615185"/>
                    <a:pt x="8994179" y="616137"/>
                  </a:cubicBezTo>
                  <a:cubicBezTo>
                    <a:pt x="9006791" y="617090"/>
                    <a:pt x="9020806" y="621851"/>
                    <a:pt x="9030616" y="628518"/>
                  </a:cubicBezTo>
                  <a:cubicBezTo>
                    <a:pt x="9040426" y="634232"/>
                    <a:pt x="9048835" y="643755"/>
                    <a:pt x="9048835" y="653278"/>
                  </a:cubicBezTo>
                  <a:cubicBezTo>
                    <a:pt x="9050237" y="664706"/>
                    <a:pt x="9040426" y="683753"/>
                    <a:pt x="9029215" y="691372"/>
                  </a:cubicBezTo>
                  <a:cubicBezTo>
                    <a:pt x="9020806" y="698990"/>
                    <a:pt x="9005389" y="701847"/>
                    <a:pt x="8992776" y="702800"/>
                  </a:cubicBezTo>
                  <a:cubicBezTo>
                    <a:pt x="8978762" y="703752"/>
                    <a:pt x="8963346" y="702800"/>
                    <a:pt x="8952134" y="697086"/>
                  </a:cubicBezTo>
                  <a:cubicBezTo>
                    <a:pt x="8939521" y="690419"/>
                    <a:pt x="8922703" y="673277"/>
                    <a:pt x="8921302" y="661849"/>
                  </a:cubicBezTo>
                  <a:cubicBezTo>
                    <a:pt x="8921302" y="649469"/>
                    <a:pt x="8935316" y="632327"/>
                    <a:pt x="8947929" y="624708"/>
                  </a:cubicBezTo>
                  <a:cubicBezTo>
                    <a:pt x="8957740" y="618042"/>
                    <a:pt x="8973156" y="616137"/>
                    <a:pt x="8987171" y="616137"/>
                  </a:cubicBezTo>
                  <a:cubicBezTo>
                    <a:pt x="8999784" y="616137"/>
                    <a:pt x="9015201" y="618994"/>
                    <a:pt x="9025010" y="625661"/>
                  </a:cubicBezTo>
                  <a:cubicBezTo>
                    <a:pt x="9037623" y="633279"/>
                    <a:pt x="9057244" y="651374"/>
                    <a:pt x="9050237" y="662802"/>
                  </a:cubicBezTo>
                  <a:cubicBezTo>
                    <a:pt x="9037623" y="683753"/>
                    <a:pt x="8954937" y="704704"/>
                    <a:pt x="8859637" y="718037"/>
                  </a:cubicBezTo>
                  <a:cubicBezTo>
                    <a:pt x="8608775" y="752321"/>
                    <a:pt x="7971107" y="711371"/>
                    <a:pt x="7446958" y="712323"/>
                  </a:cubicBezTo>
                  <a:cubicBezTo>
                    <a:pt x="6792473" y="714228"/>
                    <a:pt x="5718949" y="735179"/>
                    <a:pt x="5232640" y="733274"/>
                  </a:cubicBezTo>
                  <a:cubicBezTo>
                    <a:pt x="4994391" y="732322"/>
                    <a:pt x="4764550" y="732322"/>
                    <a:pt x="4698681" y="723751"/>
                  </a:cubicBezTo>
                  <a:cubicBezTo>
                    <a:pt x="4683265" y="721846"/>
                    <a:pt x="4679061" y="721846"/>
                    <a:pt x="4669250" y="718037"/>
                  </a:cubicBezTo>
                  <a:cubicBezTo>
                    <a:pt x="4659440" y="712323"/>
                    <a:pt x="4646827" y="701847"/>
                    <a:pt x="4642622" y="693276"/>
                  </a:cubicBezTo>
                  <a:cubicBezTo>
                    <a:pt x="4639820" y="683753"/>
                    <a:pt x="4641221" y="671373"/>
                    <a:pt x="4646827" y="662802"/>
                  </a:cubicBezTo>
                  <a:cubicBezTo>
                    <a:pt x="4652433" y="654231"/>
                    <a:pt x="4662243" y="648517"/>
                    <a:pt x="4679061" y="641850"/>
                  </a:cubicBezTo>
                  <a:cubicBezTo>
                    <a:pt x="4718302" y="625661"/>
                    <a:pt x="4800988" y="606614"/>
                    <a:pt x="4900492" y="590424"/>
                  </a:cubicBezTo>
                  <a:cubicBezTo>
                    <a:pt x="5089690" y="558045"/>
                    <a:pt x="5434451" y="529475"/>
                    <a:pt x="5744176" y="499953"/>
                  </a:cubicBezTo>
                  <a:cubicBezTo>
                    <a:pt x="6122572" y="463764"/>
                    <a:pt x="6471537" y="436146"/>
                    <a:pt x="7009700" y="395196"/>
                  </a:cubicBezTo>
                  <a:cubicBezTo>
                    <a:pt x="7952887" y="321866"/>
                    <a:pt x="10150389" y="175207"/>
                    <a:pt x="10911385" y="115210"/>
                  </a:cubicBezTo>
                  <a:cubicBezTo>
                    <a:pt x="11228117" y="90450"/>
                    <a:pt x="11436935" y="82831"/>
                    <a:pt x="11582687" y="58070"/>
                  </a:cubicBezTo>
                  <a:cubicBezTo>
                    <a:pt x="11655563" y="44738"/>
                    <a:pt x="11704615" y="16168"/>
                    <a:pt x="11741054" y="15215"/>
                  </a:cubicBezTo>
                  <a:cubicBezTo>
                    <a:pt x="11759273" y="15215"/>
                    <a:pt x="11771885" y="19977"/>
                    <a:pt x="11783097" y="25691"/>
                  </a:cubicBezTo>
                  <a:cubicBezTo>
                    <a:pt x="11794309" y="32357"/>
                    <a:pt x="11802718" y="42833"/>
                    <a:pt x="11804119" y="52356"/>
                  </a:cubicBezTo>
                  <a:cubicBezTo>
                    <a:pt x="11805521" y="63784"/>
                    <a:pt x="11795711" y="81879"/>
                    <a:pt x="11784499" y="90450"/>
                  </a:cubicBezTo>
                  <a:cubicBezTo>
                    <a:pt x="11774689" y="97116"/>
                    <a:pt x="11764878" y="99021"/>
                    <a:pt x="11742455" y="101878"/>
                  </a:cubicBezTo>
                  <a:cubicBezTo>
                    <a:pt x="11663973" y="110449"/>
                    <a:pt x="11410307" y="88545"/>
                    <a:pt x="11190276" y="86640"/>
                  </a:cubicBezTo>
                  <a:cubicBezTo>
                    <a:pt x="10863735" y="83783"/>
                    <a:pt x="10418068" y="92354"/>
                    <a:pt x="9975205" y="99973"/>
                  </a:cubicBezTo>
                  <a:cubicBezTo>
                    <a:pt x="9438443" y="109496"/>
                    <a:pt x="8810585" y="125686"/>
                    <a:pt x="8198144" y="144733"/>
                  </a:cubicBezTo>
                  <a:cubicBezTo>
                    <a:pt x="7539455" y="164732"/>
                    <a:pt x="6814896" y="191397"/>
                    <a:pt x="6147798" y="220919"/>
                  </a:cubicBezTo>
                  <a:cubicBezTo>
                    <a:pt x="5510130" y="247585"/>
                    <a:pt x="4904697" y="279012"/>
                    <a:pt x="4275438" y="312343"/>
                  </a:cubicBezTo>
                  <a:cubicBezTo>
                    <a:pt x="3636369" y="346627"/>
                    <a:pt x="2941241" y="385673"/>
                    <a:pt x="2341413" y="424718"/>
                  </a:cubicBezTo>
                  <a:cubicBezTo>
                    <a:pt x="1818666" y="459002"/>
                    <a:pt x="1242663" y="499953"/>
                    <a:pt x="875479" y="533284"/>
                  </a:cubicBezTo>
                  <a:cubicBezTo>
                    <a:pt x="654047" y="553283"/>
                    <a:pt x="488674" y="571378"/>
                    <a:pt x="342921" y="591377"/>
                  </a:cubicBezTo>
                  <a:cubicBezTo>
                    <a:pt x="237811" y="604709"/>
                    <a:pt x="128497" y="632327"/>
                    <a:pt x="76642" y="632327"/>
                  </a:cubicBezTo>
                  <a:cubicBezTo>
                    <a:pt x="54219" y="632327"/>
                    <a:pt x="43007" y="631375"/>
                    <a:pt x="30394" y="626613"/>
                  </a:cubicBezTo>
                  <a:cubicBezTo>
                    <a:pt x="17781" y="620899"/>
                    <a:pt x="6569" y="610423"/>
                    <a:pt x="2365" y="600900"/>
                  </a:cubicBezTo>
                  <a:cubicBezTo>
                    <a:pt x="-1840" y="591377"/>
                    <a:pt x="-438" y="578044"/>
                    <a:pt x="6569" y="569473"/>
                  </a:cubicBezTo>
                  <a:cubicBezTo>
                    <a:pt x="12175" y="560902"/>
                    <a:pt x="26190" y="550426"/>
                    <a:pt x="38803" y="547569"/>
                  </a:cubicBezTo>
                  <a:cubicBezTo>
                    <a:pt x="51416" y="544712"/>
                    <a:pt x="59825" y="552331"/>
                    <a:pt x="79445" y="552331"/>
                  </a:cubicBezTo>
                  <a:cubicBezTo>
                    <a:pt x="136906" y="552331"/>
                    <a:pt x="358337" y="512333"/>
                    <a:pt x="418600" y="513285"/>
                  </a:cubicBezTo>
                  <a:cubicBezTo>
                    <a:pt x="441024" y="514238"/>
                    <a:pt x="450834" y="515190"/>
                    <a:pt x="463447" y="519952"/>
                  </a:cubicBezTo>
                  <a:cubicBezTo>
                    <a:pt x="474659" y="524713"/>
                    <a:pt x="487272" y="535189"/>
                    <a:pt x="490075" y="544712"/>
                  </a:cubicBezTo>
                  <a:cubicBezTo>
                    <a:pt x="492878" y="556140"/>
                    <a:pt x="487272" y="575187"/>
                    <a:pt x="477462" y="583758"/>
                  </a:cubicBezTo>
                  <a:cubicBezTo>
                    <a:pt x="469053" y="592329"/>
                    <a:pt x="438221" y="598995"/>
                    <a:pt x="438221" y="598995"/>
                  </a:cubicBezTo>
                </a:path>
              </a:pathLst>
            </a:custGeom>
            <a:solidFill>
              <a:srgbClr val="FFDA68"/>
            </a:solidFill>
            <a:ln cap="sq">
              <a:noFill/>
              <a:prstDash val="solid"/>
              <a:miter/>
            </a:ln>
          </p:spPr>
          <p:txBody>
            <a:bodyPr/>
            <a:lstStyle/>
            <a:p>
              <a:endParaRPr lang="en-US"/>
            </a:p>
          </p:txBody>
        </p:sp>
      </p:grpSp>
      <p:sp>
        <p:nvSpPr>
          <p:cNvPr id="14" name="Freeform 14"/>
          <p:cNvSpPr/>
          <p:nvPr/>
        </p:nvSpPr>
        <p:spPr>
          <a:xfrm flipH="1">
            <a:off x="0" y="4002447"/>
            <a:ext cx="3806229" cy="6356958"/>
          </a:xfrm>
          <a:custGeom>
            <a:avLst/>
            <a:gdLst/>
            <a:ahLst/>
            <a:cxnLst/>
            <a:rect l="l" t="t" r="r" b="b"/>
            <a:pathLst>
              <a:path w="3806229" h="6356958">
                <a:moveTo>
                  <a:pt x="3806229" y="0"/>
                </a:moveTo>
                <a:lnTo>
                  <a:pt x="0" y="0"/>
                </a:lnTo>
                <a:lnTo>
                  <a:pt x="0" y="6356958"/>
                </a:lnTo>
                <a:lnTo>
                  <a:pt x="3806229" y="6356958"/>
                </a:lnTo>
                <a:lnTo>
                  <a:pt x="3806229" y="0"/>
                </a:lnTo>
                <a:close/>
              </a:path>
            </a:pathLst>
          </a:custGeom>
          <a:blipFill>
            <a:blip r:embed="rId12"/>
            <a:stretch>
              <a:fillRect/>
            </a:stretch>
          </a:blipFill>
        </p:spPr>
        <p:txBody>
          <a:bodyPr/>
          <a:lstStyle/>
          <a:p>
            <a:endParaRPr lang="en-US"/>
          </a:p>
        </p:txBody>
      </p:sp>
      <p:sp>
        <p:nvSpPr>
          <p:cNvPr id="15" name="Freeform 15"/>
          <p:cNvSpPr/>
          <p:nvPr/>
        </p:nvSpPr>
        <p:spPr>
          <a:xfrm>
            <a:off x="3369701" y="-141300"/>
            <a:ext cx="10467460" cy="5181393"/>
          </a:xfrm>
          <a:custGeom>
            <a:avLst/>
            <a:gdLst/>
            <a:ahLst/>
            <a:cxnLst/>
            <a:rect l="l" t="t" r="r" b="b"/>
            <a:pathLst>
              <a:path w="10467460" h="5181393">
                <a:moveTo>
                  <a:pt x="0" y="0"/>
                </a:moveTo>
                <a:lnTo>
                  <a:pt x="10467460" y="0"/>
                </a:lnTo>
                <a:lnTo>
                  <a:pt x="10467460" y="5181393"/>
                </a:lnTo>
                <a:lnTo>
                  <a:pt x="0" y="5181393"/>
                </a:lnTo>
                <a:lnTo>
                  <a:pt x="0" y="0"/>
                </a:lnTo>
                <a:close/>
              </a:path>
            </a:pathLst>
          </a:custGeom>
          <a:blipFill>
            <a:blip r:embed="rId13">
              <a:alphaModFix amt="34000"/>
            </a:blip>
            <a:stretch>
              <a:fillRect/>
            </a:stretch>
          </a:blipFill>
          <a:ln cap="sq">
            <a:noFill/>
            <a:prstDash val="solid"/>
            <a:miter/>
          </a:ln>
        </p:spPr>
        <p:txBody>
          <a:bodyPr/>
          <a:lstStyle/>
          <a:p>
            <a:endParaRPr lang="en-US"/>
          </a:p>
        </p:txBody>
      </p:sp>
      <p:sp>
        <p:nvSpPr>
          <p:cNvPr id="16" name="Freeform 16"/>
          <p:cNvSpPr/>
          <p:nvPr/>
        </p:nvSpPr>
        <p:spPr>
          <a:xfrm>
            <a:off x="13670922" y="1199327"/>
            <a:ext cx="4704149" cy="6356958"/>
          </a:xfrm>
          <a:custGeom>
            <a:avLst/>
            <a:gdLst/>
            <a:ahLst/>
            <a:cxnLst/>
            <a:rect l="l" t="t" r="r" b="b"/>
            <a:pathLst>
              <a:path w="4704149" h="6356958">
                <a:moveTo>
                  <a:pt x="0" y="0"/>
                </a:moveTo>
                <a:lnTo>
                  <a:pt x="4704149" y="0"/>
                </a:lnTo>
                <a:lnTo>
                  <a:pt x="4704149" y="6356959"/>
                </a:lnTo>
                <a:lnTo>
                  <a:pt x="0" y="6356959"/>
                </a:lnTo>
                <a:lnTo>
                  <a:pt x="0" y="0"/>
                </a:lnTo>
                <a:close/>
              </a:path>
            </a:pathLst>
          </a:custGeom>
          <a:blipFill>
            <a:blip r:embed="rId14">
              <a:alphaModFix amt="88000"/>
            </a:blip>
            <a:stretch>
              <a:fillRect/>
            </a:stretch>
          </a:blipFill>
        </p:spPr>
        <p:txBody>
          <a:bodyPr/>
          <a:lstStyle/>
          <a:p>
            <a:endParaRPr lang="en-US"/>
          </a:p>
        </p:txBody>
      </p:sp>
      <p:sp>
        <p:nvSpPr>
          <p:cNvPr id="17" name="Freeform 17"/>
          <p:cNvSpPr/>
          <p:nvPr/>
        </p:nvSpPr>
        <p:spPr>
          <a:xfrm>
            <a:off x="6212320" y="9133661"/>
            <a:ext cx="5354948" cy="870985"/>
          </a:xfrm>
          <a:custGeom>
            <a:avLst/>
            <a:gdLst/>
            <a:ahLst/>
            <a:cxnLst/>
            <a:rect l="l" t="t" r="r" b="b"/>
            <a:pathLst>
              <a:path w="5354948" h="870985">
                <a:moveTo>
                  <a:pt x="0" y="0"/>
                </a:moveTo>
                <a:lnTo>
                  <a:pt x="5354948" y="0"/>
                </a:lnTo>
                <a:lnTo>
                  <a:pt x="5354948" y="870985"/>
                </a:lnTo>
                <a:lnTo>
                  <a:pt x="0" y="870985"/>
                </a:lnTo>
                <a:lnTo>
                  <a:pt x="0" y="0"/>
                </a:lnTo>
                <a:close/>
              </a:path>
            </a:pathLst>
          </a:custGeom>
          <a:blipFill>
            <a:blip r:embed="rId15"/>
            <a:stretch>
              <a:fillRect/>
            </a:stretch>
          </a:blipFill>
        </p:spPr>
        <p:txBody>
          <a:bodyPr/>
          <a:lstStyle/>
          <a:p>
            <a:endParaRPr lang="en-US"/>
          </a:p>
        </p:txBody>
      </p:sp>
      <p:sp>
        <p:nvSpPr>
          <p:cNvPr id="18" name="TextBox 18"/>
          <p:cNvSpPr txBox="1"/>
          <p:nvPr/>
        </p:nvSpPr>
        <p:spPr>
          <a:xfrm>
            <a:off x="13063699" y="8874951"/>
            <a:ext cx="4730694" cy="1242710"/>
          </a:xfrm>
          <a:prstGeom prst="rect">
            <a:avLst/>
          </a:prstGeom>
        </p:spPr>
        <p:txBody>
          <a:bodyPr lIns="0" tIns="0" rIns="0" bIns="0" rtlCol="0" anchor="t">
            <a:spAutoFit/>
          </a:bodyPr>
          <a:lstStyle/>
          <a:p>
            <a:pPr algn="ctr">
              <a:lnSpc>
                <a:spcPts val="4511"/>
              </a:lnSpc>
            </a:pPr>
            <a:r>
              <a:rPr lang="en-US" sz="4101" spc="94" dirty="0">
                <a:solidFill>
                  <a:srgbClr val="2A2B39"/>
                </a:solidFill>
                <a:latin typeface="Ballpoint"/>
                <a:ea typeface="Ballpoint"/>
                <a:cs typeface="Ballpoint"/>
                <a:sym typeface="Ballpoint"/>
              </a:rPr>
              <a:t>DANNY CASTANEDA</a:t>
            </a:r>
          </a:p>
          <a:p>
            <a:pPr algn="ctr">
              <a:lnSpc>
                <a:spcPts val="4511"/>
              </a:lnSpc>
              <a:spcBef>
                <a:spcPct val="0"/>
              </a:spcBef>
            </a:pPr>
            <a:r>
              <a:rPr lang="en-US" sz="4101" spc="94" dirty="0">
                <a:solidFill>
                  <a:srgbClr val="2A2B39"/>
                </a:solidFill>
                <a:latin typeface="Ballpoint"/>
                <a:ea typeface="Ballpoint"/>
                <a:cs typeface="Ballpoint"/>
                <a:sym typeface="Ballpoint"/>
              </a:rPr>
              <a:t>MSN-ED,RN, RNC-OB, PHN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3762654">
            <a:off x="-4735162" y="6104754"/>
            <a:ext cx="10191985" cy="6226376"/>
          </a:xfrm>
          <a:custGeom>
            <a:avLst/>
            <a:gdLst/>
            <a:ahLst/>
            <a:cxnLst/>
            <a:rect l="l" t="t" r="r" b="b"/>
            <a:pathLst>
              <a:path w="10191985" h="6226376">
                <a:moveTo>
                  <a:pt x="0" y="0"/>
                </a:moveTo>
                <a:lnTo>
                  <a:pt x="10191986" y="0"/>
                </a:lnTo>
                <a:lnTo>
                  <a:pt x="10191986" y="6226376"/>
                </a:lnTo>
                <a:lnTo>
                  <a:pt x="0" y="62263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10458279">
            <a:off x="13981763" y="6584060"/>
            <a:ext cx="8984244" cy="5488556"/>
          </a:xfrm>
          <a:custGeom>
            <a:avLst/>
            <a:gdLst/>
            <a:ahLst/>
            <a:cxnLst/>
            <a:rect l="l" t="t" r="r" b="b"/>
            <a:pathLst>
              <a:path w="8984244" h="5488556">
                <a:moveTo>
                  <a:pt x="0" y="0"/>
                </a:moveTo>
                <a:lnTo>
                  <a:pt x="8984244" y="0"/>
                </a:lnTo>
                <a:lnTo>
                  <a:pt x="8984244" y="5488556"/>
                </a:lnTo>
                <a:lnTo>
                  <a:pt x="0" y="548855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rot="-10700989">
            <a:off x="7014007" y="8894584"/>
            <a:ext cx="7554774" cy="4615280"/>
          </a:xfrm>
          <a:custGeom>
            <a:avLst/>
            <a:gdLst/>
            <a:ahLst/>
            <a:cxnLst/>
            <a:rect l="l" t="t" r="r" b="b"/>
            <a:pathLst>
              <a:path w="7554774" h="4615280">
                <a:moveTo>
                  <a:pt x="0" y="0"/>
                </a:moveTo>
                <a:lnTo>
                  <a:pt x="7554774" y="0"/>
                </a:lnTo>
                <a:lnTo>
                  <a:pt x="7554774" y="4615280"/>
                </a:lnTo>
                <a:lnTo>
                  <a:pt x="0" y="461528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rot="-7113871">
            <a:off x="3943565" y="9086875"/>
            <a:ext cx="6925250" cy="4230698"/>
          </a:xfrm>
          <a:custGeom>
            <a:avLst/>
            <a:gdLst/>
            <a:ahLst/>
            <a:cxnLst/>
            <a:rect l="l" t="t" r="r" b="b"/>
            <a:pathLst>
              <a:path w="6925250" h="4230698">
                <a:moveTo>
                  <a:pt x="0" y="0"/>
                </a:moveTo>
                <a:lnTo>
                  <a:pt x="6925249" y="0"/>
                </a:lnTo>
                <a:lnTo>
                  <a:pt x="6925249" y="4230698"/>
                </a:lnTo>
                <a:lnTo>
                  <a:pt x="0" y="423069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6"/>
          <p:cNvSpPr/>
          <p:nvPr/>
        </p:nvSpPr>
        <p:spPr>
          <a:xfrm rot="10630005">
            <a:off x="7229207" y="2966355"/>
            <a:ext cx="1308782" cy="937564"/>
          </a:xfrm>
          <a:custGeom>
            <a:avLst/>
            <a:gdLst/>
            <a:ahLst/>
            <a:cxnLst/>
            <a:rect l="l" t="t" r="r" b="b"/>
            <a:pathLst>
              <a:path w="1308782" h="937564">
                <a:moveTo>
                  <a:pt x="0" y="0"/>
                </a:moveTo>
                <a:lnTo>
                  <a:pt x="1308782" y="0"/>
                </a:lnTo>
                <a:lnTo>
                  <a:pt x="1308782" y="937564"/>
                </a:lnTo>
                <a:lnTo>
                  <a:pt x="0" y="93756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7" name="Freeform 7"/>
          <p:cNvSpPr/>
          <p:nvPr/>
        </p:nvSpPr>
        <p:spPr>
          <a:xfrm>
            <a:off x="10805127" y="7193463"/>
            <a:ext cx="1685151" cy="796617"/>
          </a:xfrm>
          <a:custGeom>
            <a:avLst/>
            <a:gdLst/>
            <a:ahLst/>
            <a:cxnLst/>
            <a:rect l="l" t="t" r="r" b="b"/>
            <a:pathLst>
              <a:path w="1685151" h="796617">
                <a:moveTo>
                  <a:pt x="0" y="0"/>
                </a:moveTo>
                <a:lnTo>
                  <a:pt x="1685151" y="0"/>
                </a:lnTo>
                <a:lnTo>
                  <a:pt x="1685151" y="796617"/>
                </a:lnTo>
                <a:lnTo>
                  <a:pt x="0" y="79661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8" name="Freeform 8"/>
          <p:cNvSpPr/>
          <p:nvPr/>
        </p:nvSpPr>
        <p:spPr>
          <a:xfrm>
            <a:off x="360831" y="7626541"/>
            <a:ext cx="3930378" cy="1965189"/>
          </a:xfrm>
          <a:custGeom>
            <a:avLst/>
            <a:gdLst/>
            <a:ahLst/>
            <a:cxnLst/>
            <a:rect l="l" t="t" r="r" b="b"/>
            <a:pathLst>
              <a:path w="3930378" h="1965189">
                <a:moveTo>
                  <a:pt x="0" y="0"/>
                </a:moveTo>
                <a:lnTo>
                  <a:pt x="3930378" y="0"/>
                </a:lnTo>
                <a:lnTo>
                  <a:pt x="3930378" y="1965189"/>
                </a:lnTo>
                <a:lnTo>
                  <a:pt x="0" y="1965189"/>
                </a:lnTo>
                <a:lnTo>
                  <a:pt x="0" y="0"/>
                </a:lnTo>
                <a:close/>
              </a:path>
            </a:pathLst>
          </a:custGeom>
          <a:blipFill>
            <a:blip r:embed="rId9"/>
            <a:stretch>
              <a:fillRect/>
            </a:stretch>
          </a:blipFill>
        </p:spPr>
        <p:txBody>
          <a:bodyPr/>
          <a:lstStyle/>
          <a:p>
            <a:endParaRPr lang="en-US"/>
          </a:p>
        </p:txBody>
      </p:sp>
      <p:sp>
        <p:nvSpPr>
          <p:cNvPr id="9" name="Freeform 9"/>
          <p:cNvSpPr/>
          <p:nvPr/>
        </p:nvSpPr>
        <p:spPr>
          <a:xfrm>
            <a:off x="14633668" y="878372"/>
            <a:ext cx="3172140" cy="3046924"/>
          </a:xfrm>
          <a:custGeom>
            <a:avLst/>
            <a:gdLst/>
            <a:ahLst/>
            <a:cxnLst/>
            <a:rect l="l" t="t" r="r" b="b"/>
            <a:pathLst>
              <a:path w="3172140" h="3046924">
                <a:moveTo>
                  <a:pt x="0" y="0"/>
                </a:moveTo>
                <a:lnTo>
                  <a:pt x="3172140" y="0"/>
                </a:lnTo>
                <a:lnTo>
                  <a:pt x="3172140" y="3046924"/>
                </a:lnTo>
                <a:lnTo>
                  <a:pt x="0" y="3046924"/>
                </a:lnTo>
                <a:lnTo>
                  <a:pt x="0" y="0"/>
                </a:lnTo>
                <a:close/>
              </a:path>
            </a:pathLst>
          </a:custGeom>
          <a:blipFill>
            <a:blip r:embed="rId10"/>
            <a:stretch>
              <a:fillRect/>
            </a:stretch>
          </a:blipFill>
        </p:spPr>
        <p:txBody>
          <a:bodyPr/>
          <a:lstStyle/>
          <a:p>
            <a:endParaRPr lang="en-US"/>
          </a:p>
        </p:txBody>
      </p:sp>
      <p:sp>
        <p:nvSpPr>
          <p:cNvPr id="10" name="TextBox 10"/>
          <p:cNvSpPr txBox="1"/>
          <p:nvPr/>
        </p:nvSpPr>
        <p:spPr>
          <a:xfrm>
            <a:off x="407175" y="2325634"/>
            <a:ext cx="9600702" cy="4945820"/>
          </a:xfrm>
          <a:prstGeom prst="rect">
            <a:avLst/>
          </a:prstGeom>
        </p:spPr>
        <p:txBody>
          <a:bodyPr lIns="0" tIns="0" rIns="0" bIns="0" rtlCol="0" anchor="t">
            <a:spAutoFit/>
          </a:bodyPr>
          <a:lstStyle/>
          <a:p>
            <a:pPr algn="ctr">
              <a:lnSpc>
                <a:spcPts val="3913"/>
              </a:lnSpc>
            </a:pPr>
            <a:r>
              <a:rPr lang="en-US" sz="2662">
                <a:solidFill>
                  <a:srgbClr val="2A2B39"/>
                </a:solidFill>
                <a:latin typeface="Aristotelica Pro"/>
                <a:ea typeface="Aristotelica Pro"/>
                <a:cs typeface="Aristotelica Pro"/>
                <a:sym typeface="Aristotelica Pro"/>
              </a:rPr>
              <a:t>Eisenhower Medical Center</a:t>
            </a:r>
          </a:p>
          <a:p>
            <a:pPr marL="574744" lvl="1" indent="-287372" algn="l">
              <a:lnSpc>
                <a:spcPts val="3913"/>
              </a:lnSpc>
              <a:buFont typeface="Arial"/>
              <a:buChar char="•"/>
            </a:pPr>
            <a:r>
              <a:rPr lang="en-US" sz="2662">
                <a:solidFill>
                  <a:srgbClr val="2A2B39"/>
                </a:solidFill>
                <a:latin typeface="Aristotelica Pro"/>
                <a:ea typeface="Aristotelica Pro"/>
                <a:cs typeface="Aristotelica Pro"/>
                <a:sym typeface="Aristotelica Pro"/>
              </a:rPr>
              <a:t>1971 opened doors</a:t>
            </a:r>
          </a:p>
          <a:p>
            <a:pPr marL="574744" lvl="1" indent="-287372" algn="l">
              <a:lnSpc>
                <a:spcPts val="3913"/>
              </a:lnSpc>
              <a:buFont typeface="Arial"/>
              <a:buChar char="•"/>
            </a:pPr>
            <a:r>
              <a:rPr lang="en-US" sz="2662">
                <a:solidFill>
                  <a:srgbClr val="2A2B39"/>
                </a:solidFill>
                <a:latin typeface="Aristotelica Pro"/>
                <a:ea typeface="Aristotelica Pro"/>
                <a:cs typeface="Aristotelica Pro"/>
                <a:sym typeface="Aristotelica Pro"/>
              </a:rPr>
              <a:t>Not for profit</a:t>
            </a:r>
          </a:p>
          <a:p>
            <a:pPr marL="574744" lvl="1" indent="-287372" algn="l">
              <a:lnSpc>
                <a:spcPts val="3913"/>
              </a:lnSpc>
              <a:buFont typeface="Arial"/>
              <a:buChar char="•"/>
            </a:pPr>
            <a:r>
              <a:rPr lang="en-US" sz="2662">
                <a:solidFill>
                  <a:srgbClr val="2A2B39"/>
                </a:solidFill>
                <a:latin typeface="Aristotelica Pro"/>
                <a:ea typeface="Aristotelica Pro"/>
                <a:cs typeface="Aristotelica Pro"/>
                <a:sym typeface="Aristotelica Pro"/>
              </a:rPr>
              <a:t>roughly 400 beds</a:t>
            </a:r>
          </a:p>
          <a:p>
            <a:pPr marL="574744" lvl="1" indent="-287372" algn="l">
              <a:lnSpc>
                <a:spcPts val="3913"/>
              </a:lnSpc>
              <a:buFont typeface="Arial"/>
              <a:buChar char="•"/>
            </a:pPr>
            <a:r>
              <a:rPr lang="en-US" sz="2662">
                <a:solidFill>
                  <a:srgbClr val="2A2B39"/>
                </a:solidFill>
                <a:latin typeface="Aristotelica Pro"/>
                <a:ea typeface="Aristotelica Pro"/>
                <a:cs typeface="Aristotelica Pro"/>
                <a:sym typeface="Aristotelica Pro"/>
              </a:rPr>
              <a:t>PTAP Accredited</a:t>
            </a:r>
          </a:p>
          <a:p>
            <a:pPr marL="574744" lvl="1" indent="-287372" algn="l">
              <a:lnSpc>
                <a:spcPts val="3913"/>
              </a:lnSpc>
              <a:buFont typeface="Arial"/>
              <a:buChar char="•"/>
            </a:pPr>
            <a:r>
              <a:rPr lang="en-US" sz="2662">
                <a:solidFill>
                  <a:srgbClr val="2A2B39"/>
                </a:solidFill>
                <a:latin typeface="Aristotelica Pro"/>
                <a:ea typeface="Aristotelica Pro"/>
                <a:cs typeface="Aristotelica Pro"/>
                <a:sym typeface="Aristotelica Pro"/>
              </a:rPr>
              <a:t>Magent Designation</a:t>
            </a:r>
          </a:p>
          <a:p>
            <a:pPr algn="ctr">
              <a:lnSpc>
                <a:spcPts val="3913"/>
              </a:lnSpc>
            </a:pPr>
            <a:r>
              <a:rPr lang="en-US" sz="2662">
                <a:solidFill>
                  <a:srgbClr val="2A2B39"/>
                </a:solidFill>
                <a:latin typeface="Aristotelica Pro"/>
                <a:ea typeface="Aristotelica Pro"/>
                <a:cs typeface="Aristotelica Pro"/>
                <a:sym typeface="Aristotelica Pro"/>
              </a:rPr>
              <a:t>Family Birth Center</a:t>
            </a:r>
          </a:p>
          <a:p>
            <a:pPr marL="574744" lvl="1" indent="-287372" algn="l">
              <a:lnSpc>
                <a:spcPts val="3913"/>
              </a:lnSpc>
              <a:buFont typeface="Arial"/>
              <a:buChar char="•"/>
            </a:pPr>
            <a:r>
              <a:rPr lang="en-US" sz="2662">
                <a:solidFill>
                  <a:srgbClr val="2A2B39"/>
                </a:solidFill>
                <a:latin typeface="Aristotelica Pro"/>
                <a:ea typeface="Aristotelica Pro"/>
                <a:cs typeface="Aristotelica Pro"/>
                <a:sym typeface="Aristotelica Pro"/>
              </a:rPr>
              <a:t>2021</a:t>
            </a:r>
          </a:p>
          <a:p>
            <a:pPr marL="574744" lvl="1" indent="-287372" algn="l">
              <a:lnSpc>
                <a:spcPts val="3913"/>
              </a:lnSpc>
              <a:buFont typeface="Arial"/>
              <a:buChar char="•"/>
            </a:pPr>
            <a:r>
              <a:rPr lang="en-US" sz="2662">
                <a:solidFill>
                  <a:srgbClr val="2A2B39"/>
                </a:solidFill>
                <a:latin typeface="Aristotelica Pro"/>
                <a:ea typeface="Aristotelica Pro"/>
                <a:cs typeface="Aristotelica Pro"/>
                <a:sym typeface="Aristotelica Pro"/>
              </a:rPr>
              <a:t>100-120 average deliveries/month</a:t>
            </a:r>
          </a:p>
          <a:p>
            <a:pPr marL="574744" lvl="1" indent="-287372" algn="l">
              <a:lnSpc>
                <a:spcPts val="3913"/>
              </a:lnSpc>
              <a:buFont typeface="Arial"/>
              <a:buChar char="•"/>
            </a:pPr>
            <a:r>
              <a:rPr lang="en-US" sz="2662">
                <a:solidFill>
                  <a:srgbClr val="2A2B39"/>
                </a:solidFill>
                <a:latin typeface="Aristotelica Pro"/>
                <a:ea typeface="Aristotelica Pro"/>
                <a:cs typeface="Aristotelica Pro"/>
                <a:sym typeface="Aristotelica Pro"/>
              </a:rPr>
              <a:t>14 labor rooms, 7 postpartum, 4 OBED rooms, &amp; 2 OR suites</a:t>
            </a:r>
          </a:p>
        </p:txBody>
      </p:sp>
      <p:sp>
        <p:nvSpPr>
          <p:cNvPr id="11" name="TextBox 11"/>
          <p:cNvSpPr txBox="1"/>
          <p:nvPr/>
        </p:nvSpPr>
        <p:spPr>
          <a:xfrm>
            <a:off x="5207526" y="7328"/>
            <a:ext cx="7270372" cy="1962150"/>
          </a:xfrm>
          <a:prstGeom prst="rect">
            <a:avLst/>
          </a:prstGeom>
        </p:spPr>
        <p:txBody>
          <a:bodyPr lIns="0" tIns="0" rIns="0" bIns="0" rtlCol="0" anchor="t">
            <a:spAutoFit/>
          </a:bodyPr>
          <a:lstStyle/>
          <a:p>
            <a:pPr marL="0" lvl="0" indent="0" algn="ctr">
              <a:lnSpc>
                <a:spcPts val="13200"/>
              </a:lnSpc>
              <a:spcBef>
                <a:spcPct val="0"/>
              </a:spcBef>
            </a:pPr>
            <a:r>
              <a:rPr lang="en-US" sz="12000" spc="276">
                <a:solidFill>
                  <a:srgbClr val="2A2B39"/>
                </a:solidFill>
                <a:latin typeface="Ballpoint"/>
                <a:ea typeface="Ballpoint"/>
                <a:cs typeface="Ballpoint"/>
                <a:sym typeface="Ballpoint"/>
              </a:rPr>
              <a:t>ABOUT</a:t>
            </a:r>
          </a:p>
        </p:txBody>
      </p:sp>
      <p:grpSp>
        <p:nvGrpSpPr>
          <p:cNvPr id="12" name="Group 12"/>
          <p:cNvGrpSpPr/>
          <p:nvPr/>
        </p:nvGrpSpPr>
        <p:grpSpPr>
          <a:xfrm>
            <a:off x="7350238" y="1770153"/>
            <a:ext cx="3083351" cy="345895"/>
            <a:chOff x="0" y="0"/>
            <a:chExt cx="5126990" cy="575153"/>
          </a:xfrm>
        </p:grpSpPr>
        <p:sp>
          <p:nvSpPr>
            <p:cNvPr id="13" name="Freeform 13"/>
            <p:cNvSpPr/>
            <p:nvPr/>
          </p:nvSpPr>
          <p:spPr>
            <a:xfrm>
              <a:off x="50679" y="45075"/>
              <a:ext cx="5027919" cy="488877"/>
            </a:xfrm>
            <a:custGeom>
              <a:avLst/>
              <a:gdLst/>
              <a:ahLst/>
              <a:cxnLst/>
              <a:rect l="l" t="t" r="r" b="b"/>
              <a:pathLst>
                <a:path w="5027919" h="488877">
                  <a:moveTo>
                    <a:pt x="75051" y="126680"/>
                  </a:moveTo>
                  <a:cubicBezTo>
                    <a:pt x="795141" y="57752"/>
                    <a:pt x="1455541" y="34023"/>
                    <a:pt x="1853051" y="19333"/>
                  </a:cubicBezTo>
                  <a:cubicBezTo>
                    <a:pt x="2155311" y="9163"/>
                    <a:pt x="2391531" y="1254"/>
                    <a:pt x="2650611" y="124"/>
                  </a:cubicBezTo>
                  <a:cubicBezTo>
                    <a:pt x="2898261" y="-1006"/>
                    <a:pt x="3161151" y="5774"/>
                    <a:pt x="3375781" y="13683"/>
                  </a:cubicBezTo>
                  <a:cubicBezTo>
                    <a:pt x="3547231" y="20463"/>
                    <a:pt x="3694551" y="29503"/>
                    <a:pt x="3839331" y="41932"/>
                  </a:cubicBezTo>
                  <a:cubicBezTo>
                    <a:pt x="3970141" y="53232"/>
                    <a:pt x="4089521" y="67922"/>
                    <a:pt x="4207631" y="82611"/>
                  </a:cubicBezTo>
                  <a:cubicBezTo>
                    <a:pt x="4315581" y="96171"/>
                    <a:pt x="4410831" y="107471"/>
                    <a:pt x="4520051" y="125550"/>
                  </a:cubicBezTo>
                  <a:cubicBezTo>
                    <a:pt x="4641971" y="145889"/>
                    <a:pt x="4823581" y="182048"/>
                    <a:pt x="4903591" y="201258"/>
                  </a:cubicBezTo>
                  <a:cubicBezTo>
                    <a:pt x="4941691" y="210298"/>
                    <a:pt x="4964551" y="211428"/>
                    <a:pt x="4984871" y="224987"/>
                  </a:cubicBezTo>
                  <a:cubicBezTo>
                    <a:pt x="5002651" y="235157"/>
                    <a:pt x="5017891" y="250976"/>
                    <a:pt x="5024241" y="267926"/>
                  </a:cubicBezTo>
                  <a:cubicBezTo>
                    <a:pt x="5030591" y="284875"/>
                    <a:pt x="5028051" y="308605"/>
                    <a:pt x="5021701" y="324424"/>
                  </a:cubicBezTo>
                  <a:cubicBezTo>
                    <a:pt x="5016621" y="336854"/>
                    <a:pt x="5007731" y="347024"/>
                    <a:pt x="4996301" y="353803"/>
                  </a:cubicBezTo>
                  <a:cubicBezTo>
                    <a:pt x="4986141" y="361713"/>
                    <a:pt x="4979791" y="367363"/>
                    <a:pt x="4958201" y="370753"/>
                  </a:cubicBezTo>
                  <a:cubicBezTo>
                    <a:pt x="4856601" y="386572"/>
                    <a:pt x="4360031" y="306345"/>
                    <a:pt x="4064121" y="289395"/>
                  </a:cubicBezTo>
                  <a:cubicBezTo>
                    <a:pt x="3774561" y="273576"/>
                    <a:pt x="3454521" y="267926"/>
                    <a:pt x="3203061" y="272446"/>
                  </a:cubicBezTo>
                  <a:cubicBezTo>
                    <a:pt x="3003671" y="275836"/>
                    <a:pt x="2902071" y="286005"/>
                    <a:pt x="2672201" y="304085"/>
                  </a:cubicBezTo>
                  <a:cubicBezTo>
                    <a:pt x="2241671" y="336854"/>
                    <a:pt x="979291" y="504089"/>
                    <a:pt x="823081" y="484880"/>
                  </a:cubicBezTo>
                  <a:cubicBezTo>
                    <a:pt x="798951" y="481490"/>
                    <a:pt x="795141" y="478100"/>
                    <a:pt x="783711" y="470190"/>
                  </a:cubicBezTo>
                  <a:cubicBezTo>
                    <a:pt x="769741" y="458890"/>
                    <a:pt x="754501" y="439681"/>
                    <a:pt x="749421" y="422731"/>
                  </a:cubicBezTo>
                  <a:cubicBezTo>
                    <a:pt x="745611" y="405782"/>
                    <a:pt x="749421" y="382053"/>
                    <a:pt x="759581" y="367363"/>
                  </a:cubicBezTo>
                  <a:cubicBezTo>
                    <a:pt x="769741" y="351543"/>
                    <a:pt x="781171" y="341374"/>
                    <a:pt x="807841" y="331204"/>
                  </a:cubicBezTo>
                  <a:cubicBezTo>
                    <a:pt x="884041" y="302955"/>
                    <a:pt x="1122801" y="297305"/>
                    <a:pt x="1298061" y="284875"/>
                  </a:cubicBezTo>
                  <a:cubicBezTo>
                    <a:pt x="1499991" y="271316"/>
                    <a:pt x="1726051" y="263406"/>
                    <a:pt x="1950841" y="258886"/>
                  </a:cubicBezTo>
                  <a:cubicBezTo>
                    <a:pt x="2187061" y="253236"/>
                    <a:pt x="2442331" y="250976"/>
                    <a:pt x="2683631" y="256626"/>
                  </a:cubicBezTo>
                  <a:cubicBezTo>
                    <a:pt x="2919851" y="262276"/>
                    <a:pt x="3279261" y="269056"/>
                    <a:pt x="3380861" y="292785"/>
                  </a:cubicBezTo>
                  <a:cubicBezTo>
                    <a:pt x="3412611" y="299565"/>
                    <a:pt x="3425311" y="304085"/>
                    <a:pt x="3438011" y="316514"/>
                  </a:cubicBezTo>
                  <a:cubicBezTo>
                    <a:pt x="3451981" y="330074"/>
                    <a:pt x="3462141" y="351543"/>
                    <a:pt x="3463411" y="368493"/>
                  </a:cubicBezTo>
                  <a:cubicBezTo>
                    <a:pt x="3463411" y="386572"/>
                    <a:pt x="3453251" y="409172"/>
                    <a:pt x="3443091" y="421601"/>
                  </a:cubicBezTo>
                  <a:cubicBezTo>
                    <a:pt x="3434201" y="432901"/>
                    <a:pt x="3425311" y="438551"/>
                    <a:pt x="3408801" y="444201"/>
                  </a:cubicBezTo>
                  <a:cubicBezTo>
                    <a:pt x="3377051" y="455500"/>
                    <a:pt x="3291961" y="464540"/>
                    <a:pt x="3255131" y="457760"/>
                  </a:cubicBezTo>
                  <a:cubicBezTo>
                    <a:pt x="3233541" y="454370"/>
                    <a:pt x="3217031" y="446461"/>
                    <a:pt x="3205601" y="435161"/>
                  </a:cubicBezTo>
                  <a:cubicBezTo>
                    <a:pt x="3192901" y="423861"/>
                    <a:pt x="3182741" y="405782"/>
                    <a:pt x="3180201" y="389962"/>
                  </a:cubicBezTo>
                  <a:cubicBezTo>
                    <a:pt x="3177661" y="374143"/>
                    <a:pt x="3182741" y="353803"/>
                    <a:pt x="3191631" y="340244"/>
                  </a:cubicBezTo>
                  <a:cubicBezTo>
                    <a:pt x="3200521" y="326684"/>
                    <a:pt x="3215761" y="311995"/>
                    <a:pt x="3234811" y="306345"/>
                  </a:cubicBezTo>
                  <a:cubicBezTo>
                    <a:pt x="3256401" y="300695"/>
                    <a:pt x="3297041" y="304085"/>
                    <a:pt x="3317361" y="314255"/>
                  </a:cubicBezTo>
                  <a:cubicBezTo>
                    <a:pt x="3333871" y="322164"/>
                    <a:pt x="3346571" y="337984"/>
                    <a:pt x="3352921" y="353803"/>
                  </a:cubicBezTo>
                  <a:cubicBezTo>
                    <a:pt x="3358001" y="368493"/>
                    <a:pt x="3360541" y="388832"/>
                    <a:pt x="3352921" y="403522"/>
                  </a:cubicBezTo>
                  <a:cubicBezTo>
                    <a:pt x="3344031" y="422731"/>
                    <a:pt x="3317361" y="449851"/>
                    <a:pt x="3293231" y="455500"/>
                  </a:cubicBezTo>
                  <a:cubicBezTo>
                    <a:pt x="3270371" y="462280"/>
                    <a:pt x="3231001" y="453241"/>
                    <a:pt x="3211951" y="440811"/>
                  </a:cubicBezTo>
                  <a:cubicBezTo>
                    <a:pt x="3196711" y="431771"/>
                    <a:pt x="3186551" y="413692"/>
                    <a:pt x="3181471" y="397872"/>
                  </a:cubicBezTo>
                  <a:cubicBezTo>
                    <a:pt x="3177661" y="382053"/>
                    <a:pt x="3177661" y="362843"/>
                    <a:pt x="3187821" y="348154"/>
                  </a:cubicBezTo>
                  <a:cubicBezTo>
                    <a:pt x="3197981" y="330074"/>
                    <a:pt x="3224651" y="310865"/>
                    <a:pt x="3252591" y="301825"/>
                  </a:cubicBezTo>
                  <a:cubicBezTo>
                    <a:pt x="3290691" y="289395"/>
                    <a:pt x="3368161" y="286005"/>
                    <a:pt x="3402451" y="297305"/>
                  </a:cubicBezTo>
                  <a:cubicBezTo>
                    <a:pt x="3425311" y="302955"/>
                    <a:pt x="3441821" y="317644"/>
                    <a:pt x="3450711" y="332334"/>
                  </a:cubicBezTo>
                  <a:cubicBezTo>
                    <a:pt x="3460871" y="347024"/>
                    <a:pt x="3464681" y="370753"/>
                    <a:pt x="3460871" y="387702"/>
                  </a:cubicBezTo>
                  <a:cubicBezTo>
                    <a:pt x="3457061" y="404652"/>
                    <a:pt x="3441821" y="424991"/>
                    <a:pt x="3427851" y="435161"/>
                  </a:cubicBezTo>
                  <a:cubicBezTo>
                    <a:pt x="3416421" y="443071"/>
                    <a:pt x="3411341" y="446461"/>
                    <a:pt x="3388481" y="449851"/>
                  </a:cubicBezTo>
                  <a:cubicBezTo>
                    <a:pt x="3276721" y="467930"/>
                    <a:pt x="2668391" y="412562"/>
                    <a:pt x="2348351" y="410302"/>
                  </a:cubicBezTo>
                  <a:cubicBezTo>
                    <a:pt x="2072761" y="409172"/>
                    <a:pt x="1834001" y="417082"/>
                    <a:pt x="1578731" y="429511"/>
                  </a:cubicBezTo>
                  <a:cubicBezTo>
                    <a:pt x="1326001" y="441941"/>
                    <a:pt x="928491" y="505219"/>
                    <a:pt x="823081" y="484880"/>
                  </a:cubicBezTo>
                  <a:cubicBezTo>
                    <a:pt x="792601" y="478100"/>
                    <a:pt x="781171" y="470190"/>
                    <a:pt x="768471" y="456630"/>
                  </a:cubicBezTo>
                  <a:cubicBezTo>
                    <a:pt x="755771" y="443071"/>
                    <a:pt x="746881" y="420471"/>
                    <a:pt x="748151" y="403522"/>
                  </a:cubicBezTo>
                  <a:cubicBezTo>
                    <a:pt x="748151" y="386572"/>
                    <a:pt x="758311" y="363973"/>
                    <a:pt x="772281" y="351543"/>
                  </a:cubicBezTo>
                  <a:cubicBezTo>
                    <a:pt x="786251" y="339114"/>
                    <a:pt x="795141" y="335724"/>
                    <a:pt x="829431" y="327814"/>
                  </a:cubicBezTo>
                  <a:cubicBezTo>
                    <a:pt x="1023741" y="278096"/>
                    <a:pt x="2419471" y="157189"/>
                    <a:pt x="2903341" y="127810"/>
                  </a:cubicBezTo>
                  <a:cubicBezTo>
                    <a:pt x="3162421" y="111990"/>
                    <a:pt x="3303391" y="110860"/>
                    <a:pt x="3501511" y="111990"/>
                  </a:cubicBezTo>
                  <a:cubicBezTo>
                    <a:pt x="3695821" y="113120"/>
                    <a:pt x="3899021" y="122160"/>
                    <a:pt x="4078091" y="132330"/>
                  </a:cubicBezTo>
                  <a:cubicBezTo>
                    <a:pt x="4233031" y="140240"/>
                    <a:pt x="4365111" y="150409"/>
                    <a:pt x="4512431" y="165099"/>
                  </a:cubicBezTo>
                  <a:cubicBezTo>
                    <a:pt x="4667371" y="180918"/>
                    <a:pt x="4916291" y="189958"/>
                    <a:pt x="4984871" y="224987"/>
                  </a:cubicBezTo>
                  <a:cubicBezTo>
                    <a:pt x="5010271" y="237417"/>
                    <a:pt x="5017891" y="250976"/>
                    <a:pt x="5024241" y="267926"/>
                  </a:cubicBezTo>
                  <a:cubicBezTo>
                    <a:pt x="5030591" y="284875"/>
                    <a:pt x="5028051" y="308605"/>
                    <a:pt x="5021701" y="324424"/>
                  </a:cubicBezTo>
                  <a:cubicBezTo>
                    <a:pt x="5016621" y="336854"/>
                    <a:pt x="5009001" y="347024"/>
                    <a:pt x="4996301" y="353803"/>
                  </a:cubicBezTo>
                  <a:cubicBezTo>
                    <a:pt x="4982331" y="363973"/>
                    <a:pt x="4965821" y="370753"/>
                    <a:pt x="4936611" y="371883"/>
                  </a:cubicBezTo>
                  <a:cubicBezTo>
                    <a:pt x="4856601" y="375273"/>
                    <a:pt x="4641971" y="307475"/>
                    <a:pt x="4489571" y="281485"/>
                  </a:cubicBezTo>
                  <a:cubicBezTo>
                    <a:pt x="4333361" y="255496"/>
                    <a:pt x="4183501" y="236287"/>
                    <a:pt x="4012051" y="218207"/>
                  </a:cubicBezTo>
                  <a:cubicBezTo>
                    <a:pt x="3813931" y="198998"/>
                    <a:pt x="3566281" y="182048"/>
                    <a:pt x="3369431" y="171879"/>
                  </a:cubicBezTo>
                  <a:cubicBezTo>
                    <a:pt x="3203061" y="163969"/>
                    <a:pt x="3065901" y="161709"/>
                    <a:pt x="2908421" y="160579"/>
                  </a:cubicBezTo>
                  <a:cubicBezTo>
                    <a:pt x="2740781" y="158319"/>
                    <a:pt x="2582031" y="158319"/>
                    <a:pt x="2392801" y="161709"/>
                  </a:cubicBezTo>
                  <a:cubicBezTo>
                    <a:pt x="2160391" y="165099"/>
                    <a:pt x="1897501" y="175269"/>
                    <a:pt x="1614291" y="186568"/>
                  </a:cubicBezTo>
                  <a:cubicBezTo>
                    <a:pt x="1273931" y="200128"/>
                    <a:pt x="771011" y="219337"/>
                    <a:pt x="489071" y="240807"/>
                  </a:cubicBezTo>
                  <a:cubicBezTo>
                    <a:pt x="318891" y="253236"/>
                    <a:pt x="153791" y="295045"/>
                    <a:pt x="80131" y="283745"/>
                  </a:cubicBezTo>
                  <a:cubicBezTo>
                    <a:pt x="52191" y="279226"/>
                    <a:pt x="36951" y="272446"/>
                    <a:pt x="24251" y="258886"/>
                  </a:cubicBezTo>
                  <a:cubicBezTo>
                    <a:pt x="10281" y="246457"/>
                    <a:pt x="121" y="224987"/>
                    <a:pt x="121" y="208038"/>
                  </a:cubicBezTo>
                  <a:cubicBezTo>
                    <a:pt x="-1149" y="189958"/>
                    <a:pt x="7741" y="167359"/>
                    <a:pt x="20441" y="154929"/>
                  </a:cubicBezTo>
                  <a:cubicBezTo>
                    <a:pt x="33141" y="141370"/>
                    <a:pt x="75051" y="126680"/>
                    <a:pt x="75051" y="126680"/>
                  </a:cubicBezTo>
                </a:path>
              </a:pathLst>
            </a:custGeom>
            <a:solidFill>
              <a:srgbClr val="96C15E"/>
            </a:solidFill>
            <a:ln cap="sq">
              <a:noFill/>
              <a:prstDash val="solid"/>
              <a:miter/>
            </a:ln>
          </p:spPr>
          <p:txBody>
            <a:bodyPr/>
            <a:lstStyle/>
            <a:p>
              <a:endParaRPr lang="en-US"/>
            </a:p>
          </p:txBody>
        </p:sp>
      </p:grpSp>
      <p:sp>
        <p:nvSpPr>
          <p:cNvPr id="14" name="Freeform 14"/>
          <p:cNvSpPr/>
          <p:nvPr/>
        </p:nvSpPr>
        <p:spPr>
          <a:xfrm>
            <a:off x="8560361" y="3261774"/>
            <a:ext cx="6073307" cy="3416725"/>
          </a:xfrm>
          <a:custGeom>
            <a:avLst/>
            <a:gdLst/>
            <a:ahLst/>
            <a:cxnLst/>
            <a:rect l="l" t="t" r="r" b="b"/>
            <a:pathLst>
              <a:path w="6073307" h="3416725">
                <a:moveTo>
                  <a:pt x="0" y="0"/>
                </a:moveTo>
                <a:lnTo>
                  <a:pt x="6073307" y="0"/>
                </a:lnTo>
                <a:lnTo>
                  <a:pt x="6073307" y="3416725"/>
                </a:lnTo>
                <a:lnTo>
                  <a:pt x="0" y="3416725"/>
                </a:lnTo>
                <a:lnTo>
                  <a:pt x="0" y="0"/>
                </a:lnTo>
                <a:close/>
              </a:path>
            </a:pathLst>
          </a:custGeom>
          <a:blipFill>
            <a:blip r:embed="rId11"/>
            <a:stretch>
              <a:fillRect/>
            </a:stretch>
          </a:blipFill>
        </p:spPr>
        <p:txBody>
          <a:bodyPr/>
          <a:lstStyle/>
          <a:p>
            <a:endParaRPr lang="en-US"/>
          </a:p>
        </p:txBody>
      </p:sp>
      <p:sp>
        <p:nvSpPr>
          <p:cNvPr id="15" name="Freeform 15"/>
          <p:cNvSpPr/>
          <p:nvPr/>
        </p:nvSpPr>
        <p:spPr>
          <a:xfrm>
            <a:off x="13031406" y="7299319"/>
            <a:ext cx="4995957" cy="2619633"/>
          </a:xfrm>
          <a:custGeom>
            <a:avLst/>
            <a:gdLst/>
            <a:ahLst/>
            <a:cxnLst/>
            <a:rect l="l" t="t" r="r" b="b"/>
            <a:pathLst>
              <a:path w="4995957" h="2619633">
                <a:moveTo>
                  <a:pt x="0" y="0"/>
                </a:moveTo>
                <a:lnTo>
                  <a:pt x="4995957" y="0"/>
                </a:lnTo>
                <a:lnTo>
                  <a:pt x="4995957" y="2619633"/>
                </a:lnTo>
                <a:lnTo>
                  <a:pt x="0" y="2619633"/>
                </a:lnTo>
                <a:lnTo>
                  <a:pt x="0" y="0"/>
                </a:lnTo>
                <a:close/>
              </a:path>
            </a:pathLst>
          </a:custGeom>
          <a:blipFill>
            <a:blip r:embed="rId12"/>
            <a:stretch>
              <a:fillRect/>
            </a:stretch>
          </a:blipFill>
        </p:spPr>
        <p:txBody>
          <a:bodyP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6984">
            <a:off x="-4473358" y="-2042631"/>
            <a:ext cx="9658112" cy="5900229"/>
          </a:xfrm>
          <a:custGeom>
            <a:avLst/>
            <a:gdLst/>
            <a:ahLst/>
            <a:cxnLst/>
            <a:rect l="l" t="t" r="r" b="b"/>
            <a:pathLst>
              <a:path w="9658112" h="5900229">
                <a:moveTo>
                  <a:pt x="0" y="0"/>
                </a:moveTo>
                <a:lnTo>
                  <a:pt x="9658112" y="0"/>
                </a:lnTo>
                <a:lnTo>
                  <a:pt x="9658112" y="5900229"/>
                </a:lnTo>
                <a:lnTo>
                  <a:pt x="0" y="590022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854129" y="3079173"/>
            <a:ext cx="14739561" cy="4128654"/>
            <a:chOff x="0" y="0"/>
            <a:chExt cx="4939658" cy="1383633"/>
          </a:xfrm>
        </p:grpSpPr>
        <p:sp>
          <p:nvSpPr>
            <p:cNvPr id="4" name="Freeform 4"/>
            <p:cNvSpPr/>
            <p:nvPr/>
          </p:nvSpPr>
          <p:spPr>
            <a:xfrm>
              <a:off x="40057" y="45156"/>
              <a:ext cx="4899602" cy="1337772"/>
            </a:xfrm>
            <a:custGeom>
              <a:avLst/>
              <a:gdLst/>
              <a:ahLst/>
              <a:cxnLst/>
              <a:rect l="l" t="t" r="r" b="b"/>
              <a:pathLst>
                <a:path w="4899602" h="1337772">
                  <a:moveTo>
                    <a:pt x="583" y="1307997"/>
                  </a:moveTo>
                  <a:cubicBezTo>
                    <a:pt x="-1957" y="1316887"/>
                    <a:pt x="3123" y="1323237"/>
                    <a:pt x="29406" y="1324507"/>
                  </a:cubicBezTo>
                  <a:cubicBezTo>
                    <a:pt x="59847" y="1325777"/>
                    <a:pt x="86483" y="1325777"/>
                    <a:pt x="116925" y="1325777"/>
                  </a:cubicBezTo>
                  <a:cubicBezTo>
                    <a:pt x="238691" y="1327047"/>
                    <a:pt x="360457" y="1327047"/>
                    <a:pt x="486029" y="1328317"/>
                  </a:cubicBezTo>
                  <a:cubicBezTo>
                    <a:pt x="554522" y="1329587"/>
                    <a:pt x="623015" y="1330857"/>
                    <a:pt x="687704" y="1332127"/>
                  </a:cubicBezTo>
                  <a:cubicBezTo>
                    <a:pt x="801859" y="1333397"/>
                    <a:pt x="912210" y="1333397"/>
                    <a:pt x="1026366" y="1334667"/>
                  </a:cubicBezTo>
                  <a:cubicBezTo>
                    <a:pt x="1072028" y="1334667"/>
                    <a:pt x="1113885" y="1334667"/>
                    <a:pt x="1159547" y="1333397"/>
                  </a:cubicBezTo>
                  <a:cubicBezTo>
                    <a:pt x="1178573" y="1333397"/>
                    <a:pt x="1201405" y="1332127"/>
                    <a:pt x="1220431" y="1332127"/>
                  </a:cubicBezTo>
                  <a:cubicBezTo>
                    <a:pt x="1296534" y="1333397"/>
                    <a:pt x="2818611" y="1324507"/>
                    <a:pt x="2894715" y="1325777"/>
                  </a:cubicBezTo>
                  <a:cubicBezTo>
                    <a:pt x="3001260" y="1327047"/>
                    <a:pt x="3294260" y="1327047"/>
                    <a:pt x="3400805" y="1327047"/>
                  </a:cubicBezTo>
                  <a:cubicBezTo>
                    <a:pt x="3442663" y="1327047"/>
                    <a:pt x="3480715" y="1325777"/>
                    <a:pt x="3522572" y="1325777"/>
                  </a:cubicBezTo>
                  <a:lnTo>
                    <a:pt x="3728052" y="1329587"/>
                  </a:lnTo>
                  <a:cubicBezTo>
                    <a:pt x="3876455" y="1332127"/>
                    <a:pt x="4021052" y="1329587"/>
                    <a:pt x="4169454" y="1333397"/>
                  </a:cubicBezTo>
                  <a:cubicBezTo>
                    <a:pt x="4416792" y="1338477"/>
                    <a:pt x="4667934" y="1332127"/>
                    <a:pt x="4836102" y="1337207"/>
                  </a:cubicBezTo>
                  <a:cubicBezTo>
                    <a:pt x="4856422" y="1338477"/>
                    <a:pt x="4876741" y="1337207"/>
                    <a:pt x="4899602" y="1337207"/>
                  </a:cubicBezTo>
                  <a:lnTo>
                    <a:pt x="4899602" y="1277517"/>
                  </a:lnTo>
                  <a:cubicBezTo>
                    <a:pt x="4898331" y="1220849"/>
                    <a:pt x="4897061" y="1173513"/>
                    <a:pt x="4897061" y="1123219"/>
                  </a:cubicBezTo>
                  <a:cubicBezTo>
                    <a:pt x="4897061" y="1065036"/>
                    <a:pt x="4900872" y="1005866"/>
                    <a:pt x="4894522" y="947683"/>
                  </a:cubicBezTo>
                  <a:cubicBezTo>
                    <a:pt x="4886902" y="909223"/>
                    <a:pt x="4875472" y="150868"/>
                    <a:pt x="4875472" y="112408"/>
                  </a:cubicBezTo>
                  <a:cubicBezTo>
                    <a:pt x="4872931" y="85782"/>
                    <a:pt x="4871661" y="58169"/>
                    <a:pt x="4869122" y="31543"/>
                  </a:cubicBezTo>
                  <a:cubicBezTo>
                    <a:pt x="4869122" y="23654"/>
                    <a:pt x="4867852" y="15764"/>
                    <a:pt x="4866581" y="5644"/>
                  </a:cubicBezTo>
                  <a:cubicBezTo>
                    <a:pt x="4856422" y="3104"/>
                    <a:pt x="4847531" y="1834"/>
                    <a:pt x="4837372" y="564"/>
                  </a:cubicBezTo>
                  <a:cubicBezTo>
                    <a:pt x="4829752" y="-706"/>
                    <a:pt x="4822131" y="564"/>
                    <a:pt x="4815781" y="564"/>
                  </a:cubicBezTo>
                  <a:lnTo>
                    <a:pt x="10380" y="5644"/>
                  </a:lnTo>
                  <a:lnTo>
                    <a:pt x="583" y="1307997"/>
                  </a:lnTo>
                  <a:close/>
                </a:path>
              </a:pathLst>
            </a:custGeom>
            <a:solidFill>
              <a:srgbClr val="FED9F0"/>
            </a:solidFill>
          </p:spPr>
          <p:txBody>
            <a:bodyPr/>
            <a:lstStyle/>
            <a:p>
              <a:endParaRPr lang="en-US"/>
            </a:p>
          </p:txBody>
        </p:sp>
        <p:sp>
          <p:nvSpPr>
            <p:cNvPr id="5" name="Freeform 5"/>
            <p:cNvSpPr/>
            <p:nvPr/>
          </p:nvSpPr>
          <p:spPr>
            <a:xfrm>
              <a:off x="11430" y="16510"/>
              <a:ext cx="4878699" cy="1329023"/>
            </a:xfrm>
            <a:custGeom>
              <a:avLst/>
              <a:gdLst/>
              <a:ahLst/>
              <a:cxnLst/>
              <a:rect l="l" t="t" r="r" b="b"/>
              <a:pathLst>
                <a:path w="4878699" h="1329023">
                  <a:moveTo>
                    <a:pt x="4878699" y="1329023"/>
                  </a:moveTo>
                  <a:lnTo>
                    <a:pt x="0" y="1321403"/>
                  </a:lnTo>
                  <a:lnTo>
                    <a:pt x="0" y="472403"/>
                  </a:lnTo>
                  <a:lnTo>
                    <a:pt x="7620" y="20320"/>
                  </a:lnTo>
                  <a:lnTo>
                    <a:pt x="2447693" y="0"/>
                  </a:lnTo>
                  <a:lnTo>
                    <a:pt x="4857108" y="8890"/>
                  </a:lnTo>
                  <a:close/>
                </a:path>
              </a:pathLst>
            </a:custGeom>
            <a:solidFill>
              <a:srgbClr val="FED9F0"/>
            </a:solidFill>
          </p:spPr>
          <p:txBody>
            <a:bodyPr/>
            <a:lstStyle/>
            <a:p>
              <a:endParaRPr lang="en-US"/>
            </a:p>
          </p:txBody>
        </p:sp>
        <p:sp>
          <p:nvSpPr>
            <p:cNvPr id="6" name="Freeform 6"/>
            <p:cNvSpPr/>
            <p:nvPr/>
          </p:nvSpPr>
          <p:spPr>
            <a:xfrm>
              <a:off x="-215" y="0"/>
              <a:ext cx="4903043" cy="1354987"/>
            </a:xfrm>
            <a:custGeom>
              <a:avLst/>
              <a:gdLst/>
              <a:ahLst/>
              <a:cxnLst/>
              <a:rect l="l" t="t" r="r" b="b"/>
              <a:pathLst>
                <a:path w="4903043" h="1354987">
                  <a:moveTo>
                    <a:pt x="4870024" y="21590"/>
                  </a:moveTo>
                  <a:cubicBezTo>
                    <a:pt x="4871294" y="34290"/>
                    <a:pt x="4871294" y="44450"/>
                    <a:pt x="4872563" y="54017"/>
                  </a:cubicBezTo>
                  <a:cubicBezTo>
                    <a:pt x="4875103" y="80644"/>
                    <a:pt x="4876374" y="108256"/>
                    <a:pt x="4878913" y="134882"/>
                  </a:cubicBezTo>
                  <a:cubicBezTo>
                    <a:pt x="4878913" y="173342"/>
                    <a:pt x="4891613" y="931697"/>
                    <a:pt x="4897963" y="970158"/>
                  </a:cubicBezTo>
                  <a:cubicBezTo>
                    <a:pt x="4904313" y="1028341"/>
                    <a:pt x="4900503" y="1087510"/>
                    <a:pt x="4900503" y="1145694"/>
                  </a:cubicBezTo>
                  <a:cubicBezTo>
                    <a:pt x="4900503" y="1196974"/>
                    <a:pt x="4901774" y="1244309"/>
                    <a:pt x="4903044" y="1294733"/>
                  </a:cubicBezTo>
                  <a:lnTo>
                    <a:pt x="4903044" y="1354423"/>
                  </a:lnTo>
                  <a:cubicBezTo>
                    <a:pt x="4880183" y="1354423"/>
                    <a:pt x="4859863" y="1355693"/>
                    <a:pt x="4839544" y="1354423"/>
                  </a:cubicBezTo>
                  <a:cubicBezTo>
                    <a:pt x="4597856" y="1349343"/>
                    <a:pt x="4346713" y="1355693"/>
                    <a:pt x="4099376" y="1350613"/>
                  </a:cubicBezTo>
                  <a:cubicBezTo>
                    <a:pt x="3950973" y="1346803"/>
                    <a:pt x="3806376" y="1349343"/>
                    <a:pt x="3657974" y="1346803"/>
                  </a:cubicBezTo>
                  <a:lnTo>
                    <a:pt x="3452493" y="1342993"/>
                  </a:lnTo>
                  <a:cubicBezTo>
                    <a:pt x="3410636" y="1342993"/>
                    <a:pt x="3372584" y="1344263"/>
                    <a:pt x="3330727" y="1344263"/>
                  </a:cubicBezTo>
                  <a:cubicBezTo>
                    <a:pt x="3224182" y="1342993"/>
                    <a:pt x="2931182" y="1344263"/>
                    <a:pt x="2824636" y="1342993"/>
                  </a:cubicBezTo>
                  <a:cubicBezTo>
                    <a:pt x="2748533" y="1341723"/>
                    <a:pt x="1226456" y="1350613"/>
                    <a:pt x="1150352" y="1349343"/>
                  </a:cubicBezTo>
                  <a:cubicBezTo>
                    <a:pt x="1131326" y="1349343"/>
                    <a:pt x="1108495" y="1350613"/>
                    <a:pt x="1089469" y="1350613"/>
                  </a:cubicBezTo>
                  <a:cubicBezTo>
                    <a:pt x="1043807" y="1350613"/>
                    <a:pt x="1001949" y="1351883"/>
                    <a:pt x="956287" y="1351883"/>
                  </a:cubicBezTo>
                  <a:cubicBezTo>
                    <a:pt x="842131" y="1351883"/>
                    <a:pt x="731781" y="1350613"/>
                    <a:pt x="617625" y="1349343"/>
                  </a:cubicBezTo>
                  <a:cubicBezTo>
                    <a:pt x="549132" y="1348073"/>
                    <a:pt x="480638" y="1346803"/>
                    <a:pt x="415950" y="1345533"/>
                  </a:cubicBezTo>
                  <a:cubicBezTo>
                    <a:pt x="294184" y="1344263"/>
                    <a:pt x="172418" y="1342993"/>
                    <a:pt x="46846" y="1342993"/>
                  </a:cubicBezTo>
                  <a:cubicBezTo>
                    <a:pt x="34505" y="1342993"/>
                    <a:pt x="25615" y="1342993"/>
                    <a:pt x="15455" y="1341723"/>
                  </a:cubicBezTo>
                  <a:cubicBezTo>
                    <a:pt x="6565" y="1340453"/>
                    <a:pt x="1485" y="1334103"/>
                    <a:pt x="4025" y="1325213"/>
                  </a:cubicBezTo>
                  <a:cubicBezTo>
                    <a:pt x="12915" y="1293617"/>
                    <a:pt x="9105" y="1268963"/>
                    <a:pt x="7835" y="1243323"/>
                  </a:cubicBezTo>
                  <a:cubicBezTo>
                    <a:pt x="6565" y="1191057"/>
                    <a:pt x="2755" y="1139777"/>
                    <a:pt x="4025" y="1087510"/>
                  </a:cubicBezTo>
                  <a:cubicBezTo>
                    <a:pt x="1485" y="1022424"/>
                    <a:pt x="-3595" y="216733"/>
                    <a:pt x="4025" y="150661"/>
                  </a:cubicBezTo>
                  <a:cubicBezTo>
                    <a:pt x="5295" y="137841"/>
                    <a:pt x="4025" y="124034"/>
                    <a:pt x="5295" y="111214"/>
                  </a:cubicBezTo>
                  <a:cubicBezTo>
                    <a:pt x="6565" y="90505"/>
                    <a:pt x="9105" y="67823"/>
                    <a:pt x="10375" y="44450"/>
                  </a:cubicBezTo>
                  <a:cubicBezTo>
                    <a:pt x="10375" y="41910"/>
                    <a:pt x="11645" y="39370"/>
                    <a:pt x="12915" y="38100"/>
                  </a:cubicBezTo>
                  <a:cubicBezTo>
                    <a:pt x="34505" y="35560"/>
                    <a:pt x="77288" y="30480"/>
                    <a:pt x="138171" y="29210"/>
                  </a:cubicBezTo>
                  <a:cubicBezTo>
                    <a:pt x="240911" y="25400"/>
                    <a:pt x="343651" y="22860"/>
                    <a:pt x="450197" y="20320"/>
                  </a:cubicBezTo>
                  <a:cubicBezTo>
                    <a:pt x="522495" y="17780"/>
                    <a:pt x="594794" y="16510"/>
                    <a:pt x="663288" y="13970"/>
                  </a:cubicBezTo>
                  <a:cubicBezTo>
                    <a:pt x="731781" y="11430"/>
                    <a:pt x="804080" y="8890"/>
                    <a:pt x="872573" y="8890"/>
                  </a:cubicBezTo>
                  <a:cubicBezTo>
                    <a:pt x="948677" y="7620"/>
                    <a:pt x="1024781" y="10160"/>
                    <a:pt x="1100885" y="8890"/>
                  </a:cubicBezTo>
                  <a:cubicBezTo>
                    <a:pt x="1196014" y="8890"/>
                    <a:pt x="2919766" y="6350"/>
                    <a:pt x="3014896" y="5080"/>
                  </a:cubicBezTo>
                  <a:cubicBezTo>
                    <a:pt x="3106221" y="3810"/>
                    <a:pt x="3197545" y="2540"/>
                    <a:pt x="3292675" y="2540"/>
                  </a:cubicBezTo>
                  <a:cubicBezTo>
                    <a:pt x="3448688" y="1270"/>
                    <a:pt x="3600896" y="0"/>
                    <a:pt x="3756909" y="0"/>
                  </a:cubicBezTo>
                  <a:cubicBezTo>
                    <a:pt x="3821597" y="0"/>
                    <a:pt x="3890090" y="2540"/>
                    <a:pt x="3954778" y="2540"/>
                  </a:cubicBezTo>
                  <a:cubicBezTo>
                    <a:pt x="4133622" y="3810"/>
                    <a:pt x="4316272" y="5080"/>
                    <a:pt x="4495116" y="7620"/>
                  </a:cubicBezTo>
                  <a:cubicBezTo>
                    <a:pt x="4590246" y="8890"/>
                    <a:pt x="4685376" y="12700"/>
                    <a:pt x="4780505" y="16510"/>
                  </a:cubicBezTo>
                  <a:lnTo>
                    <a:pt x="4839544" y="16510"/>
                  </a:lnTo>
                  <a:cubicBezTo>
                    <a:pt x="4850974" y="17780"/>
                    <a:pt x="4859863" y="20320"/>
                    <a:pt x="4870024" y="21590"/>
                  </a:cubicBezTo>
                  <a:close/>
                  <a:moveTo>
                    <a:pt x="4880183" y="1337913"/>
                  </a:moveTo>
                  <a:cubicBezTo>
                    <a:pt x="4881453" y="1321403"/>
                    <a:pt x="4882724" y="1308703"/>
                    <a:pt x="4882724" y="1296003"/>
                  </a:cubicBezTo>
                  <a:cubicBezTo>
                    <a:pt x="4881453" y="1239379"/>
                    <a:pt x="4880183" y="1187112"/>
                    <a:pt x="4880183" y="1130901"/>
                  </a:cubicBezTo>
                  <a:cubicBezTo>
                    <a:pt x="4880183" y="1105261"/>
                    <a:pt x="4882724" y="1079621"/>
                    <a:pt x="4881453" y="1053981"/>
                  </a:cubicBezTo>
                  <a:cubicBezTo>
                    <a:pt x="4881453" y="1030313"/>
                    <a:pt x="4880183" y="1005659"/>
                    <a:pt x="4878913" y="981991"/>
                  </a:cubicBezTo>
                  <a:cubicBezTo>
                    <a:pt x="4873833" y="945504"/>
                    <a:pt x="4862403" y="190107"/>
                    <a:pt x="4862403" y="153619"/>
                  </a:cubicBezTo>
                  <a:cubicBezTo>
                    <a:pt x="4859863" y="123048"/>
                    <a:pt x="4857324" y="91491"/>
                    <a:pt x="4854783" y="60920"/>
                  </a:cubicBezTo>
                  <a:cubicBezTo>
                    <a:pt x="4853513" y="44450"/>
                    <a:pt x="4852244" y="43180"/>
                    <a:pt x="4833778" y="41910"/>
                  </a:cubicBezTo>
                  <a:cubicBezTo>
                    <a:pt x="4822362" y="41910"/>
                    <a:pt x="4814752" y="41910"/>
                    <a:pt x="4803336" y="40640"/>
                  </a:cubicBezTo>
                  <a:cubicBezTo>
                    <a:pt x="4708206" y="36830"/>
                    <a:pt x="4609272" y="31750"/>
                    <a:pt x="4514142" y="30480"/>
                  </a:cubicBezTo>
                  <a:cubicBezTo>
                    <a:pt x="4282025" y="26670"/>
                    <a:pt x="4046103" y="25400"/>
                    <a:pt x="3813986" y="22860"/>
                  </a:cubicBezTo>
                  <a:lnTo>
                    <a:pt x="3540013" y="22860"/>
                  </a:lnTo>
                  <a:cubicBezTo>
                    <a:pt x="3418246" y="22860"/>
                    <a:pt x="3296480" y="22860"/>
                    <a:pt x="3178519" y="24130"/>
                  </a:cubicBezTo>
                  <a:cubicBezTo>
                    <a:pt x="3075779" y="25400"/>
                    <a:pt x="1344417" y="29210"/>
                    <a:pt x="1241677" y="29210"/>
                  </a:cubicBezTo>
                  <a:cubicBezTo>
                    <a:pt x="1074248" y="29210"/>
                    <a:pt x="906820" y="26670"/>
                    <a:pt x="739391" y="33020"/>
                  </a:cubicBezTo>
                  <a:cubicBezTo>
                    <a:pt x="651872" y="36830"/>
                    <a:pt x="568158" y="36830"/>
                    <a:pt x="484443" y="38100"/>
                  </a:cubicBezTo>
                  <a:cubicBezTo>
                    <a:pt x="339846" y="41910"/>
                    <a:pt x="195249" y="45720"/>
                    <a:pt x="50652" y="50800"/>
                  </a:cubicBezTo>
                  <a:cubicBezTo>
                    <a:pt x="33235" y="50800"/>
                    <a:pt x="30695" y="53031"/>
                    <a:pt x="29425" y="64865"/>
                  </a:cubicBezTo>
                  <a:cubicBezTo>
                    <a:pt x="28155" y="82616"/>
                    <a:pt x="28155" y="100367"/>
                    <a:pt x="26885" y="118118"/>
                  </a:cubicBezTo>
                  <a:cubicBezTo>
                    <a:pt x="25615" y="147702"/>
                    <a:pt x="23075" y="176301"/>
                    <a:pt x="21805" y="205886"/>
                  </a:cubicBezTo>
                  <a:cubicBezTo>
                    <a:pt x="16725" y="237443"/>
                    <a:pt x="23075" y="1008618"/>
                    <a:pt x="25615" y="1040175"/>
                  </a:cubicBezTo>
                  <a:cubicBezTo>
                    <a:pt x="25615" y="1073704"/>
                    <a:pt x="25615" y="1108220"/>
                    <a:pt x="26885" y="1141749"/>
                  </a:cubicBezTo>
                  <a:cubicBezTo>
                    <a:pt x="26885" y="1166403"/>
                    <a:pt x="29425" y="1191057"/>
                    <a:pt x="29425" y="1215711"/>
                  </a:cubicBezTo>
                  <a:cubicBezTo>
                    <a:pt x="29425" y="1242337"/>
                    <a:pt x="29425" y="1268963"/>
                    <a:pt x="28155" y="1296003"/>
                  </a:cubicBezTo>
                  <a:lnTo>
                    <a:pt x="28155" y="1306163"/>
                  </a:lnTo>
                  <a:cubicBezTo>
                    <a:pt x="28155" y="1316323"/>
                    <a:pt x="31965" y="1320133"/>
                    <a:pt x="40855" y="1320133"/>
                  </a:cubicBezTo>
                  <a:cubicBezTo>
                    <a:pt x="84898" y="1320133"/>
                    <a:pt x="138171" y="1321403"/>
                    <a:pt x="187638" y="1321403"/>
                  </a:cubicBezTo>
                  <a:cubicBezTo>
                    <a:pt x="259937" y="1321403"/>
                    <a:pt x="336041" y="1318863"/>
                    <a:pt x="408340" y="1321403"/>
                  </a:cubicBezTo>
                  <a:cubicBezTo>
                    <a:pt x="526301" y="1325213"/>
                    <a:pt x="644261" y="1327753"/>
                    <a:pt x="762223" y="1326483"/>
                  </a:cubicBezTo>
                  <a:cubicBezTo>
                    <a:pt x="838326" y="1325213"/>
                    <a:pt x="910625" y="1327753"/>
                    <a:pt x="986729" y="1327753"/>
                  </a:cubicBezTo>
                  <a:cubicBezTo>
                    <a:pt x="1097079" y="1327753"/>
                    <a:pt x="1207430" y="1326483"/>
                    <a:pt x="1317781" y="1327753"/>
                  </a:cubicBezTo>
                  <a:cubicBezTo>
                    <a:pt x="1481404" y="1329023"/>
                    <a:pt x="3277454" y="1318863"/>
                    <a:pt x="3444883" y="1321403"/>
                  </a:cubicBezTo>
                  <a:cubicBezTo>
                    <a:pt x="3517182" y="1322673"/>
                    <a:pt x="3589480" y="1323943"/>
                    <a:pt x="3657974" y="1323943"/>
                  </a:cubicBezTo>
                  <a:cubicBezTo>
                    <a:pt x="3783545" y="1326483"/>
                    <a:pt x="3905311" y="1322673"/>
                    <a:pt x="4030883" y="1326483"/>
                  </a:cubicBezTo>
                  <a:cubicBezTo>
                    <a:pt x="4133622" y="1329023"/>
                    <a:pt x="4236363" y="1329023"/>
                    <a:pt x="4339103" y="1331563"/>
                  </a:cubicBezTo>
                  <a:cubicBezTo>
                    <a:pt x="4491311" y="1335373"/>
                    <a:pt x="4643518" y="1337913"/>
                    <a:pt x="4795726" y="1339183"/>
                  </a:cubicBezTo>
                  <a:cubicBezTo>
                    <a:pt x="4842083" y="1339183"/>
                    <a:pt x="4859863" y="1337913"/>
                    <a:pt x="4880183" y="1337913"/>
                  </a:cubicBezTo>
                  <a:close/>
                </a:path>
              </a:pathLst>
            </a:custGeom>
            <a:solidFill>
              <a:srgbClr val="282938"/>
            </a:solidFill>
          </p:spPr>
          <p:txBody>
            <a:bodyPr/>
            <a:lstStyle/>
            <a:p>
              <a:endParaRPr lang="en-US"/>
            </a:p>
          </p:txBody>
        </p:sp>
      </p:grpSp>
      <p:sp>
        <p:nvSpPr>
          <p:cNvPr id="7" name="Freeform 7"/>
          <p:cNvSpPr/>
          <p:nvPr/>
        </p:nvSpPr>
        <p:spPr>
          <a:xfrm rot="-6678795">
            <a:off x="-2419343" y="8313536"/>
            <a:ext cx="10516904" cy="6424872"/>
          </a:xfrm>
          <a:custGeom>
            <a:avLst/>
            <a:gdLst/>
            <a:ahLst/>
            <a:cxnLst/>
            <a:rect l="l" t="t" r="r" b="b"/>
            <a:pathLst>
              <a:path w="10516904" h="6424872">
                <a:moveTo>
                  <a:pt x="0" y="0"/>
                </a:moveTo>
                <a:lnTo>
                  <a:pt x="10516904" y="0"/>
                </a:lnTo>
                <a:lnTo>
                  <a:pt x="10516904" y="6424872"/>
                </a:lnTo>
                <a:lnTo>
                  <a:pt x="0" y="64248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rot="-6678795">
            <a:off x="10762512" y="-3212436"/>
            <a:ext cx="10516904" cy="6424872"/>
          </a:xfrm>
          <a:custGeom>
            <a:avLst/>
            <a:gdLst/>
            <a:ahLst/>
            <a:cxnLst/>
            <a:rect l="l" t="t" r="r" b="b"/>
            <a:pathLst>
              <a:path w="10516904" h="6424872">
                <a:moveTo>
                  <a:pt x="0" y="0"/>
                </a:moveTo>
                <a:lnTo>
                  <a:pt x="10516904" y="0"/>
                </a:lnTo>
                <a:lnTo>
                  <a:pt x="10516904" y="6424872"/>
                </a:lnTo>
                <a:lnTo>
                  <a:pt x="0" y="64248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p:cNvSpPr/>
          <p:nvPr/>
        </p:nvSpPr>
        <p:spPr>
          <a:xfrm rot="-182594">
            <a:off x="12404063" y="5974224"/>
            <a:ext cx="11473483" cy="7009255"/>
          </a:xfrm>
          <a:custGeom>
            <a:avLst/>
            <a:gdLst/>
            <a:ahLst/>
            <a:cxnLst/>
            <a:rect l="l" t="t" r="r" b="b"/>
            <a:pathLst>
              <a:path w="11473483" h="7009255">
                <a:moveTo>
                  <a:pt x="0" y="0"/>
                </a:moveTo>
                <a:lnTo>
                  <a:pt x="11473482" y="0"/>
                </a:lnTo>
                <a:lnTo>
                  <a:pt x="11473482" y="7009255"/>
                </a:lnTo>
                <a:lnTo>
                  <a:pt x="0" y="700925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0" name="TextBox 10"/>
          <p:cNvSpPr txBox="1"/>
          <p:nvPr/>
        </p:nvSpPr>
        <p:spPr>
          <a:xfrm>
            <a:off x="2083764" y="3611328"/>
            <a:ext cx="14280290" cy="3073868"/>
          </a:xfrm>
          <a:prstGeom prst="rect">
            <a:avLst/>
          </a:prstGeom>
        </p:spPr>
        <p:txBody>
          <a:bodyPr lIns="0" tIns="0" rIns="0" bIns="0" rtlCol="0" anchor="t">
            <a:spAutoFit/>
          </a:bodyPr>
          <a:lstStyle/>
          <a:p>
            <a:pPr marL="601684" lvl="1" indent="-300842" algn="l">
              <a:lnSpc>
                <a:spcPts val="3065"/>
              </a:lnSpc>
              <a:buFont typeface="Arial"/>
              <a:buChar char="•"/>
            </a:pPr>
            <a:r>
              <a:rPr lang="en-US" sz="2786" b="1" spc="64">
                <a:solidFill>
                  <a:srgbClr val="2A2B39"/>
                </a:solidFill>
                <a:latin typeface="Aristotelica Pro Bold"/>
                <a:ea typeface="Aristotelica Pro Bold"/>
                <a:cs typeface="Aristotelica Pro Bold"/>
                <a:sym typeface="Aristotelica Pro Bold"/>
              </a:rPr>
              <a:t>I</a:t>
            </a:r>
            <a:r>
              <a:rPr lang="en-US" sz="2786" spc="64">
                <a:solidFill>
                  <a:srgbClr val="2A2B39"/>
                </a:solidFill>
                <a:latin typeface="Aristotelica Pro"/>
                <a:ea typeface="Aristotelica Pro"/>
                <a:cs typeface="Aristotelica Pro"/>
                <a:sym typeface="Aristotelica Pro"/>
              </a:rPr>
              <a:t>N RECENT YEARS, THERE HAS BEEN A GROWING CONCERN REGARDING THE DECLINE OF PHYSIOLOGICAL BIRTH AND A SIGNIFICANT RISE IN INTERVENTIONS DURING LABOR AND BIRTH.</a:t>
            </a:r>
          </a:p>
          <a:p>
            <a:pPr marL="601684" lvl="1" indent="-300842" algn="l">
              <a:lnSpc>
                <a:spcPts val="3065"/>
              </a:lnSpc>
              <a:buFont typeface="Arial"/>
              <a:buChar char="•"/>
            </a:pPr>
            <a:r>
              <a:rPr lang="en-US" sz="2786" spc="64">
                <a:solidFill>
                  <a:srgbClr val="2A2B39"/>
                </a:solidFill>
                <a:latin typeface="Aristotelica Pro"/>
                <a:ea typeface="Aristotelica Pro"/>
                <a:cs typeface="Aristotelica Pro"/>
                <a:sym typeface="Aristotelica Pro"/>
              </a:rPr>
              <a:t>When medically necessary, cesarean sections can save maternal and fetal life, but they can also increase complications and increase length of stay. </a:t>
            </a:r>
          </a:p>
          <a:p>
            <a:pPr marL="601684" lvl="1" indent="-300842" algn="l">
              <a:lnSpc>
                <a:spcPts val="3065"/>
              </a:lnSpc>
              <a:buFont typeface="Arial"/>
              <a:buChar char="•"/>
            </a:pPr>
            <a:r>
              <a:rPr lang="en-US" sz="2786" spc="64">
                <a:solidFill>
                  <a:srgbClr val="2A2B39"/>
                </a:solidFill>
                <a:latin typeface="Aristotelica Pro"/>
                <a:ea typeface="Aristotelica Pro"/>
                <a:cs typeface="Aristotelica Pro"/>
                <a:sym typeface="Aristotelica Pro"/>
              </a:rPr>
              <a:t>Promoting physiological birth can reduce interventions and improve maternal childbirth experiences.</a:t>
            </a:r>
          </a:p>
        </p:txBody>
      </p:sp>
      <p:sp>
        <p:nvSpPr>
          <p:cNvPr id="11" name="Freeform 11"/>
          <p:cNvSpPr/>
          <p:nvPr/>
        </p:nvSpPr>
        <p:spPr>
          <a:xfrm>
            <a:off x="14956129" y="9478852"/>
            <a:ext cx="3184675" cy="747576"/>
          </a:xfrm>
          <a:custGeom>
            <a:avLst/>
            <a:gdLst/>
            <a:ahLst/>
            <a:cxnLst/>
            <a:rect l="l" t="t" r="r" b="b"/>
            <a:pathLst>
              <a:path w="3184675" h="747576">
                <a:moveTo>
                  <a:pt x="0" y="0"/>
                </a:moveTo>
                <a:lnTo>
                  <a:pt x="3184675" y="0"/>
                </a:lnTo>
                <a:lnTo>
                  <a:pt x="3184675" y="747576"/>
                </a:lnTo>
                <a:lnTo>
                  <a:pt x="0" y="747576"/>
                </a:lnTo>
                <a:lnTo>
                  <a:pt x="0" y="0"/>
                </a:lnTo>
                <a:close/>
              </a:path>
            </a:pathLst>
          </a:custGeom>
          <a:blipFill>
            <a:blip r:embed="rId7"/>
            <a:stretch>
              <a:fillRect/>
            </a:stretch>
          </a:blipFill>
        </p:spPr>
        <p:txBody>
          <a:bodyPr/>
          <a:lstStyle/>
          <a:p>
            <a:endParaRPr lang="en-US"/>
          </a:p>
        </p:txBody>
      </p:sp>
      <p:sp>
        <p:nvSpPr>
          <p:cNvPr id="12" name="TextBox 12"/>
          <p:cNvSpPr txBox="1"/>
          <p:nvPr/>
        </p:nvSpPr>
        <p:spPr>
          <a:xfrm>
            <a:off x="5508814" y="774133"/>
            <a:ext cx="7270372" cy="1962150"/>
          </a:xfrm>
          <a:prstGeom prst="rect">
            <a:avLst/>
          </a:prstGeom>
        </p:spPr>
        <p:txBody>
          <a:bodyPr lIns="0" tIns="0" rIns="0" bIns="0" rtlCol="0" anchor="t">
            <a:spAutoFit/>
          </a:bodyPr>
          <a:lstStyle/>
          <a:p>
            <a:pPr marL="0" lvl="0" indent="0" algn="ctr">
              <a:lnSpc>
                <a:spcPts val="13200"/>
              </a:lnSpc>
              <a:spcBef>
                <a:spcPct val="0"/>
              </a:spcBef>
            </a:pPr>
            <a:r>
              <a:rPr lang="en-US" sz="12000" spc="276">
                <a:solidFill>
                  <a:srgbClr val="2A2B39"/>
                </a:solidFill>
                <a:latin typeface="Ballpoint"/>
                <a:ea typeface="Ballpoint"/>
                <a:cs typeface="Ballpoint"/>
                <a:sym typeface="Ballpoint"/>
              </a:rPr>
              <a:t>INTRODUCTION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Freeform 2"/>
          <p:cNvSpPr/>
          <p:nvPr/>
        </p:nvSpPr>
        <p:spPr>
          <a:xfrm rot="-6678795">
            <a:off x="-2273574" y="8869457"/>
            <a:ext cx="10516904" cy="6424872"/>
          </a:xfrm>
          <a:custGeom>
            <a:avLst/>
            <a:gdLst/>
            <a:ahLst/>
            <a:cxnLst/>
            <a:rect l="l" t="t" r="r" b="b"/>
            <a:pathLst>
              <a:path w="10516904" h="6424872">
                <a:moveTo>
                  <a:pt x="0" y="0"/>
                </a:moveTo>
                <a:lnTo>
                  <a:pt x="10516903" y="0"/>
                </a:lnTo>
                <a:lnTo>
                  <a:pt x="10516903" y="6424872"/>
                </a:lnTo>
                <a:lnTo>
                  <a:pt x="0" y="64248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9641762">
            <a:off x="6115917" y="8639679"/>
            <a:ext cx="6925250" cy="4230698"/>
          </a:xfrm>
          <a:custGeom>
            <a:avLst/>
            <a:gdLst/>
            <a:ahLst/>
            <a:cxnLst/>
            <a:rect l="l" t="t" r="r" b="b"/>
            <a:pathLst>
              <a:path w="6925250" h="4230698">
                <a:moveTo>
                  <a:pt x="0" y="0"/>
                </a:moveTo>
                <a:lnTo>
                  <a:pt x="6925250" y="0"/>
                </a:lnTo>
                <a:lnTo>
                  <a:pt x="6925250" y="4230698"/>
                </a:lnTo>
                <a:lnTo>
                  <a:pt x="0" y="42306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rot="-182594">
            <a:off x="12570004" y="7029410"/>
            <a:ext cx="10779375" cy="6585218"/>
          </a:xfrm>
          <a:custGeom>
            <a:avLst/>
            <a:gdLst/>
            <a:ahLst/>
            <a:cxnLst/>
            <a:rect l="l" t="t" r="r" b="b"/>
            <a:pathLst>
              <a:path w="10779375" h="6585218">
                <a:moveTo>
                  <a:pt x="0" y="0"/>
                </a:moveTo>
                <a:lnTo>
                  <a:pt x="10779374" y="0"/>
                </a:lnTo>
                <a:lnTo>
                  <a:pt x="10779374" y="6585218"/>
                </a:lnTo>
                <a:lnTo>
                  <a:pt x="0" y="658521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rot="-9737801" flipH="1" flipV="1">
            <a:off x="8088674" y="2646776"/>
            <a:ext cx="2343904" cy="1679088"/>
          </a:xfrm>
          <a:custGeom>
            <a:avLst/>
            <a:gdLst/>
            <a:ahLst/>
            <a:cxnLst/>
            <a:rect l="l" t="t" r="r" b="b"/>
            <a:pathLst>
              <a:path w="2343904" h="1679088">
                <a:moveTo>
                  <a:pt x="2343904" y="1679087"/>
                </a:moveTo>
                <a:lnTo>
                  <a:pt x="0" y="1679087"/>
                </a:lnTo>
                <a:lnTo>
                  <a:pt x="0" y="0"/>
                </a:lnTo>
                <a:lnTo>
                  <a:pt x="2343904" y="0"/>
                </a:lnTo>
                <a:lnTo>
                  <a:pt x="2343904" y="1679087"/>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6" name="Group 6"/>
          <p:cNvGrpSpPr/>
          <p:nvPr/>
        </p:nvGrpSpPr>
        <p:grpSpPr>
          <a:xfrm>
            <a:off x="7350238" y="1770153"/>
            <a:ext cx="3083351" cy="345895"/>
            <a:chOff x="0" y="0"/>
            <a:chExt cx="5126990" cy="575153"/>
          </a:xfrm>
        </p:grpSpPr>
        <p:sp>
          <p:nvSpPr>
            <p:cNvPr id="7" name="Freeform 7"/>
            <p:cNvSpPr/>
            <p:nvPr/>
          </p:nvSpPr>
          <p:spPr>
            <a:xfrm>
              <a:off x="50679" y="45075"/>
              <a:ext cx="5027919" cy="488877"/>
            </a:xfrm>
            <a:custGeom>
              <a:avLst/>
              <a:gdLst/>
              <a:ahLst/>
              <a:cxnLst/>
              <a:rect l="l" t="t" r="r" b="b"/>
              <a:pathLst>
                <a:path w="5027919" h="488877">
                  <a:moveTo>
                    <a:pt x="75051" y="126680"/>
                  </a:moveTo>
                  <a:cubicBezTo>
                    <a:pt x="795141" y="57752"/>
                    <a:pt x="1455541" y="34023"/>
                    <a:pt x="1853051" y="19333"/>
                  </a:cubicBezTo>
                  <a:cubicBezTo>
                    <a:pt x="2155311" y="9163"/>
                    <a:pt x="2391531" y="1254"/>
                    <a:pt x="2650611" y="124"/>
                  </a:cubicBezTo>
                  <a:cubicBezTo>
                    <a:pt x="2898261" y="-1006"/>
                    <a:pt x="3161151" y="5774"/>
                    <a:pt x="3375781" y="13683"/>
                  </a:cubicBezTo>
                  <a:cubicBezTo>
                    <a:pt x="3547231" y="20463"/>
                    <a:pt x="3694551" y="29503"/>
                    <a:pt x="3839331" y="41932"/>
                  </a:cubicBezTo>
                  <a:cubicBezTo>
                    <a:pt x="3970141" y="53232"/>
                    <a:pt x="4089521" y="67922"/>
                    <a:pt x="4207631" y="82611"/>
                  </a:cubicBezTo>
                  <a:cubicBezTo>
                    <a:pt x="4315581" y="96171"/>
                    <a:pt x="4410831" y="107471"/>
                    <a:pt x="4520051" y="125550"/>
                  </a:cubicBezTo>
                  <a:cubicBezTo>
                    <a:pt x="4641971" y="145889"/>
                    <a:pt x="4823581" y="182048"/>
                    <a:pt x="4903591" y="201258"/>
                  </a:cubicBezTo>
                  <a:cubicBezTo>
                    <a:pt x="4941691" y="210298"/>
                    <a:pt x="4964551" y="211428"/>
                    <a:pt x="4984871" y="224987"/>
                  </a:cubicBezTo>
                  <a:cubicBezTo>
                    <a:pt x="5002651" y="235157"/>
                    <a:pt x="5017891" y="250976"/>
                    <a:pt x="5024241" y="267926"/>
                  </a:cubicBezTo>
                  <a:cubicBezTo>
                    <a:pt x="5030591" y="284875"/>
                    <a:pt x="5028051" y="308605"/>
                    <a:pt x="5021701" y="324424"/>
                  </a:cubicBezTo>
                  <a:cubicBezTo>
                    <a:pt x="5016621" y="336854"/>
                    <a:pt x="5007731" y="347024"/>
                    <a:pt x="4996301" y="353803"/>
                  </a:cubicBezTo>
                  <a:cubicBezTo>
                    <a:pt x="4986141" y="361713"/>
                    <a:pt x="4979791" y="367363"/>
                    <a:pt x="4958201" y="370753"/>
                  </a:cubicBezTo>
                  <a:cubicBezTo>
                    <a:pt x="4856601" y="386572"/>
                    <a:pt x="4360031" y="306345"/>
                    <a:pt x="4064121" y="289395"/>
                  </a:cubicBezTo>
                  <a:cubicBezTo>
                    <a:pt x="3774561" y="273576"/>
                    <a:pt x="3454521" y="267926"/>
                    <a:pt x="3203061" y="272446"/>
                  </a:cubicBezTo>
                  <a:cubicBezTo>
                    <a:pt x="3003671" y="275836"/>
                    <a:pt x="2902071" y="286005"/>
                    <a:pt x="2672201" y="304085"/>
                  </a:cubicBezTo>
                  <a:cubicBezTo>
                    <a:pt x="2241671" y="336854"/>
                    <a:pt x="979291" y="504089"/>
                    <a:pt x="823081" y="484880"/>
                  </a:cubicBezTo>
                  <a:cubicBezTo>
                    <a:pt x="798951" y="481490"/>
                    <a:pt x="795141" y="478100"/>
                    <a:pt x="783711" y="470190"/>
                  </a:cubicBezTo>
                  <a:cubicBezTo>
                    <a:pt x="769741" y="458890"/>
                    <a:pt x="754501" y="439681"/>
                    <a:pt x="749421" y="422731"/>
                  </a:cubicBezTo>
                  <a:cubicBezTo>
                    <a:pt x="745611" y="405782"/>
                    <a:pt x="749421" y="382053"/>
                    <a:pt x="759581" y="367363"/>
                  </a:cubicBezTo>
                  <a:cubicBezTo>
                    <a:pt x="769741" y="351543"/>
                    <a:pt x="781171" y="341374"/>
                    <a:pt x="807841" y="331204"/>
                  </a:cubicBezTo>
                  <a:cubicBezTo>
                    <a:pt x="884041" y="302955"/>
                    <a:pt x="1122801" y="297305"/>
                    <a:pt x="1298061" y="284875"/>
                  </a:cubicBezTo>
                  <a:cubicBezTo>
                    <a:pt x="1499991" y="271316"/>
                    <a:pt x="1726051" y="263406"/>
                    <a:pt x="1950841" y="258886"/>
                  </a:cubicBezTo>
                  <a:cubicBezTo>
                    <a:pt x="2187061" y="253236"/>
                    <a:pt x="2442331" y="250976"/>
                    <a:pt x="2683631" y="256626"/>
                  </a:cubicBezTo>
                  <a:cubicBezTo>
                    <a:pt x="2919851" y="262276"/>
                    <a:pt x="3279261" y="269056"/>
                    <a:pt x="3380861" y="292785"/>
                  </a:cubicBezTo>
                  <a:cubicBezTo>
                    <a:pt x="3412611" y="299565"/>
                    <a:pt x="3425311" y="304085"/>
                    <a:pt x="3438011" y="316514"/>
                  </a:cubicBezTo>
                  <a:cubicBezTo>
                    <a:pt x="3451981" y="330074"/>
                    <a:pt x="3462141" y="351543"/>
                    <a:pt x="3463411" y="368493"/>
                  </a:cubicBezTo>
                  <a:cubicBezTo>
                    <a:pt x="3463411" y="386572"/>
                    <a:pt x="3453251" y="409172"/>
                    <a:pt x="3443091" y="421601"/>
                  </a:cubicBezTo>
                  <a:cubicBezTo>
                    <a:pt x="3434201" y="432901"/>
                    <a:pt x="3425311" y="438551"/>
                    <a:pt x="3408801" y="444201"/>
                  </a:cubicBezTo>
                  <a:cubicBezTo>
                    <a:pt x="3377051" y="455500"/>
                    <a:pt x="3291961" y="464540"/>
                    <a:pt x="3255131" y="457760"/>
                  </a:cubicBezTo>
                  <a:cubicBezTo>
                    <a:pt x="3233541" y="454370"/>
                    <a:pt x="3217031" y="446461"/>
                    <a:pt x="3205601" y="435161"/>
                  </a:cubicBezTo>
                  <a:cubicBezTo>
                    <a:pt x="3192901" y="423861"/>
                    <a:pt x="3182741" y="405782"/>
                    <a:pt x="3180201" y="389962"/>
                  </a:cubicBezTo>
                  <a:cubicBezTo>
                    <a:pt x="3177661" y="374143"/>
                    <a:pt x="3182741" y="353803"/>
                    <a:pt x="3191631" y="340244"/>
                  </a:cubicBezTo>
                  <a:cubicBezTo>
                    <a:pt x="3200521" y="326684"/>
                    <a:pt x="3215761" y="311995"/>
                    <a:pt x="3234811" y="306345"/>
                  </a:cubicBezTo>
                  <a:cubicBezTo>
                    <a:pt x="3256401" y="300695"/>
                    <a:pt x="3297041" y="304085"/>
                    <a:pt x="3317361" y="314255"/>
                  </a:cubicBezTo>
                  <a:cubicBezTo>
                    <a:pt x="3333871" y="322164"/>
                    <a:pt x="3346571" y="337984"/>
                    <a:pt x="3352921" y="353803"/>
                  </a:cubicBezTo>
                  <a:cubicBezTo>
                    <a:pt x="3358001" y="368493"/>
                    <a:pt x="3360541" y="388832"/>
                    <a:pt x="3352921" y="403522"/>
                  </a:cubicBezTo>
                  <a:cubicBezTo>
                    <a:pt x="3344031" y="422731"/>
                    <a:pt x="3317361" y="449851"/>
                    <a:pt x="3293231" y="455500"/>
                  </a:cubicBezTo>
                  <a:cubicBezTo>
                    <a:pt x="3270371" y="462280"/>
                    <a:pt x="3231001" y="453241"/>
                    <a:pt x="3211951" y="440811"/>
                  </a:cubicBezTo>
                  <a:cubicBezTo>
                    <a:pt x="3196711" y="431771"/>
                    <a:pt x="3186551" y="413692"/>
                    <a:pt x="3181471" y="397872"/>
                  </a:cubicBezTo>
                  <a:cubicBezTo>
                    <a:pt x="3177661" y="382053"/>
                    <a:pt x="3177661" y="362843"/>
                    <a:pt x="3187821" y="348154"/>
                  </a:cubicBezTo>
                  <a:cubicBezTo>
                    <a:pt x="3197981" y="330074"/>
                    <a:pt x="3224651" y="310865"/>
                    <a:pt x="3252591" y="301825"/>
                  </a:cubicBezTo>
                  <a:cubicBezTo>
                    <a:pt x="3290691" y="289395"/>
                    <a:pt x="3368161" y="286005"/>
                    <a:pt x="3402451" y="297305"/>
                  </a:cubicBezTo>
                  <a:cubicBezTo>
                    <a:pt x="3425311" y="302955"/>
                    <a:pt x="3441821" y="317644"/>
                    <a:pt x="3450711" y="332334"/>
                  </a:cubicBezTo>
                  <a:cubicBezTo>
                    <a:pt x="3460871" y="347024"/>
                    <a:pt x="3464681" y="370753"/>
                    <a:pt x="3460871" y="387702"/>
                  </a:cubicBezTo>
                  <a:cubicBezTo>
                    <a:pt x="3457061" y="404652"/>
                    <a:pt x="3441821" y="424991"/>
                    <a:pt x="3427851" y="435161"/>
                  </a:cubicBezTo>
                  <a:cubicBezTo>
                    <a:pt x="3416421" y="443071"/>
                    <a:pt x="3411341" y="446461"/>
                    <a:pt x="3388481" y="449851"/>
                  </a:cubicBezTo>
                  <a:cubicBezTo>
                    <a:pt x="3276721" y="467930"/>
                    <a:pt x="2668391" y="412562"/>
                    <a:pt x="2348351" y="410302"/>
                  </a:cubicBezTo>
                  <a:cubicBezTo>
                    <a:pt x="2072761" y="409172"/>
                    <a:pt x="1834001" y="417082"/>
                    <a:pt x="1578731" y="429511"/>
                  </a:cubicBezTo>
                  <a:cubicBezTo>
                    <a:pt x="1326001" y="441941"/>
                    <a:pt x="928491" y="505219"/>
                    <a:pt x="823081" y="484880"/>
                  </a:cubicBezTo>
                  <a:cubicBezTo>
                    <a:pt x="792601" y="478100"/>
                    <a:pt x="781171" y="470190"/>
                    <a:pt x="768471" y="456630"/>
                  </a:cubicBezTo>
                  <a:cubicBezTo>
                    <a:pt x="755771" y="443071"/>
                    <a:pt x="746881" y="420471"/>
                    <a:pt x="748151" y="403522"/>
                  </a:cubicBezTo>
                  <a:cubicBezTo>
                    <a:pt x="748151" y="386572"/>
                    <a:pt x="758311" y="363973"/>
                    <a:pt x="772281" y="351543"/>
                  </a:cubicBezTo>
                  <a:cubicBezTo>
                    <a:pt x="786251" y="339114"/>
                    <a:pt x="795141" y="335724"/>
                    <a:pt x="829431" y="327814"/>
                  </a:cubicBezTo>
                  <a:cubicBezTo>
                    <a:pt x="1023741" y="278096"/>
                    <a:pt x="2419471" y="157189"/>
                    <a:pt x="2903341" y="127810"/>
                  </a:cubicBezTo>
                  <a:cubicBezTo>
                    <a:pt x="3162421" y="111990"/>
                    <a:pt x="3303391" y="110860"/>
                    <a:pt x="3501511" y="111990"/>
                  </a:cubicBezTo>
                  <a:cubicBezTo>
                    <a:pt x="3695821" y="113120"/>
                    <a:pt x="3899021" y="122160"/>
                    <a:pt x="4078091" y="132330"/>
                  </a:cubicBezTo>
                  <a:cubicBezTo>
                    <a:pt x="4233031" y="140240"/>
                    <a:pt x="4365111" y="150409"/>
                    <a:pt x="4512431" y="165099"/>
                  </a:cubicBezTo>
                  <a:cubicBezTo>
                    <a:pt x="4667371" y="180918"/>
                    <a:pt x="4916291" y="189958"/>
                    <a:pt x="4984871" y="224987"/>
                  </a:cubicBezTo>
                  <a:cubicBezTo>
                    <a:pt x="5010271" y="237417"/>
                    <a:pt x="5017891" y="250976"/>
                    <a:pt x="5024241" y="267926"/>
                  </a:cubicBezTo>
                  <a:cubicBezTo>
                    <a:pt x="5030591" y="284875"/>
                    <a:pt x="5028051" y="308605"/>
                    <a:pt x="5021701" y="324424"/>
                  </a:cubicBezTo>
                  <a:cubicBezTo>
                    <a:pt x="5016621" y="336854"/>
                    <a:pt x="5009001" y="347024"/>
                    <a:pt x="4996301" y="353803"/>
                  </a:cubicBezTo>
                  <a:cubicBezTo>
                    <a:pt x="4982331" y="363973"/>
                    <a:pt x="4965821" y="370753"/>
                    <a:pt x="4936611" y="371883"/>
                  </a:cubicBezTo>
                  <a:cubicBezTo>
                    <a:pt x="4856601" y="375273"/>
                    <a:pt x="4641971" y="307475"/>
                    <a:pt x="4489571" y="281485"/>
                  </a:cubicBezTo>
                  <a:cubicBezTo>
                    <a:pt x="4333361" y="255496"/>
                    <a:pt x="4183501" y="236287"/>
                    <a:pt x="4012051" y="218207"/>
                  </a:cubicBezTo>
                  <a:cubicBezTo>
                    <a:pt x="3813931" y="198998"/>
                    <a:pt x="3566281" y="182048"/>
                    <a:pt x="3369431" y="171879"/>
                  </a:cubicBezTo>
                  <a:cubicBezTo>
                    <a:pt x="3203061" y="163969"/>
                    <a:pt x="3065901" y="161709"/>
                    <a:pt x="2908421" y="160579"/>
                  </a:cubicBezTo>
                  <a:cubicBezTo>
                    <a:pt x="2740781" y="158319"/>
                    <a:pt x="2582031" y="158319"/>
                    <a:pt x="2392801" y="161709"/>
                  </a:cubicBezTo>
                  <a:cubicBezTo>
                    <a:pt x="2160391" y="165099"/>
                    <a:pt x="1897501" y="175269"/>
                    <a:pt x="1614291" y="186568"/>
                  </a:cubicBezTo>
                  <a:cubicBezTo>
                    <a:pt x="1273931" y="200128"/>
                    <a:pt x="771011" y="219337"/>
                    <a:pt x="489071" y="240807"/>
                  </a:cubicBezTo>
                  <a:cubicBezTo>
                    <a:pt x="318891" y="253236"/>
                    <a:pt x="153791" y="295045"/>
                    <a:pt x="80131" y="283745"/>
                  </a:cubicBezTo>
                  <a:cubicBezTo>
                    <a:pt x="52191" y="279226"/>
                    <a:pt x="36951" y="272446"/>
                    <a:pt x="24251" y="258886"/>
                  </a:cubicBezTo>
                  <a:cubicBezTo>
                    <a:pt x="10281" y="246457"/>
                    <a:pt x="121" y="224987"/>
                    <a:pt x="121" y="208038"/>
                  </a:cubicBezTo>
                  <a:cubicBezTo>
                    <a:pt x="-1149" y="189958"/>
                    <a:pt x="7741" y="167359"/>
                    <a:pt x="20441" y="154929"/>
                  </a:cubicBezTo>
                  <a:cubicBezTo>
                    <a:pt x="33141" y="141370"/>
                    <a:pt x="75051" y="126680"/>
                    <a:pt x="75051" y="126680"/>
                  </a:cubicBezTo>
                </a:path>
              </a:pathLst>
            </a:custGeom>
            <a:solidFill>
              <a:srgbClr val="FFDA68"/>
            </a:solidFill>
            <a:ln cap="sq">
              <a:noFill/>
              <a:prstDash val="solid"/>
              <a:miter/>
            </a:ln>
          </p:spPr>
          <p:txBody>
            <a:bodyPr/>
            <a:lstStyle/>
            <a:p>
              <a:endParaRPr lang="en-US"/>
            </a:p>
          </p:txBody>
        </p:sp>
      </p:grpSp>
      <p:grpSp>
        <p:nvGrpSpPr>
          <p:cNvPr id="8" name="Group 8"/>
          <p:cNvGrpSpPr/>
          <p:nvPr/>
        </p:nvGrpSpPr>
        <p:grpSpPr>
          <a:xfrm>
            <a:off x="12258807" y="6575642"/>
            <a:ext cx="3394869" cy="344551"/>
            <a:chOff x="0" y="0"/>
            <a:chExt cx="5126990" cy="520347"/>
          </a:xfrm>
        </p:grpSpPr>
        <p:sp>
          <p:nvSpPr>
            <p:cNvPr id="9" name="Freeform 9"/>
            <p:cNvSpPr/>
            <p:nvPr/>
          </p:nvSpPr>
          <p:spPr>
            <a:xfrm>
              <a:off x="50679" y="40780"/>
              <a:ext cx="5027919" cy="442292"/>
            </a:xfrm>
            <a:custGeom>
              <a:avLst/>
              <a:gdLst/>
              <a:ahLst/>
              <a:cxnLst/>
              <a:rect l="l" t="t" r="r" b="b"/>
              <a:pathLst>
                <a:path w="5027919" h="442292">
                  <a:moveTo>
                    <a:pt x="75051" y="114608"/>
                  </a:moveTo>
                  <a:cubicBezTo>
                    <a:pt x="795141" y="52249"/>
                    <a:pt x="1455541" y="30780"/>
                    <a:pt x="1853051" y="17491"/>
                  </a:cubicBezTo>
                  <a:cubicBezTo>
                    <a:pt x="2155311" y="8290"/>
                    <a:pt x="2391531" y="1134"/>
                    <a:pt x="2650611" y="112"/>
                  </a:cubicBezTo>
                  <a:cubicBezTo>
                    <a:pt x="2898261" y="-911"/>
                    <a:pt x="3161151" y="5223"/>
                    <a:pt x="3375781" y="12379"/>
                  </a:cubicBezTo>
                  <a:cubicBezTo>
                    <a:pt x="3547231" y="18513"/>
                    <a:pt x="3694551" y="26691"/>
                    <a:pt x="3839331" y="37937"/>
                  </a:cubicBezTo>
                  <a:cubicBezTo>
                    <a:pt x="3970141" y="48159"/>
                    <a:pt x="4089521" y="61449"/>
                    <a:pt x="4207631" y="74739"/>
                  </a:cubicBezTo>
                  <a:cubicBezTo>
                    <a:pt x="4315581" y="87007"/>
                    <a:pt x="4410831" y="97230"/>
                    <a:pt x="4520051" y="113586"/>
                  </a:cubicBezTo>
                  <a:cubicBezTo>
                    <a:pt x="4641971" y="131987"/>
                    <a:pt x="4823581" y="164701"/>
                    <a:pt x="4903591" y="182080"/>
                  </a:cubicBezTo>
                  <a:cubicBezTo>
                    <a:pt x="4941691" y="190258"/>
                    <a:pt x="4964551" y="191280"/>
                    <a:pt x="4984871" y="203548"/>
                  </a:cubicBezTo>
                  <a:cubicBezTo>
                    <a:pt x="5002651" y="212749"/>
                    <a:pt x="5017891" y="227061"/>
                    <a:pt x="5024241" y="242395"/>
                  </a:cubicBezTo>
                  <a:cubicBezTo>
                    <a:pt x="5030591" y="257729"/>
                    <a:pt x="5028051" y="279198"/>
                    <a:pt x="5021701" y="293510"/>
                  </a:cubicBezTo>
                  <a:cubicBezTo>
                    <a:pt x="5016621" y="304755"/>
                    <a:pt x="5007731" y="313956"/>
                    <a:pt x="4996301" y="320089"/>
                  </a:cubicBezTo>
                  <a:cubicBezTo>
                    <a:pt x="4986141" y="327245"/>
                    <a:pt x="4979791" y="332357"/>
                    <a:pt x="4958201" y="335424"/>
                  </a:cubicBezTo>
                  <a:cubicBezTo>
                    <a:pt x="4856601" y="349736"/>
                    <a:pt x="4360031" y="277153"/>
                    <a:pt x="4064121" y="261819"/>
                  </a:cubicBezTo>
                  <a:cubicBezTo>
                    <a:pt x="3774561" y="247506"/>
                    <a:pt x="3454521" y="242395"/>
                    <a:pt x="3203061" y="246484"/>
                  </a:cubicBezTo>
                  <a:cubicBezTo>
                    <a:pt x="3003671" y="249551"/>
                    <a:pt x="2902071" y="258752"/>
                    <a:pt x="2672201" y="275108"/>
                  </a:cubicBezTo>
                  <a:cubicBezTo>
                    <a:pt x="2241671" y="304755"/>
                    <a:pt x="979291" y="456054"/>
                    <a:pt x="823081" y="438675"/>
                  </a:cubicBezTo>
                  <a:cubicBezTo>
                    <a:pt x="798951" y="435608"/>
                    <a:pt x="795141" y="432541"/>
                    <a:pt x="783711" y="425385"/>
                  </a:cubicBezTo>
                  <a:cubicBezTo>
                    <a:pt x="769741" y="415162"/>
                    <a:pt x="754501" y="397783"/>
                    <a:pt x="749421" y="382449"/>
                  </a:cubicBezTo>
                  <a:cubicBezTo>
                    <a:pt x="745611" y="367115"/>
                    <a:pt x="749421" y="345647"/>
                    <a:pt x="759581" y="332357"/>
                  </a:cubicBezTo>
                  <a:cubicBezTo>
                    <a:pt x="769741" y="318045"/>
                    <a:pt x="781171" y="308844"/>
                    <a:pt x="807841" y="299643"/>
                  </a:cubicBezTo>
                  <a:cubicBezTo>
                    <a:pt x="884041" y="274086"/>
                    <a:pt x="1122801" y="268975"/>
                    <a:pt x="1298061" y="257729"/>
                  </a:cubicBezTo>
                  <a:cubicBezTo>
                    <a:pt x="1499991" y="245462"/>
                    <a:pt x="1726051" y="238306"/>
                    <a:pt x="1950841" y="234217"/>
                  </a:cubicBezTo>
                  <a:cubicBezTo>
                    <a:pt x="2187061" y="229105"/>
                    <a:pt x="2442331" y="227061"/>
                    <a:pt x="2683631" y="232172"/>
                  </a:cubicBezTo>
                  <a:cubicBezTo>
                    <a:pt x="2919851" y="237284"/>
                    <a:pt x="3279261" y="243417"/>
                    <a:pt x="3380861" y="264885"/>
                  </a:cubicBezTo>
                  <a:cubicBezTo>
                    <a:pt x="3412611" y="271019"/>
                    <a:pt x="3425311" y="275108"/>
                    <a:pt x="3438011" y="286354"/>
                  </a:cubicBezTo>
                  <a:cubicBezTo>
                    <a:pt x="3451981" y="298621"/>
                    <a:pt x="3462141" y="318045"/>
                    <a:pt x="3463411" y="333379"/>
                  </a:cubicBezTo>
                  <a:cubicBezTo>
                    <a:pt x="3463411" y="349736"/>
                    <a:pt x="3453251" y="370182"/>
                    <a:pt x="3443091" y="381427"/>
                  </a:cubicBezTo>
                  <a:cubicBezTo>
                    <a:pt x="3434201" y="391650"/>
                    <a:pt x="3425311" y="396761"/>
                    <a:pt x="3408801" y="401873"/>
                  </a:cubicBezTo>
                  <a:cubicBezTo>
                    <a:pt x="3377051" y="412096"/>
                    <a:pt x="3291961" y="420274"/>
                    <a:pt x="3255131" y="414140"/>
                  </a:cubicBezTo>
                  <a:cubicBezTo>
                    <a:pt x="3233541" y="411073"/>
                    <a:pt x="3217031" y="403917"/>
                    <a:pt x="3205601" y="393694"/>
                  </a:cubicBezTo>
                  <a:cubicBezTo>
                    <a:pt x="3192901" y="383471"/>
                    <a:pt x="3182741" y="367115"/>
                    <a:pt x="3180201" y="352803"/>
                  </a:cubicBezTo>
                  <a:cubicBezTo>
                    <a:pt x="3177661" y="338491"/>
                    <a:pt x="3182741" y="320089"/>
                    <a:pt x="3191631" y="307822"/>
                  </a:cubicBezTo>
                  <a:cubicBezTo>
                    <a:pt x="3200521" y="295554"/>
                    <a:pt x="3215761" y="282264"/>
                    <a:pt x="3234811" y="277153"/>
                  </a:cubicBezTo>
                  <a:cubicBezTo>
                    <a:pt x="3256401" y="272042"/>
                    <a:pt x="3297041" y="275108"/>
                    <a:pt x="3317361" y="284309"/>
                  </a:cubicBezTo>
                  <a:cubicBezTo>
                    <a:pt x="3333871" y="291465"/>
                    <a:pt x="3346571" y="305777"/>
                    <a:pt x="3352921" y="320089"/>
                  </a:cubicBezTo>
                  <a:cubicBezTo>
                    <a:pt x="3358001" y="333379"/>
                    <a:pt x="3360541" y="351780"/>
                    <a:pt x="3352921" y="365070"/>
                  </a:cubicBezTo>
                  <a:cubicBezTo>
                    <a:pt x="3344031" y="382449"/>
                    <a:pt x="3317361" y="406984"/>
                    <a:pt x="3293231" y="412096"/>
                  </a:cubicBezTo>
                  <a:cubicBezTo>
                    <a:pt x="3270371" y="418229"/>
                    <a:pt x="3231001" y="410051"/>
                    <a:pt x="3211951" y="398806"/>
                  </a:cubicBezTo>
                  <a:cubicBezTo>
                    <a:pt x="3196711" y="390627"/>
                    <a:pt x="3186551" y="374271"/>
                    <a:pt x="3181471" y="359959"/>
                  </a:cubicBezTo>
                  <a:cubicBezTo>
                    <a:pt x="3177661" y="345647"/>
                    <a:pt x="3177661" y="328268"/>
                    <a:pt x="3187821" y="314978"/>
                  </a:cubicBezTo>
                  <a:cubicBezTo>
                    <a:pt x="3197981" y="298621"/>
                    <a:pt x="3224651" y="281242"/>
                    <a:pt x="3252591" y="273064"/>
                  </a:cubicBezTo>
                  <a:cubicBezTo>
                    <a:pt x="3290691" y="261819"/>
                    <a:pt x="3368161" y="258752"/>
                    <a:pt x="3402451" y="268975"/>
                  </a:cubicBezTo>
                  <a:cubicBezTo>
                    <a:pt x="3425311" y="274086"/>
                    <a:pt x="3441821" y="287376"/>
                    <a:pt x="3450711" y="300666"/>
                  </a:cubicBezTo>
                  <a:cubicBezTo>
                    <a:pt x="3460871" y="313956"/>
                    <a:pt x="3464681" y="335424"/>
                    <a:pt x="3460871" y="350758"/>
                  </a:cubicBezTo>
                  <a:cubicBezTo>
                    <a:pt x="3457061" y="366092"/>
                    <a:pt x="3441821" y="384494"/>
                    <a:pt x="3427851" y="393694"/>
                  </a:cubicBezTo>
                  <a:cubicBezTo>
                    <a:pt x="3416421" y="400850"/>
                    <a:pt x="3411341" y="403917"/>
                    <a:pt x="3388481" y="406984"/>
                  </a:cubicBezTo>
                  <a:cubicBezTo>
                    <a:pt x="3276721" y="423341"/>
                    <a:pt x="2668391" y="373249"/>
                    <a:pt x="2348351" y="371204"/>
                  </a:cubicBezTo>
                  <a:cubicBezTo>
                    <a:pt x="2072761" y="370182"/>
                    <a:pt x="1834001" y="377338"/>
                    <a:pt x="1578731" y="388583"/>
                  </a:cubicBezTo>
                  <a:cubicBezTo>
                    <a:pt x="1326001" y="399828"/>
                    <a:pt x="928491" y="457077"/>
                    <a:pt x="823081" y="438675"/>
                  </a:cubicBezTo>
                  <a:cubicBezTo>
                    <a:pt x="792601" y="432541"/>
                    <a:pt x="781171" y="425385"/>
                    <a:pt x="768471" y="413118"/>
                  </a:cubicBezTo>
                  <a:cubicBezTo>
                    <a:pt x="755771" y="400850"/>
                    <a:pt x="746881" y="380405"/>
                    <a:pt x="748151" y="365070"/>
                  </a:cubicBezTo>
                  <a:cubicBezTo>
                    <a:pt x="748151" y="349736"/>
                    <a:pt x="758311" y="329290"/>
                    <a:pt x="772281" y="318045"/>
                  </a:cubicBezTo>
                  <a:cubicBezTo>
                    <a:pt x="786251" y="306799"/>
                    <a:pt x="795141" y="303733"/>
                    <a:pt x="829431" y="296577"/>
                  </a:cubicBezTo>
                  <a:cubicBezTo>
                    <a:pt x="1023741" y="251596"/>
                    <a:pt x="2419471" y="142210"/>
                    <a:pt x="2903341" y="115631"/>
                  </a:cubicBezTo>
                  <a:cubicBezTo>
                    <a:pt x="3162421" y="101319"/>
                    <a:pt x="3303391" y="100296"/>
                    <a:pt x="3501511" y="101319"/>
                  </a:cubicBezTo>
                  <a:cubicBezTo>
                    <a:pt x="3695821" y="102341"/>
                    <a:pt x="3899021" y="110519"/>
                    <a:pt x="4078091" y="119720"/>
                  </a:cubicBezTo>
                  <a:cubicBezTo>
                    <a:pt x="4233031" y="126876"/>
                    <a:pt x="4365111" y="136077"/>
                    <a:pt x="4512431" y="149366"/>
                  </a:cubicBezTo>
                  <a:cubicBezTo>
                    <a:pt x="4667371" y="163678"/>
                    <a:pt x="4916291" y="171857"/>
                    <a:pt x="4984871" y="203548"/>
                  </a:cubicBezTo>
                  <a:cubicBezTo>
                    <a:pt x="5010271" y="214793"/>
                    <a:pt x="5017891" y="227061"/>
                    <a:pt x="5024241" y="242395"/>
                  </a:cubicBezTo>
                  <a:cubicBezTo>
                    <a:pt x="5030591" y="257729"/>
                    <a:pt x="5028051" y="279198"/>
                    <a:pt x="5021701" y="293510"/>
                  </a:cubicBezTo>
                  <a:cubicBezTo>
                    <a:pt x="5016621" y="304755"/>
                    <a:pt x="5009001" y="313956"/>
                    <a:pt x="4996301" y="320089"/>
                  </a:cubicBezTo>
                  <a:cubicBezTo>
                    <a:pt x="4982331" y="329290"/>
                    <a:pt x="4965821" y="335424"/>
                    <a:pt x="4936611" y="336446"/>
                  </a:cubicBezTo>
                  <a:cubicBezTo>
                    <a:pt x="4856601" y="339513"/>
                    <a:pt x="4641971" y="278175"/>
                    <a:pt x="4489571" y="254663"/>
                  </a:cubicBezTo>
                  <a:cubicBezTo>
                    <a:pt x="4333361" y="231150"/>
                    <a:pt x="4183501" y="213771"/>
                    <a:pt x="4012051" y="197414"/>
                  </a:cubicBezTo>
                  <a:cubicBezTo>
                    <a:pt x="3813931" y="180035"/>
                    <a:pt x="3566281" y="164701"/>
                    <a:pt x="3369431" y="155500"/>
                  </a:cubicBezTo>
                  <a:cubicBezTo>
                    <a:pt x="3203061" y="148344"/>
                    <a:pt x="3065901" y="146300"/>
                    <a:pt x="2908421" y="145277"/>
                  </a:cubicBezTo>
                  <a:cubicBezTo>
                    <a:pt x="2740781" y="143233"/>
                    <a:pt x="2582031" y="143233"/>
                    <a:pt x="2392801" y="146300"/>
                  </a:cubicBezTo>
                  <a:cubicBezTo>
                    <a:pt x="2160391" y="149366"/>
                    <a:pt x="1897501" y="158567"/>
                    <a:pt x="1614291" y="168790"/>
                  </a:cubicBezTo>
                  <a:cubicBezTo>
                    <a:pt x="1273931" y="181057"/>
                    <a:pt x="771011" y="198436"/>
                    <a:pt x="489071" y="217860"/>
                  </a:cubicBezTo>
                  <a:cubicBezTo>
                    <a:pt x="318891" y="229105"/>
                    <a:pt x="153791" y="266930"/>
                    <a:pt x="80131" y="256707"/>
                  </a:cubicBezTo>
                  <a:cubicBezTo>
                    <a:pt x="52191" y="252618"/>
                    <a:pt x="36951" y="246484"/>
                    <a:pt x="24251" y="234217"/>
                  </a:cubicBezTo>
                  <a:cubicBezTo>
                    <a:pt x="10281" y="222971"/>
                    <a:pt x="121" y="203548"/>
                    <a:pt x="121" y="188214"/>
                  </a:cubicBezTo>
                  <a:cubicBezTo>
                    <a:pt x="-1149" y="171857"/>
                    <a:pt x="7741" y="151411"/>
                    <a:pt x="20441" y="140166"/>
                  </a:cubicBezTo>
                  <a:cubicBezTo>
                    <a:pt x="33141" y="127898"/>
                    <a:pt x="75051" y="114608"/>
                    <a:pt x="75051" y="114608"/>
                  </a:cubicBezTo>
                </a:path>
              </a:pathLst>
            </a:custGeom>
            <a:solidFill>
              <a:srgbClr val="F1A584"/>
            </a:solidFill>
            <a:ln cap="sq">
              <a:noFill/>
              <a:prstDash val="solid"/>
              <a:miter/>
            </a:ln>
          </p:spPr>
          <p:txBody>
            <a:bodyPr/>
            <a:lstStyle/>
            <a:p>
              <a:endParaRPr lang="en-US"/>
            </a:p>
          </p:txBody>
        </p:sp>
      </p:grpSp>
      <p:sp>
        <p:nvSpPr>
          <p:cNvPr id="10" name="Freeform 10"/>
          <p:cNvSpPr/>
          <p:nvPr/>
        </p:nvSpPr>
        <p:spPr>
          <a:xfrm>
            <a:off x="2287779" y="2330156"/>
            <a:ext cx="4605259" cy="7370623"/>
          </a:xfrm>
          <a:custGeom>
            <a:avLst/>
            <a:gdLst/>
            <a:ahLst/>
            <a:cxnLst/>
            <a:rect l="l" t="t" r="r" b="b"/>
            <a:pathLst>
              <a:path w="4605259" h="7370623">
                <a:moveTo>
                  <a:pt x="0" y="0"/>
                </a:moveTo>
                <a:lnTo>
                  <a:pt x="4605259" y="0"/>
                </a:lnTo>
                <a:lnTo>
                  <a:pt x="4605259" y="7370623"/>
                </a:lnTo>
                <a:lnTo>
                  <a:pt x="0" y="7370623"/>
                </a:lnTo>
                <a:lnTo>
                  <a:pt x="0" y="0"/>
                </a:lnTo>
                <a:close/>
              </a:path>
            </a:pathLst>
          </a:custGeom>
          <a:blipFill>
            <a:blip r:embed="rId7"/>
            <a:stretch>
              <a:fillRect l="-6277" t="-1710" r="-6277" b="-2199"/>
            </a:stretch>
          </a:blipFill>
        </p:spPr>
        <p:txBody>
          <a:bodyPr/>
          <a:lstStyle/>
          <a:p>
            <a:endParaRPr lang="en-US"/>
          </a:p>
        </p:txBody>
      </p:sp>
      <p:sp>
        <p:nvSpPr>
          <p:cNvPr id="11" name="Freeform 11"/>
          <p:cNvSpPr/>
          <p:nvPr/>
        </p:nvSpPr>
        <p:spPr>
          <a:xfrm rot="2027883">
            <a:off x="12767178" y="-3354360"/>
            <a:ext cx="8984244" cy="5488556"/>
          </a:xfrm>
          <a:custGeom>
            <a:avLst/>
            <a:gdLst/>
            <a:ahLst/>
            <a:cxnLst/>
            <a:rect l="l" t="t" r="r" b="b"/>
            <a:pathLst>
              <a:path w="8984244" h="5488556">
                <a:moveTo>
                  <a:pt x="0" y="0"/>
                </a:moveTo>
                <a:lnTo>
                  <a:pt x="8984244" y="0"/>
                </a:lnTo>
                <a:lnTo>
                  <a:pt x="8984244" y="5488556"/>
                </a:lnTo>
                <a:lnTo>
                  <a:pt x="0" y="548855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2" name="Freeform 12"/>
          <p:cNvSpPr/>
          <p:nvPr/>
        </p:nvSpPr>
        <p:spPr>
          <a:xfrm>
            <a:off x="14775016" y="9330018"/>
            <a:ext cx="3184675" cy="747576"/>
          </a:xfrm>
          <a:custGeom>
            <a:avLst/>
            <a:gdLst/>
            <a:ahLst/>
            <a:cxnLst/>
            <a:rect l="l" t="t" r="r" b="b"/>
            <a:pathLst>
              <a:path w="3184675" h="747576">
                <a:moveTo>
                  <a:pt x="0" y="0"/>
                </a:moveTo>
                <a:lnTo>
                  <a:pt x="3184675" y="0"/>
                </a:lnTo>
                <a:lnTo>
                  <a:pt x="3184675" y="747577"/>
                </a:lnTo>
                <a:lnTo>
                  <a:pt x="0" y="747577"/>
                </a:lnTo>
                <a:lnTo>
                  <a:pt x="0" y="0"/>
                </a:lnTo>
                <a:close/>
              </a:path>
            </a:pathLst>
          </a:custGeom>
          <a:blipFill>
            <a:blip r:embed="rId9"/>
            <a:stretch>
              <a:fillRect/>
            </a:stretch>
          </a:blipFill>
        </p:spPr>
        <p:txBody>
          <a:bodyPr/>
          <a:lstStyle/>
          <a:p>
            <a:endParaRPr lang="en-US"/>
          </a:p>
        </p:txBody>
      </p:sp>
      <p:sp>
        <p:nvSpPr>
          <p:cNvPr id="13" name="TextBox 13"/>
          <p:cNvSpPr txBox="1"/>
          <p:nvPr/>
        </p:nvSpPr>
        <p:spPr>
          <a:xfrm>
            <a:off x="5611301" y="-19050"/>
            <a:ext cx="6561223" cy="1962150"/>
          </a:xfrm>
          <a:prstGeom prst="rect">
            <a:avLst/>
          </a:prstGeom>
        </p:spPr>
        <p:txBody>
          <a:bodyPr lIns="0" tIns="0" rIns="0" bIns="0" rtlCol="0" anchor="t">
            <a:spAutoFit/>
          </a:bodyPr>
          <a:lstStyle/>
          <a:p>
            <a:pPr marL="0" lvl="0" indent="0" algn="ctr">
              <a:lnSpc>
                <a:spcPts val="13200"/>
              </a:lnSpc>
              <a:spcBef>
                <a:spcPct val="0"/>
              </a:spcBef>
            </a:pPr>
            <a:r>
              <a:rPr lang="en-US" sz="12000" spc="276">
                <a:solidFill>
                  <a:srgbClr val="2A2B39"/>
                </a:solidFill>
                <a:latin typeface="Ballpoint"/>
                <a:ea typeface="Ballpoint"/>
                <a:cs typeface="Ballpoint"/>
                <a:sym typeface="Ballpoint"/>
              </a:rPr>
              <a:t>OBJECTIVE</a:t>
            </a:r>
          </a:p>
        </p:txBody>
      </p:sp>
      <p:sp>
        <p:nvSpPr>
          <p:cNvPr id="14" name="TextBox 14"/>
          <p:cNvSpPr txBox="1"/>
          <p:nvPr/>
        </p:nvSpPr>
        <p:spPr>
          <a:xfrm>
            <a:off x="10887388" y="3174507"/>
            <a:ext cx="6137707" cy="3573411"/>
          </a:xfrm>
          <a:prstGeom prst="rect">
            <a:avLst/>
          </a:prstGeom>
        </p:spPr>
        <p:txBody>
          <a:bodyPr lIns="0" tIns="0" rIns="0" bIns="0" rtlCol="0" anchor="t">
            <a:spAutoFit/>
          </a:bodyPr>
          <a:lstStyle/>
          <a:p>
            <a:pPr marL="0" lvl="0" indent="0" algn="ctr">
              <a:lnSpc>
                <a:spcPts val="3590"/>
              </a:lnSpc>
            </a:pPr>
            <a:r>
              <a:rPr lang="en-US" sz="2564" u="none" strike="noStrike">
                <a:solidFill>
                  <a:srgbClr val="2A2B39"/>
                </a:solidFill>
                <a:latin typeface="Aristotelica Pro"/>
                <a:ea typeface="Aristotelica Pro"/>
                <a:cs typeface="Aristotelica Pro"/>
                <a:sym typeface="Aristotelica Pro"/>
              </a:rPr>
              <a:t>Labor Hopscotch is a visual birthing tool that provides laboring women with a series of steps to undertake as labor progresses to promote optimal fetal position. Thus, supporting and promoting physiological birth processes that reduce instrumental birth and/or cesarean sections. </a:t>
            </a:r>
          </a:p>
          <a:p>
            <a:pPr marL="0" lvl="0" indent="0" algn="ctr">
              <a:lnSpc>
                <a:spcPts val="3590"/>
              </a:lnSpc>
            </a:pPr>
            <a:endParaRPr lang="en-US" sz="2564" u="none" strike="noStrike">
              <a:solidFill>
                <a:srgbClr val="2A2B39"/>
              </a:solidFill>
              <a:latin typeface="Aristotelica Pro"/>
              <a:ea typeface="Aristotelica Pro"/>
              <a:cs typeface="Aristotelica Pro"/>
              <a:sym typeface="Aristotelica Pro"/>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Freeform 2"/>
          <p:cNvSpPr/>
          <p:nvPr/>
        </p:nvSpPr>
        <p:spPr>
          <a:xfrm rot="-7037345">
            <a:off x="12988457" y="-2050725"/>
            <a:ext cx="10191985" cy="6226376"/>
          </a:xfrm>
          <a:custGeom>
            <a:avLst/>
            <a:gdLst/>
            <a:ahLst/>
            <a:cxnLst/>
            <a:rect l="l" t="t" r="r" b="b"/>
            <a:pathLst>
              <a:path w="10191985" h="6226376">
                <a:moveTo>
                  <a:pt x="0" y="0"/>
                </a:moveTo>
                <a:lnTo>
                  <a:pt x="10191985" y="0"/>
                </a:lnTo>
                <a:lnTo>
                  <a:pt x="10191985" y="6226377"/>
                </a:lnTo>
                <a:lnTo>
                  <a:pt x="0" y="622637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341720">
            <a:off x="-4492122" y="-2008178"/>
            <a:ext cx="8984244" cy="5488556"/>
          </a:xfrm>
          <a:custGeom>
            <a:avLst/>
            <a:gdLst/>
            <a:ahLst/>
            <a:cxnLst/>
            <a:rect l="l" t="t" r="r" b="b"/>
            <a:pathLst>
              <a:path w="8984244" h="5488556">
                <a:moveTo>
                  <a:pt x="0" y="0"/>
                </a:moveTo>
                <a:lnTo>
                  <a:pt x="8984244" y="0"/>
                </a:lnTo>
                <a:lnTo>
                  <a:pt x="8984244" y="5488556"/>
                </a:lnTo>
                <a:lnTo>
                  <a:pt x="0" y="548855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rot="99010">
            <a:off x="3876499" y="-3229459"/>
            <a:ext cx="7554774" cy="4615280"/>
          </a:xfrm>
          <a:custGeom>
            <a:avLst/>
            <a:gdLst/>
            <a:ahLst/>
            <a:cxnLst/>
            <a:rect l="l" t="t" r="r" b="b"/>
            <a:pathLst>
              <a:path w="7554774" h="4615280">
                <a:moveTo>
                  <a:pt x="0" y="0"/>
                </a:moveTo>
                <a:lnTo>
                  <a:pt x="7554774" y="0"/>
                </a:lnTo>
                <a:lnTo>
                  <a:pt x="7554774" y="4615280"/>
                </a:lnTo>
                <a:lnTo>
                  <a:pt x="0" y="461528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rot="3686128">
            <a:off x="7576466" y="-3037168"/>
            <a:ext cx="6925250" cy="4230698"/>
          </a:xfrm>
          <a:custGeom>
            <a:avLst/>
            <a:gdLst/>
            <a:ahLst/>
            <a:cxnLst/>
            <a:rect l="l" t="t" r="r" b="b"/>
            <a:pathLst>
              <a:path w="6925250" h="4230698">
                <a:moveTo>
                  <a:pt x="0" y="0"/>
                </a:moveTo>
                <a:lnTo>
                  <a:pt x="6925250" y="0"/>
                </a:lnTo>
                <a:lnTo>
                  <a:pt x="6925250" y="4230698"/>
                </a:lnTo>
                <a:lnTo>
                  <a:pt x="0" y="423069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6"/>
          <p:cNvSpPr/>
          <p:nvPr/>
        </p:nvSpPr>
        <p:spPr>
          <a:xfrm rot="-107062">
            <a:off x="12992134" y="8496499"/>
            <a:ext cx="2168813" cy="1025257"/>
          </a:xfrm>
          <a:custGeom>
            <a:avLst/>
            <a:gdLst/>
            <a:ahLst/>
            <a:cxnLst/>
            <a:rect l="l" t="t" r="r" b="b"/>
            <a:pathLst>
              <a:path w="2168813" h="1025257">
                <a:moveTo>
                  <a:pt x="0" y="0"/>
                </a:moveTo>
                <a:lnTo>
                  <a:pt x="2168813" y="0"/>
                </a:lnTo>
                <a:lnTo>
                  <a:pt x="2168813" y="1025257"/>
                </a:lnTo>
                <a:lnTo>
                  <a:pt x="0" y="102525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7" name="Freeform 7"/>
          <p:cNvSpPr/>
          <p:nvPr/>
        </p:nvSpPr>
        <p:spPr>
          <a:xfrm>
            <a:off x="2039374" y="1062464"/>
            <a:ext cx="4429654" cy="8793358"/>
          </a:xfrm>
          <a:custGeom>
            <a:avLst/>
            <a:gdLst/>
            <a:ahLst/>
            <a:cxnLst/>
            <a:rect l="l" t="t" r="r" b="b"/>
            <a:pathLst>
              <a:path w="4429654" h="8793358">
                <a:moveTo>
                  <a:pt x="0" y="0"/>
                </a:moveTo>
                <a:lnTo>
                  <a:pt x="4429653" y="0"/>
                </a:lnTo>
                <a:lnTo>
                  <a:pt x="4429653" y="8793357"/>
                </a:lnTo>
                <a:lnTo>
                  <a:pt x="0" y="8793357"/>
                </a:lnTo>
                <a:lnTo>
                  <a:pt x="0" y="0"/>
                </a:lnTo>
                <a:close/>
              </a:path>
            </a:pathLst>
          </a:custGeom>
          <a:blipFill>
            <a:blip r:embed="rId8"/>
            <a:stretch>
              <a:fillRect/>
            </a:stretch>
          </a:blipFill>
        </p:spPr>
        <p:txBody>
          <a:bodyPr/>
          <a:lstStyle/>
          <a:p>
            <a:endParaRPr lang="en-US"/>
          </a:p>
        </p:txBody>
      </p:sp>
      <p:sp>
        <p:nvSpPr>
          <p:cNvPr id="8" name="Freeform 8"/>
          <p:cNvSpPr/>
          <p:nvPr/>
        </p:nvSpPr>
        <p:spPr>
          <a:xfrm rot="-792460">
            <a:off x="7411085" y="6174423"/>
            <a:ext cx="2431064" cy="2591250"/>
          </a:xfrm>
          <a:custGeom>
            <a:avLst/>
            <a:gdLst/>
            <a:ahLst/>
            <a:cxnLst/>
            <a:rect l="l" t="t" r="r" b="b"/>
            <a:pathLst>
              <a:path w="2431064" h="2591250">
                <a:moveTo>
                  <a:pt x="0" y="0"/>
                </a:moveTo>
                <a:lnTo>
                  <a:pt x="2431063" y="0"/>
                </a:lnTo>
                <a:lnTo>
                  <a:pt x="2431063" y="2591250"/>
                </a:lnTo>
                <a:lnTo>
                  <a:pt x="0" y="2591250"/>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9" name="Freeform 9"/>
          <p:cNvSpPr/>
          <p:nvPr/>
        </p:nvSpPr>
        <p:spPr>
          <a:xfrm>
            <a:off x="14899774" y="9482033"/>
            <a:ext cx="3184675" cy="747576"/>
          </a:xfrm>
          <a:custGeom>
            <a:avLst/>
            <a:gdLst/>
            <a:ahLst/>
            <a:cxnLst/>
            <a:rect l="l" t="t" r="r" b="b"/>
            <a:pathLst>
              <a:path w="3184675" h="747576">
                <a:moveTo>
                  <a:pt x="0" y="0"/>
                </a:moveTo>
                <a:lnTo>
                  <a:pt x="3184676" y="0"/>
                </a:lnTo>
                <a:lnTo>
                  <a:pt x="3184676" y="747576"/>
                </a:lnTo>
                <a:lnTo>
                  <a:pt x="0" y="747576"/>
                </a:lnTo>
                <a:lnTo>
                  <a:pt x="0" y="0"/>
                </a:lnTo>
                <a:close/>
              </a:path>
            </a:pathLst>
          </a:custGeom>
          <a:blipFill>
            <a:blip r:embed="rId10"/>
            <a:stretch>
              <a:fillRect/>
            </a:stretch>
          </a:blipFill>
        </p:spPr>
        <p:txBody>
          <a:bodyPr/>
          <a:lstStyle/>
          <a:p>
            <a:endParaRPr lang="en-US"/>
          </a:p>
        </p:txBody>
      </p:sp>
      <p:sp>
        <p:nvSpPr>
          <p:cNvPr id="10" name="TextBox 10"/>
          <p:cNvSpPr txBox="1"/>
          <p:nvPr/>
        </p:nvSpPr>
        <p:spPr>
          <a:xfrm>
            <a:off x="5337040" y="929114"/>
            <a:ext cx="8179568" cy="3624398"/>
          </a:xfrm>
          <a:prstGeom prst="rect">
            <a:avLst/>
          </a:prstGeom>
        </p:spPr>
        <p:txBody>
          <a:bodyPr lIns="0" tIns="0" rIns="0" bIns="0" rtlCol="0" anchor="t">
            <a:spAutoFit/>
          </a:bodyPr>
          <a:lstStyle/>
          <a:p>
            <a:pPr marL="0" lvl="0" indent="0" algn="ctr">
              <a:lnSpc>
                <a:spcPts val="13200"/>
              </a:lnSpc>
              <a:spcBef>
                <a:spcPct val="0"/>
              </a:spcBef>
            </a:pPr>
            <a:r>
              <a:rPr lang="en-US" sz="12000" spc="276">
                <a:solidFill>
                  <a:srgbClr val="2A2B39"/>
                </a:solidFill>
                <a:latin typeface="Ballpoint"/>
                <a:ea typeface="Ballpoint"/>
                <a:cs typeface="Ballpoint"/>
                <a:sym typeface="Ballpoint"/>
              </a:rPr>
              <a:t>OBJECTIVE CONTD.</a:t>
            </a:r>
          </a:p>
        </p:txBody>
      </p:sp>
      <p:sp>
        <p:nvSpPr>
          <p:cNvPr id="11" name="TextBox 11"/>
          <p:cNvSpPr txBox="1"/>
          <p:nvPr/>
        </p:nvSpPr>
        <p:spPr>
          <a:xfrm>
            <a:off x="10361933" y="4614981"/>
            <a:ext cx="7429216" cy="4394147"/>
          </a:xfrm>
          <a:prstGeom prst="rect">
            <a:avLst/>
          </a:prstGeom>
        </p:spPr>
        <p:txBody>
          <a:bodyPr lIns="0" tIns="0" rIns="0" bIns="0" rtlCol="0" anchor="t">
            <a:spAutoFit/>
          </a:bodyPr>
          <a:lstStyle/>
          <a:p>
            <a:pPr marL="0" lvl="0" indent="0" algn="ctr">
              <a:lnSpc>
                <a:spcPts val="4357"/>
              </a:lnSpc>
            </a:pPr>
            <a:r>
              <a:rPr lang="en-US" sz="2964">
                <a:solidFill>
                  <a:srgbClr val="2A2B39"/>
                </a:solidFill>
                <a:latin typeface="Aristotelica Pro"/>
                <a:ea typeface="Aristotelica Pro"/>
                <a:cs typeface="Aristotelica Pro"/>
                <a:sym typeface="Aristotelica Pro"/>
              </a:rPr>
              <a:t>The objective of this Evidence-based project was to increase staff knowledge of this framework created by Sinead O’ Connor, which promotes physiological birth interventions to enhance spontaneous vaginal deliveries and reduce cesarean rates.</a:t>
            </a:r>
          </a:p>
          <a:p>
            <a:pPr marL="0" lvl="0" indent="0" algn="ctr">
              <a:lnSpc>
                <a:spcPts val="4357"/>
              </a:lnSpc>
            </a:pPr>
            <a:endParaRPr lang="en-US" sz="2964">
              <a:solidFill>
                <a:srgbClr val="2A2B39"/>
              </a:solidFill>
              <a:latin typeface="Aristotelica Pro"/>
              <a:ea typeface="Aristotelica Pro"/>
              <a:cs typeface="Aristotelica Pro"/>
              <a:sym typeface="Aristotelica Pro"/>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grpSp>
        <p:nvGrpSpPr>
          <p:cNvPr id="2" name="Group 2"/>
          <p:cNvGrpSpPr/>
          <p:nvPr/>
        </p:nvGrpSpPr>
        <p:grpSpPr>
          <a:xfrm>
            <a:off x="4590155" y="687426"/>
            <a:ext cx="4503910" cy="1754681"/>
            <a:chOff x="0" y="0"/>
            <a:chExt cx="3538327" cy="1378499"/>
          </a:xfrm>
        </p:grpSpPr>
        <p:sp>
          <p:nvSpPr>
            <p:cNvPr id="3" name="Freeform 3"/>
            <p:cNvSpPr/>
            <p:nvPr/>
          </p:nvSpPr>
          <p:spPr>
            <a:xfrm>
              <a:off x="40030" y="45156"/>
              <a:ext cx="3498296" cy="1332638"/>
            </a:xfrm>
            <a:custGeom>
              <a:avLst/>
              <a:gdLst/>
              <a:ahLst/>
              <a:cxnLst/>
              <a:rect l="l" t="t" r="r" b="b"/>
              <a:pathLst>
                <a:path w="3498296" h="1332638">
                  <a:moveTo>
                    <a:pt x="610" y="1302863"/>
                  </a:moveTo>
                  <a:cubicBezTo>
                    <a:pt x="-1930" y="1311753"/>
                    <a:pt x="3150" y="1318103"/>
                    <a:pt x="21800" y="1319373"/>
                  </a:cubicBezTo>
                  <a:cubicBezTo>
                    <a:pt x="43342" y="1320643"/>
                    <a:pt x="62191" y="1320643"/>
                    <a:pt x="83732" y="1320643"/>
                  </a:cubicBezTo>
                  <a:cubicBezTo>
                    <a:pt x="169899" y="1321913"/>
                    <a:pt x="256065" y="1321913"/>
                    <a:pt x="344924" y="1323183"/>
                  </a:cubicBezTo>
                  <a:cubicBezTo>
                    <a:pt x="393393" y="1324453"/>
                    <a:pt x="441861" y="1325723"/>
                    <a:pt x="487637" y="1326993"/>
                  </a:cubicBezTo>
                  <a:cubicBezTo>
                    <a:pt x="568418" y="1328263"/>
                    <a:pt x="646506" y="1328263"/>
                    <a:pt x="727287" y="1329533"/>
                  </a:cubicBezTo>
                  <a:cubicBezTo>
                    <a:pt x="759600" y="1329533"/>
                    <a:pt x="789219" y="1329533"/>
                    <a:pt x="821532" y="1328263"/>
                  </a:cubicBezTo>
                  <a:cubicBezTo>
                    <a:pt x="834995" y="1328263"/>
                    <a:pt x="851152" y="1326993"/>
                    <a:pt x="864615" y="1326993"/>
                  </a:cubicBezTo>
                  <a:cubicBezTo>
                    <a:pt x="918469" y="1328263"/>
                    <a:pt x="1995549" y="1319373"/>
                    <a:pt x="2049403" y="1320643"/>
                  </a:cubicBezTo>
                  <a:cubicBezTo>
                    <a:pt x="2124798" y="1321913"/>
                    <a:pt x="2332136" y="1321913"/>
                    <a:pt x="2407531" y="1321913"/>
                  </a:cubicBezTo>
                  <a:cubicBezTo>
                    <a:pt x="2437151" y="1321913"/>
                    <a:pt x="2464078" y="1320643"/>
                    <a:pt x="2493698" y="1320643"/>
                  </a:cubicBezTo>
                  <a:lnTo>
                    <a:pt x="2639104" y="1324453"/>
                  </a:lnTo>
                  <a:cubicBezTo>
                    <a:pt x="2744119" y="1326993"/>
                    <a:pt x="2846441" y="1324453"/>
                    <a:pt x="2951457" y="1328263"/>
                  </a:cubicBezTo>
                  <a:cubicBezTo>
                    <a:pt x="3126482" y="1333343"/>
                    <a:pt x="3304200" y="1326993"/>
                    <a:pt x="3434797" y="1332073"/>
                  </a:cubicBezTo>
                  <a:cubicBezTo>
                    <a:pt x="3455117" y="1333343"/>
                    <a:pt x="3475437" y="1332073"/>
                    <a:pt x="3498297" y="1332073"/>
                  </a:cubicBezTo>
                  <a:lnTo>
                    <a:pt x="3498297" y="1272383"/>
                  </a:lnTo>
                  <a:cubicBezTo>
                    <a:pt x="3497027" y="1215831"/>
                    <a:pt x="3495757" y="1168691"/>
                    <a:pt x="3495757" y="1118605"/>
                  </a:cubicBezTo>
                  <a:cubicBezTo>
                    <a:pt x="3495757" y="1060662"/>
                    <a:pt x="3499567" y="1001737"/>
                    <a:pt x="3493217" y="943794"/>
                  </a:cubicBezTo>
                  <a:cubicBezTo>
                    <a:pt x="3485597" y="905493"/>
                    <a:pt x="3474167" y="150272"/>
                    <a:pt x="3474167" y="111971"/>
                  </a:cubicBezTo>
                  <a:cubicBezTo>
                    <a:pt x="3471627" y="85455"/>
                    <a:pt x="3470357" y="57957"/>
                    <a:pt x="3467817" y="31441"/>
                  </a:cubicBezTo>
                  <a:cubicBezTo>
                    <a:pt x="3467817" y="23584"/>
                    <a:pt x="3466547" y="15727"/>
                    <a:pt x="3465277" y="5644"/>
                  </a:cubicBezTo>
                  <a:cubicBezTo>
                    <a:pt x="3455117" y="3104"/>
                    <a:pt x="3446227" y="1834"/>
                    <a:pt x="3436067" y="564"/>
                  </a:cubicBezTo>
                  <a:cubicBezTo>
                    <a:pt x="3428447" y="-706"/>
                    <a:pt x="3420827" y="564"/>
                    <a:pt x="3414477" y="564"/>
                  </a:cubicBezTo>
                  <a:lnTo>
                    <a:pt x="8337" y="5644"/>
                  </a:lnTo>
                  <a:lnTo>
                    <a:pt x="610" y="1302863"/>
                  </a:lnTo>
                  <a:close/>
                </a:path>
              </a:pathLst>
            </a:custGeom>
            <a:solidFill>
              <a:srgbClr val="FED9F0"/>
            </a:solidFill>
          </p:spPr>
          <p:txBody>
            <a:bodyPr/>
            <a:lstStyle/>
            <a:p>
              <a:endParaRPr lang="en-US"/>
            </a:p>
          </p:txBody>
        </p:sp>
        <p:sp>
          <p:nvSpPr>
            <p:cNvPr id="4" name="Freeform 4"/>
            <p:cNvSpPr/>
            <p:nvPr/>
          </p:nvSpPr>
          <p:spPr>
            <a:xfrm>
              <a:off x="11430" y="16510"/>
              <a:ext cx="3477367" cy="1323889"/>
            </a:xfrm>
            <a:custGeom>
              <a:avLst/>
              <a:gdLst/>
              <a:ahLst/>
              <a:cxnLst/>
              <a:rect l="l" t="t" r="r" b="b"/>
              <a:pathLst>
                <a:path w="3477367" h="1323889">
                  <a:moveTo>
                    <a:pt x="3477367" y="1323889"/>
                  </a:moveTo>
                  <a:lnTo>
                    <a:pt x="0" y="1316269"/>
                  </a:lnTo>
                  <a:lnTo>
                    <a:pt x="0" y="470597"/>
                  </a:lnTo>
                  <a:lnTo>
                    <a:pt x="7620" y="20320"/>
                  </a:lnTo>
                  <a:lnTo>
                    <a:pt x="1741415" y="0"/>
                  </a:lnTo>
                  <a:lnTo>
                    <a:pt x="3455777" y="8890"/>
                  </a:lnTo>
                  <a:close/>
                </a:path>
              </a:pathLst>
            </a:custGeom>
            <a:solidFill>
              <a:srgbClr val="FED9F0"/>
            </a:solidFill>
          </p:spPr>
          <p:txBody>
            <a:bodyPr/>
            <a:lstStyle/>
            <a:p>
              <a:endParaRPr lang="en-US"/>
            </a:p>
          </p:txBody>
        </p:sp>
        <p:sp>
          <p:nvSpPr>
            <p:cNvPr id="5" name="Freeform 5"/>
            <p:cNvSpPr/>
            <p:nvPr/>
          </p:nvSpPr>
          <p:spPr>
            <a:xfrm>
              <a:off x="-215" y="0"/>
              <a:ext cx="3501711" cy="1349853"/>
            </a:xfrm>
            <a:custGeom>
              <a:avLst/>
              <a:gdLst/>
              <a:ahLst/>
              <a:cxnLst/>
              <a:rect l="l" t="t" r="r" b="b"/>
              <a:pathLst>
                <a:path w="3501711" h="1349853">
                  <a:moveTo>
                    <a:pt x="3468692" y="21590"/>
                  </a:moveTo>
                  <a:cubicBezTo>
                    <a:pt x="3469962" y="34290"/>
                    <a:pt x="3469962" y="44450"/>
                    <a:pt x="3471232" y="54009"/>
                  </a:cubicBezTo>
                  <a:cubicBezTo>
                    <a:pt x="3473772" y="80525"/>
                    <a:pt x="3475042" y="108023"/>
                    <a:pt x="3477582" y="134539"/>
                  </a:cubicBezTo>
                  <a:cubicBezTo>
                    <a:pt x="3477582" y="172841"/>
                    <a:pt x="3490282" y="928061"/>
                    <a:pt x="3496632" y="966363"/>
                  </a:cubicBezTo>
                  <a:cubicBezTo>
                    <a:pt x="3502982" y="1024305"/>
                    <a:pt x="3499172" y="1083230"/>
                    <a:pt x="3499172" y="1141173"/>
                  </a:cubicBezTo>
                  <a:cubicBezTo>
                    <a:pt x="3499172" y="1192241"/>
                    <a:pt x="3500442" y="1239381"/>
                    <a:pt x="3501712" y="1289599"/>
                  </a:cubicBezTo>
                  <a:lnTo>
                    <a:pt x="3501712" y="1349289"/>
                  </a:lnTo>
                  <a:cubicBezTo>
                    <a:pt x="3478852" y="1349289"/>
                    <a:pt x="3458532" y="1350559"/>
                    <a:pt x="3438212" y="1349289"/>
                  </a:cubicBezTo>
                  <a:cubicBezTo>
                    <a:pt x="3266357" y="1344209"/>
                    <a:pt x="3088639" y="1350559"/>
                    <a:pt x="2913613" y="1345479"/>
                  </a:cubicBezTo>
                  <a:cubicBezTo>
                    <a:pt x="2808598" y="1341669"/>
                    <a:pt x="2706276" y="1344209"/>
                    <a:pt x="2601260" y="1341669"/>
                  </a:cubicBezTo>
                  <a:lnTo>
                    <a:pt x="2455855" y="1337859"/>
                  </a:lnTo>
                  <a:cubicBezTo>
                    <a:pt x="2426235" y="1337859"/>
                    <a:pt x="2399308" y="1339129"/>
                    <a:pt x="2369688" y="1339129"/>
                  </a:cubicBezTo>
                  <a:cubicBezTo>
                    <a:pt x="2294293" y="1337859"/>
                    <a:pt x="2086955" y="1339129"/>
                    <a:pt x="2011559" y="1337859"/>
                  </a:cubicBezTo>
                  <a:cubicBezTo>
                    <a:pt x="1957705" y="1336589"/>
                    <a:pt x="880626" y="1345479"/>
                    <a:pt x="826772" y="1344209"/>
                  </a:cubicBezTo>
                  <a:cubicBezTo>
                    <a:pt x="813308" y="1344209"/>
                    <a:pt x="797152" y="1345479"/>
                    <a:pt x="783689" y="1345479"/>
                  </a:cubicBezTo>
                  <a:cubicBezTo>
                    <a:pt x="751376" y="1345479"/>
                    <a:pt x="721757" y="1346749"/>
                    <a:pt x="689444" y="1346749"/>
                  </a:cubicBezTo>
                  <a:cubicBezTo>
                    <a:pt x="608663" y="1346749"/>
                    <a:pt x="530575" y="1345479"/>
                    <a:pt x="449794" y="1344209"/>
                  </a:cubicBezTo>
                  <a:cubicBezTo>
                    <a:pt x="401325" y="1342939"/>
                    <a:pt x="352857" y="1341669"/>
                    <a:pt x="307081" y="1340399"/>
                  </a:cubicBezTo>
                  <a:cubicBezTo>
                    <a:pt x="220915" y="1339129"/>
                    <a:pt x="134748" y="1337859"/>
                    <a:pt x="45889" y="1337859"/>
                  </a:cubicBezTo>
                  <a:cubicBezTo>
                    <a:pt x="34505" y="1337859"/>
                    <a:pt x="25615" y="1337859"/>
                    <a:pt x="15455" y="1336589"/>
                  </a:cubicBezTo>
                  <a:cubicBezTo>
                    <a:pt x="6565" y="1335319"/>
                    <a:pt x="1485" y="1328969"/>
                    <a:pt x="4025" y="1320079"/>
                  </a:cubicBezTo>
                  <a:cubicBezTo>
                    <a:pt x="12915" y="1288485"/>
                    <a:pt x="9105" y="1263933"/>
                    <a:pt x="7835" y="1238399"/>
                  </a:cubicBezTo>
                  <a:cubicBezTo>
                    <a:pt x="6565" y="1186349"/>
                    <a:pt x="2755" y="1135281"/>
                    <a:pt x="4025" y="1083230"/>
                  </a:cubicBezTo>
                  <a:cubicBezTo>
                    <a:pt x="1485" y="1018413"/>
                    <a:pt x="-3595" y="216052"/>
                    <a:pt x="4025" y="150253"/>
                  </a:cubicBezTo>
                  <a:cubicBezTo>
                    <a:pt x="5295" y="137486"/>
                    <a:pt x="4025" y="123737"/>
                    <a:pt x="5295" y="110969"/>
                  </a:cubicBezTo>
                  <a:cubicBezTo>
                    <a:pt x="6565" y="90346"/>
                    <a:pt x="9105" y="67758"/>
                    <a:pt x="10375" y="44450"/>
                  </a:cubicBezTo>
                  <a:cubicBezTo>
                    <a:pt x="10375" y="41910"/>
                    <a:pt x="11645" y="39370"/>
                    <a:pt x="12915" y="38100"/>
                  </a:cubicBezTo>
                  <a:cubicBezTo>
                    <a:pt x="34505" y="35560"/>
                    <a:pt x="67431" y="30480"/>
                    <a:pt x="110514" y="29210"/>
                  </a:cubicBezTo>
                  <a:cubicBezTo>
                    <a:pt x="183217" y="25400"/>
                    <a:pt x="255920" y="22860"/>
                    <a:pt x="331315" y="20320"/>
                  </a:cubicBezTo>
                  <a:cubicBezTo>
                    <a:pt x="382477" y="17780"/>
                    <a:pt x="433638" y="16510"/>
                    <a:pt x="482106" y="13970"/>
                  </a:cubicBezTo>
                  <a:cubicBezTo>
                    <a:pt x="530575" y="11430"/>
                    <a:pt x="581736" y="8890"/>
                    <a:pt x="630205" y="8890"/>
                  </a:cubicBezTo>
                  <a:cubicBezTo>
                    <a:pt x="684059" y="7620"/>
                    <a:pt x="737913" y="10160"/>
                    <a:pt x="791767" y="8890"/>
                  </a:cubicBezTo>
                  <a:cubicBezTo>
                    <a:pt x="859084" y="8890"/>
                    <a:pt x="2078877" y="6350"/>
                    <a:pt x="2146194" y="5080"/>
                  </a:cubicBezTo>
                  <a:cubicBezTo>
                    <a:pt x="2210819" y="3810"/>
                    <a:pt x="2275444" y="2540"/>
                    <a:pt x="2342761" y="2540"/>
                  </a:cubicBezTo>
                  <a:cubicBezTo>
                    <a:pt x="2453162" y="1270"/>
                    <a:pt x="2560870" y="0"/>
                    <a:pt x="2671271" y="0"/>
                  </a:cubicBezTo>
                  <a:cubicBezTo>
                    <a:pt x="2717046" y="0"/>
                    <a:pt x="2765515" y="2540"/>
                    <a:pt x="2811291" y="2540"/>
                  </a:cubicBezTo>
                  <a:cubicBezTo>
                    <a:pt x="2937848" y="3810"/>
                    <a:pt x="3067097" y="5080"/>
                    <a:pt x="3193654" y="7620"/>
                  </a:cubicBezTo>
                  <a:cubicBezTo>
                    <a:pt x="3260971" y="8890"/>
                    <a:pt x="3328289" y="12700"/>
                    <a:pt x="3395607" y="16510"/>
                  </a:cubicBezTo>
                  <a:lnTo>
                    <a:pt x="3438212" y="16510"/>
                  </a:lnTo>
                  <a:cubicBezTo>
                    <a:pt x="3449642" y="17780"/>
                    <a:pt x="3458532" y="20320"/>
                    <a:pt x="3468692" y="21590"/>
                  </a:cubicBezTo>
                  <a:close/>
                  <a:moveTo>
                    <a:pt x="3478852" y="1332779"/>
                  </a:moveTo>
                  <a:cubicBezTo>
                    <a:pt x="3480122" y="1316269"/>
                    <a:pt x="3481392" y="1303569"/>
                    <a:pt x="3481392" y="1290869"/>
                  </a:cubicBezTo>
                  <a:cubicBezTo>
                    <a:pt x="3480122" y="1234471"/>
                    <a:pt x="3478852" y="1182421"/>
                    <a:pt x="3478852" y="1126442"/>
                  </a:cubicBezTo>
                  <a:cubicBezTo>
                    <a:pt x="3478852" y="1100908"/>
                    <a:pt x="3481392" y="1075374"/>
                    <a:pt x="3480122" y="1049840"/>
                  </a:cubicBezTo>
                  <a:cubicBezTo>
                    <a:pt x="3480122" y="1026270"/>
                    <a:pt x="3478852" y="1001718"/>
                    <a:pt x="3477582" y="978148"/>
                  </a:cubicBezTo>
                  <a:cubicBezTo>
                    <a:pt x="3472502" y="941811"/>
                    <a:pt x="3461072" y="189536"/>
                    <a:pt x="3461072" y="153199"/>
                  </a:cubicBezTo>
                  <a:cubicBezTo>
                    <a:pt x="3458532" y="122755"/>
                    <a:pt x="3455992" y="91328"/>
                    <a:pt x="3453452" y="60883"/>
                  </a:cubicBezTo>
                  <a:cubicBezTo>
                    <a:pt x="3452182" y="44450"/>
                    <a:pt x="3450912" y="43180"/>
                    <a:pt x="3433304" y="41910"/>
                  </a:cubicBezTo>
                  <a:cubicBezTo>
                    <a:pt x="3425226" y="41910"/>
                    <a:pt x="3419841" y="41910"/>
                    <a:pt x="3411763" y="40640"/>
                  </a:cubicBezTo>
                  <a:cubicBezTo>
                    <a:pt x="3344445" y="36830"/>
                    <a:pt x="3274435" y="31750"/>
                    <a:pt x="3207118" y="30480"/>
                  </a:cubicBezTo>
                  <a:cubicBezTo>
                    <a:pt x="3042863" y="26670"/>
                    <a:pt x="2875916" y="25400"/>
                    <a:pt x="2711661" y="22860"/>
                  </a:cubicBezTo>
                  <a:lnTo>
                    <a:pt x="2517787" y="22860"/>
                  </a:lnTo>
                  <a:cubicBezTo>
                    <a:pt x="2431620" y="22860"/>
                    <a:pt x="2345454" y="22860"/>
                    <a:pt x="2261980" y="24130"/>
                  </a:cubicBezTo>
                  <a:cubicBezTo>
                    <a:pt x="2189277" y="25400"/>
                    <a:pt x="964099" y="29210"/>
                    <a:pt x="891397" y="29210"/>
                  </a:cubicBezTo>
                  <a:cubicBezTo>
                    <a:pt x="772918" y="29210"/>
                    <a:pt x="654439" y="26670"/>
                    <a:pt x="535960" y="33020"/>
                  </a:cubicBezTo>
                  <a:cubicBezTo>
                    <a:pt x="474028" y="36830"/>
                    <a:pt x="414789" y="36830"/>
                    <a:pt x="355549" y="38100"/>
                  </a:cubicBezTo>
                  <a:cubicBezTo>
                    <a:pt x="253227" y="41910"/>
                    <a:pt x="150904" y="45720"/>
                    <a:pt x="48582" y="50800"/>
                  </a:cubicBezTo>
                  <a:cubicBezTo>
                    <a:pt x="33235" y="50800"/>
                    <a:pt x="30695" y="53027"/>
                    <a:pt x="29425" y="64812"/>
                  </a:cubicBezTo>
                  <a:cubicBezTo>
                    <a:pt x="28155" y="82489"/>
                    <a:pt x="28155" y="100167"/>
                    <a:pt x="26885" y="117844"/>
                  </a:cubicBezTo>
                  <a:cubicBezTo>
                    <a:pt x="25615" y="147307"/>
                    <a:pt x="23075" y="175787"/>
                    <a:pt x="21805" y="205249"/>
                  </a:cubicBezTo>
                  <a:cubicBezTo>
                    <a:pt x="16725" y="236676"/>
                    <a:pt x="23075" y="1004664"/>
                    <a:pt x="25615" y="1036090"/>
                  </a:cubicBezTo>
                  <a:cubicBezTo>
                    <a:pt x="25615" y="1069481"/>
                    <a:pt x="25615" y="1103854"/>
                    <a:pt x="26885" y="1137245"/>
                  </a:cubicBezTo>
                  <a:cubicBezTo>
                    <a:pt x="26885" y="1161797"/>
                    <a:pt x="29425" y="1186349"/>
                    <a:pt x="29425" y="1210901"/>
                  </a:cubicBezTo>
                  <a:cubicBezTo>
                    <a:pt x="29425" y="1237417"/>
                    <a:pt x="29425" y="1263933"/>
                    <a:pt x="28155" y="1290869"/>
                  </a:cubicBezTo>
                  <a:lnTo>
                    <a:pt x="28155" y="1301029"/>
                  </a:lnTo>
                  <a:cubicBezTo>
                    <a:pt x="28155" y="1311189"/>
                    <a:pt x="31965" y="1314999"/>
                    <a:pt x="40855" y="1314999"/>
                  </a:cubicBezTo>
                  <a:cubicBezTo>
                    <a:pt x="72816" y="1314999"/>
                    <a:pt x="110514" y="1316269"/>
                    <a:pt x="145519" y="1316269"/>
                  </a:cubicBezTo>
                  <a:cubicBezTo>
                    <a:pt x="196680" y="1316269"/>
                    <a:pt x="250534" y="1313729"/>
                    <a:pt x="301696" y="1316269"/>
                  </a:cubicBezTo>
                  <a:cubicBezTo>
                    <a:pt x="385169" y="1320079"/>
                    <a:pt x="468643" y="1322619"/>
                    <a:pt x="552117" y="1321349"/>
                  </a:cubicBezTo>
                  <a:cubicBezTo>
                    <a:pt x="605971" y="1320079"/>
                    <a:pt x="657132" y="1322619"/>
                    <a:pt x="710986" y="1322619"/>
                  </a:cubicBezTo>
                  <a:cubicBezTo>
                    <a:pt x="789074" y="1322619"/>
                    <a:pt x="867162" y="1321349"/>
                    <a:pt x="945251" y="1322619"/>
                  </a:cubicBezTo>
                  <a:cubicBezTo>
                    <a:pt x="1061037" y="1323889"/>
                    <a:pt x="2331991" y="1313729"/>
                    <a:pt x="2450469" y="1316269"/>
                  </a:cubicBezTo>
                  <a:cubicBezTo>
                    <a:pt x="2501631" y="1317539"/>
                    <a:pt x="2552792" y="1318809"/>
                    <a:pt x="2601260" y="1318809"/>
                  </a:cubicBezTo>
                  <a:cubicBezTo>
                    <a:pt x="2690120" y="1321349"/>
                    <a:pt x="2776286" y="1317539"/>
                    <a:pt x="2865145" y="1321349"/>
                  </a:cubicBezTo>
                  <a:cubicBezTo>
                    <a:pt x="2937848" y="1323889"/>
                    <a:pt x="3010550" y="1323889"/>
                    <a:pt x="3083254" y="1326429"/>
                  </a:cubicBezTo>
                  <a:cubicBezTo>
                    <a:pt x="3190962" y="1330239"/>
                    <a:pt x="3298669" y="1332779"/>
                    <a:pt x="3406377" y="1334049"/>
                  </a:cubicBezTo>
                  <a:cubicBezTo>
                    <a:pt x="3440752" y="1334049"/>
                    <a:pt x="3458532" y="1332779"/>
                    <a:pt x="3478852" y="1332779"/>
                  </a:cubicBezTo>
                  <a:close/>
                </a:path>
              </a:pathLst>
            </a:custGeom>
            <a:solidFill>
              <a:srgbClr val="282938"/>
            </a:solidFill>
          </p:spPr>
          <p:txBody>
            <a:bodyPr/>
            <a:lstStyle/>
            <a:p>
              <a:endParaRPr lang="en-US"/>
            </a:p>
          </p:txBody>
        </p:sp>
      </p:grpSp>
      <p:grpSp>
        <p:nvGrpSpPr>
          <p:cNvPr id="6" name="Group 6"/>
          <p:cNvGrpSpPr/>
          <p:nvPr/>
        </p:nvGrpSpPr>
        <p:grpSpPr>
          <a:xfrm>
            <a:off x="10356693" y="264873"/>
            <a:ext cx="3146601" cy="2662069"/>
            <a:chOff x="0" y="0"/>
            <a:chExt cx="992442" cy="839620"/>
          </a:xfrm>
        </p:grpSpPr>
        <p:sp>
          <p:nvSpPr>
            <p:cNvPr id="7" name="Freeform 7"/>
            <p:cNvSpPr/>
            <p:nvPr/>
          </p:nvSpPr>
          <p:spPr>
            <a:xfrm>
              <a:off x="39963" y="45156"/>
              <a:ext cx="952479" cy="793759"/>
            </a:xfrm>
            <a:custGeom>
              <a:avLst/>
              <a:gdLst/>
              <a:ahLst/>
              <a:cxnLst/>
              <a:rect l="l" t="t" r="r" b="b"/>
              <a:pathLst>
                <a:path w="952479" h="793759">
                  <a:moveTo>
                    <a:pt x="677" y="763984"/>
                  </a:moveTo>
                  <a:cubicBezTo>
                    <a:pt x="-1863" y="772874"/>
                    <a:pt x="3217" y="779224"/>
                    <a:pt x="8001" y="780494"/>
                  </a:cubicBezTo>
                  <a:cubicBezTo>
                    <a:pt x="13374" y="781764"/>
                    <a:pt x="18075" y="781764"/>
                    <a:pt x="23447" y="781764"/>
                  </a:cubicBezTo>
                  <a:cubicBezTo>
                    <a:pt x="44938" y="783034"/>
                    <a:pt x="66428" y="783034"/>
                    <a:pt x="88589" y="784304"/>
                  </a:cubicBezTo>
                  <a:cubicBezTo>
                    <a:pt x="100677" y="785574"/>
                    <a:pt x="112766" y="786844"/>
                    <a:pt x="124182" y="788114"/>
                  </a:cubicBezTo>
                  <a:cubicBezTo>
                    <a:pt x="144329" y="789384"/>
                    <a:pt x="163805" y="789384"/>
                    <a:pt x="183951" y="790654"/>
                  </a:cubicBezTo>
                  <a:cubicBezTo>
                    <a:pt x="192010" y="790654"/>
                    <a:pt x="199397" y="790654"/>
                    <a:pt x="207456" y="789384"/>
                  </a:cubicBezTo>
                  <a:cubicBezTo>
                    <a:pt x="210814" y="789384"/>
                    <a:pt x="214843" y="788114"/>
                    <a:pt x="218201" y="788114"/>
                  </a:cubicBezTo>
                  <a:cubicBezTo>
                    <a:pt x="231633" y="789384"/>
                    <a:pt x="500259" y="780494"/>
                    <a:pt x="513690" y="781764"/>
                  </a:cubicBezTo>
                  <a:cubicBezTo>
                    <a:pt x="532494" y="783034"/>
                    <a:pt x="584204" y="783034"/>
                    <a:pt x="603008" y="783034"/>
                  </a:cubicBezTo>
                  <a:cubicBezTo>
                    <a:pt x="610395" y="783034"/>
                    <a:pt x="617111" y="781764"/>
                    <a:pt x="624498" y="781764"/>
                  </a:cubicBezTo>
                  <a:lnTo>
                    <a:pt x="660762" y="785574"/>
                  </a:lnTo>
                  <a:cubicBezTo>
                    <a:pt x="686954" y="788114"/>
                    <a:pt x="712473" y="785574"/>
                    <a:pt x="738664" y="789384"/>
                  </a:cubicBezTo>
                  <a:cubicBezTo>
                    <a:pt x="782316" y="794464"/>
                    <a:pt x="826639" y="788114"/>
                    <a:pt x="888979" y="793194"/>
                  </a:cubicBezTo>
                  <a:cubicBezTo>
                    <a:pt x="909299" y="794464"/>
                    <a:pt x="929619" y="793194"/>
                    <a:pt x="952479" y="793194"/>
                  </a:cubicBezTo>
                  <a:lnTo>
                    <a:pt x="952479" y="733504"/>
                  </a:lnTo>
                  <a:cubicBezTo>
                    <a:pt x="951209" y="689163"/>
                    <a:pt x="949939" y="662558"/>
                    <a:pt x="949939" y="634290"/>
                  </a:cubicBezTo>
                  <a:cubicBezTo>
                    <a:pt x="949939" y="601588"/>
                    <a:pt x="953749" y="568331"/>
                    <a:pt x="947399" y="535629"/>
                  </a:cubicBezTo>
                  <a:cubicBezTo>
                    <a:pt x="939779" y="514012"/>
                    <a:pt x="928349" y="87775"/>
                    <a:pt x="928349" y="66158"/>
                  </a:cubicBezTo>
                  <a:cubicBezTo>
                    <a:pt x="925809" y="51193"/>
                    <a:pt x="924539" y="35673"/>
                    <a:pt x="921999" y="20708"/>
                  </a:cubicBezTo>
                  <a:cubicBezTo>
                    <a:pt x="921999" y="16274"/>
                    <a:pt x="920729" y="11839"/>
                    <a:pt x="919459" y="5644"/>
                  </a:cubicBezTo>
                  <a:cubicBezTo>
                    <a:pt x="909299" y="3104"/>
                    <a:pt x="900409" y="1834"/>
                    <a:pt x="890249" y="564"/>
                  </a:cubicBezTo>
                  <a:cubicBezTo>
                    <a:pt x="882629" y="-706"/>
                    <a:pt x="875009" y="564"/>
                    <a:pt x="868659" y="564"/>
                  </a:cubicBezTo>
                  <a:lnTo>
                    <a:pt x="4644" y="5644"/>
                  </a:lnTo>
                  <a:lnTo>
                    <a:pt x="677" y="763984"/>
                  </a:lnTo>
                  <a:close/>
                </a:path>
              </a:pathLst>
            </a:custGeom>
            <a:solidFill>
              <a:srgbClr val="2C2C2F"/>
            </a:solidFill>
          </p:spPr>
          <p:txBody>
            <a:bodyPr/>
            <a:lstStyle/>
            <a:p>
              <a:endParaRPr lang="en-US"/>
            </a:p>
          </p:txBody>
        </p:sp>
        <p:sp>
          <p:nvSpPr>
            <p:cNvPr id="8" name="Freeform 8"/>
            <p:cNvSpPr/>
            <p:nvPr/>
          </p:nvSpPr>
          <p:spPr>
            <a:xfrm>
              <a:off x="11430" y="16510"/>
              <a:ext cx="931482" cy="785010"/>
            </a:xfrm>
            <a:custGeom>
              <a:avLst/>
              <a:gdLst/>
              <a:ahLst/>
              <a:cxnLst/>
              <a:rect l="l" t="t" r="r" b="b"/>
              <a:pathLst>
                <a:path w="931482" h="785010">
                  <a:moveTo>
                    <a:pt x="931482" y="785010"/>
                  </a:moveTo>
                  <a:lnTo>
                    <a:pt x="0" y="777390"/>
                  </a:lnTo>
                  <a:lnTo>
                    <a:pt x="0" y="281041"/>
                  </a:lnTo>
                  <a:lnTo>
                    <a:pt x="7620" y="20320"/>
                  </a:lnTo>
                  <a:lnTo>
                    <a:pt x="458277" y="0"/>
                  </a:lnTo>
                  <a:lnTo>
                    <a:pt x="909892" y="8890"/>
                  </a:lnTo>
                  <a:close/>
                </a:path>
              </a:pathLst>
            </a:custGeom>
            <a:solidFill>
              <a:srgbClr val="FED9F0"/>
            </a:solidFill>
          </p:spPr>
          <p:txBody>
            <a:bodyPr/>
            <a:lstStyle/>
            <a:p>
              <a:endParaRPr lang="en-US"/>
            </a:p>
          </p:txBody>
        </p:sp>
        <p:sp>
          <p:nvSpPr>
            <p:cNvPr id="9" name="Freeform 9"/>
            <p:cNvSpPr/>
            <p:nvPr/>
          </p:nvSpPr>
          <p:spPr>
            <a:xfrm>
              <a:off x="-215" y="0"/>
              <a:ext cx="955827" cy="810974"/>
            </a:xfrm>
            <a:custGeom>
              <a:avLst/>
              <a:gdLst/>
              <a:ahLst/>
              <a:cxnLst/>
              <a:rect l="l" t="t" r="r" b="b"/>
              <a:pathLst>
                <a:path w="955827" h="810974">
                  <a:moveTo>
                    <a:pt x="922807" y="21590"/>
                  </a:moveTo>
                  <a:cubicBezTo>
                    <a:pt x="924077" y="34290"/>
                    <a:pt x="924077" y="44450"/>
                    <a:pt x="925347" y="53115"/>
                  </a:cubicBezTo>
                  <a:cubicBezTo>
                    <a:pt x="927887" y="68081"/>
                    <a:pt x="929157" y="83601"/>
                    <a:pt x="931697" y="98566"/>
                  </a:cubicBezTo>
                  <a:cubicBezTo>
                    <a:pt x="931697" y="120183"/>
                    <a:pt x="944397" y="546420"/>
                    <a:pt x="950747" y="568037"/>
                  </a:cubicBezTo>
                  <a:cubicBezTo>
                    <a:pt x="957097" y="600739"/>
                    <a:pt x="953287" y="633996"/>
                    <a:pt x="953287" y="666698"/>
                  </a:cubicBezTo>
                  <a:cubicBezTo>
                    <a:pt x="953287" y="695520"/>
                    <a:pt x="954557" y="722125"/>
                    <a:pt x="955827" y="750720"/>
                  </a:cubicBezTo>
                  <a:lnTo>
                    <a:pt x="955827" y="810410"/>
                  </a:lnTo>
                  <a:cubicBezTo>
                    <a:pt x="932967" y="810410"/>
                    <a:pt x="912647" y="811680"/>
                    <a:pt x="892327" y="810410"/>
                  </a:cubicBezTo>
                  <a:cubicBezTo>
                    <a:pt x="847342" y="805330"/>
                    <a:pt x="803018" y="811680"/>
                    <a:pt x="759367" y="806600"/>
                  </a:cubicBezTo>
                  <a:cubicBezTo>
                    <a:pt x="733176" y="802790"/>
                    <a:pt x="707656" y="805330"/>
                    <a:pt x="681465" y="802790"/>
                  </a:cubicBezTo>
                  <a:lnTo>
                    <a:pt x="645201" y="798980"/>
                  </a:lnTo>
                  <a:cubicBezTo>
                    <a:pt x="637813" y="798980"/>
                    <a:pt x="631098" y="800250"/>
                    <a:pt x="623711" y="800250"/>
                  </a:cubicBezTo>
                  <a:cubicBezTo>
                    <a:pt x="604907" y="798980"/>
                    <a:pt x="553196" y="800250"/>
                    <a:pt x="534392" y="798980"/>
                  </a:cubicBezTo>
                  <a:cubicBezTo>
                    <a:pt x="520961" y="797710"/>
                    <a:pt x="252335" y="806600"/>
                    <a:pt x="238904" y="805330"/>
                  </a:cubicBezTo>
                  <a:cubicBezTo>
                    <a:pt x="235546" y="805330"/>
                    <a:pt x="231517" y="806600"/>
                    <a:pt x="228159" y="806600"/>
                  </a:cubicBezTo>
                  <a:cubicBezTo>
                    <a:pt x="220100" y="806600"/>
                    <a:pt x="212713" y="807870"/>
                    <a:pt x="204654" y="807870"/>
                  </a:cubicBezTo>
                  <a:cubicBezTo>
                    <a:pt x="184507" y="807870"/>
                    <a:pt x="165032" y="806600"/>
                    <a:pt x="144885" y="805330"/>
                  </a:cubicBezTo>
                  <a:cubicBezTo>
                    <a:pt x="132797" y="804060"/>
                    <a:pt x="120708" y="802790"/>
                    <a:pt x="109292" y="801520"/>
                  </a:cubicBezTo>
                  <a:cubicBezTo>
                    <a:pt x="87802" y="800250"/>
                    <a:pt x="66312" y="798980"/>
                    <a:pt x="44150" y="798980"/>
                  </a:cubicBezTo>
                  <a:cubicBezTo>
                    <a:pt x="34505" y="798980"/>
                    <a:pt x="25615" y="798980"/>
                    <a:pt x="15455" y="797710"/>
                  </a:cubicBezTo>
                  <a:cubicBezTo>
                    <a:pt x="6565" y="796440"/>
                    <a:pt x="1485" y="790090"/>
                    <a:pt x="4025" y="781200"/>
                  </a:cubicBezTo>
                  <a:cubicBezTo>
                    <a:pt x="12915" y="749839"/>
                    <a:pt x="9105" y="735982"/>
                    <a:pt x="7835" y="721571"/>
                  </a:cubicBezTo>
                  <a:cubicBezTo>
                    <a:pt x="6565" y="692194"/>
                    <a:pt x="2755" y="663372"/>
                    <a:pt x="4025" y="633996"/>
                  </a:cubicBezTo>
                  <a:cubicBezTo>
                    <a:pt x="1485" y="597413"/>
                    <a:pt x="-3595" y="144571"/>
                    <a:pt x="4025" y="107434"/>
                  </a:cubicBezTo>
                  <a:cubicBezTo>
                    <a:pt x="5295" y="100229"/>
                    <a:pt x="4025" y="92469"/>
                    <a:pt x="5295" y="85263"/>
                  </a:cubicBezTo>
                  <a:cubicBezTo>
                    <a:pt x="6565" y="73624"/>
                    <a:pt x="9105" y="60875"/>
                    <a:pt x="10375" y="44450"/>
                  </a:cubicBezTo>
                  <a:cubicBezTo>
                    <a:pt x="10375" y="41910"/>
                    <a:pt x="11645" y="39370"/>
                    <a:pt x="12915" y="38100"/>
                  </a:cubicBezTo>
                  <a:cubicBezTo>
                    <a:pt x="34505" y="35560"/>
                    <a:pt x="49523" y="30480"/>
                    <a:pt x="60268" y="29210"/>
                  </a:cubicBezTo>
                  <a:cubicBezTo>
                    <a:pt x="78400" y="25400"/>
                    <a:pt x="96532" y="22860"/>
                    <a:pt x="115336" y="20320"/>
                  </a:cubicBezTo>
                  <a:cubicBezTo>
                    <a:pt x="128096" y="17780"/>
                    <a:pt x="140855" y="16510"/>
                    <a:pt x="152944" y="13970"/>
                  </a:cubicBezTo>
                  <a:cubicBezTo>
                    <a:pt x="165032" y="11430"/>
                    <a:pt x="177791" y="8890"/>
                    <a:pt x="189880" y="8890"/>
                  </a:cubicBezTo>
                  <a:cubicBezTo>
                    <a:pt x="203311" y="7620"/>
                    <a:pt x="216742" y="10160"/>
                    <a:pt x="230174" y="8890"/>
                  </a:cubicBezTo>
                  <a:cubicBezTo>
                    <a:pt x="246963" y="8890"/>
                    <a:pt x="551182" y="6350"/>
                    <a:pt x="567971" y="5080"/>
                  </a:cubicBezTo>
                  <a:cubicBezTo>
                    <a:pt x="584088" y="3810"/>
                    <a:pt x="600206" y="2540"/>
                    <a:pt x="616995" y="2540"/>
                  </a:cubicBezTo>
                  <a:cubicBezTo>
                    <a:pt x="644529" y="1270"/>
                    <a:pt x="671392" y="0"/>
                    <a:pt x="698926" y="0"/>
                  </a:cubicBezTo>
                  <a:cubicBezTo>
                    <a:pt x="710342" y="0"/>
                    <a:pt x="722431" y="2540"/>
                    <a:pt x="733847" y="2540"/>
                  </a:cubicBezTo>
                  <a:cubicBezTo>
                    <a:pt x="765411" y="3810"/>
                    <a:pt x="797646" y="5080"/>
                    <a:pt x="829209" y="7620"/>
                  </a:cubicBezTo>
                  <a:cubicBezTo>
                    <a:pt x="845999" y="8890"/>
                    <a:pt x="862788" y="12700"/>
                    <a:pt x="879577" y="16510"/>
                  </a:cubicBezTo>
                  <a:lnTo>
                    <a:pt x="892327" y="16510"/>
                  </a:lnTo>
                  <a:cubicBezTo>
                    <a:pt x="903757" y="17780"/>
                    <a:pt x="912647" y="20320"/>
                    <a:pt x="922807" y="21590"/>
                  </a:cubicBezTo>
                  <a:close/>
                  <a:moveTo>
                    <a:pt x="932967" y="793900"/>
                  </a:moveTo>
                  <a:cubicBezTo>
                    <a:pt x="934237" y="777390"/>
                    <a:pt x="935507" y="764690"/>
                    <a:pt x="935507" y="751990"/>
                  </a:cubicBezTo>
                  <a:cubicBezTo>
                    <a:pt x="934237" y="719354"/>
                    <a:pt x="932967" y="689977"/>
                    <a:pt x="932967" y="658384"/>
                  </a:cubicBezTo>
                  <a:cubicBezTo>
                    <a:pt x="932967" y="643973"/>
                    <a:pt x="935507" y="629561"/>
                    <a:pt x="934237" y="615150"/>
                  </a:cubicBezTo>
                  <a:cubicBezTo>
                    <a:pt x="934237" y="601848"/>
                    <a:pt x="932967" y="587991"/>
                    <a:pt x="931697" y="574688"/>
                  </a:cubicBezTo>
                  <a:cubicBezTo>
                    <a:pt x="926617" y="554180"/>
                    <a:pt x="915187" y="129605"/>
                    <a:pt x="915187" y="109097"/>
                  </a:cubicBezTo>
                  <a:cubicBezTo>
                    <a:pt x="912647" y="91915"/>
                    <a:pt x="910107" y="74178"/>
                    <a:pt x="907567" y="56995"/>
                  </a:cubicBezTo>
                  <a:cubicBezTo>
                    <a:pt x="906297" y="44450"/>
                    <a:pt x="905027" y="43180"/>
                    <a:pt x="888979" y="41910"/>
                  </a:cubicBezTo>
                  <a:cubicBezTo>
                    <a:pt x="886964" y="41910"/>
                    <a:pt x="885621" y="41910"/>
                    <a:pt x="883606" y="40640"/>
                  </a:cubicBezTo>
                  <a:cubicBezTo>
                    <a:pt x="866817" y="36830"/>
                    <a:pt x="849356" y="31750"/>
                    <a:pt x="832567" y="30480"/>
                  </a:cubicBezTo>
                  <a:cubicBezTo>
                    <a:pt x="791602" y="26670"/>
                    <a:pt x="749965" y="25400"/>
                    <a:pt x="708999" y="22860"/>
                  </a:cubicBezTo>
                  <a:lnTo>
                    <a:pt x="660647" y="22860"/>
                  </a:lnTo>
                  <a:cubicBezTo>
                    <a:pt x="639157" y="22860"/>
                    <a:pt x="617666" y="22860"/>
                    <a:pt x="596848" y="24130"/>
                  </a:cubicBezTo>
                  <a:cubicBezTo>
                    <a:pt x="578716" y="25400"/>
                    <a:pt x="273154" y="29210"/>
                    <a:pt x="255021" y="29210"/>
                  </a:cubicBezTo>
                  <a:cubicBezTo>
                    <a:pt x="225473" y="29210"/>
                    <a:pt x="195924" y="26670"/>
                    <a:pt x="166375" y="33020"/>
                  </a:cubicBezTo>
                  <a:cubicBezTo>
                    <a:pt x="150929" y="36830"/>
                    <a:pt x="136154" y="36830"/>
                    <a:pt x="121380" y="38100"/>
                  </a:cubicBezTo>
                  <a:cubicBezTo>
                    <a:pt x="95861" y="41910"/>
                    <a:pt x="70341" y="45720"/>
                    <a:pt x="44822" y="50800"/>
                  </a:cubicBezTo>
                  <a:cubicBezTo>
                    <a:pt x="33235" y="50800"/>
                    <a:pt x="30695" y="52561"/>
                    <a:pt x="29425" y="59212"/>
                  </a:cubicBezTo>
                  <a:cubicBezTo>
                    <a:pt x="28155" y="69189"/>
                    <a:pt x="28155" y="79166"/>
                    <a:pt x="26885" y="89143"/>
                  </a:cubicBezTo>
                  <a:cubicBezTo>
                    <a:pt x="25615" y="105772"/>
                    <a:pt x="23075" y="121846"/>
                    <a:pt x="21805" y="138474"/>
                  </a:cubicBezTo>
                  <a:cubicBezTo>
                    <a:pt x="16725" y="156211"/>
                    <a:pt x="23075" y="589654"/>
                    <a:pt x="25615" y="607390"/>
                  </a:cubicBezTo>
                  <a:cubicBezTo>
                    <a:pt x="25615" y="626236"/>
                    <a:pt x="25615" y="645635"/>
                    <a:pt x="26885" y="664481"/>
                  </a:cubicBezTo>
                  <a:cubicBezTo>
                    <a:pt x="26885" y="678338"/>
                    <a:pt x="29425" y="692194"/>
                    <a:pt x="29425" y="706051"/>
                  </a:cubicBezTo>
                  <a:cubicBezTo>
                    <a:pt x="29425" y="721017"/>
                    <a:pt x="29425" y="735982"/>
                    <a:pt x="28155" y="751990"/>
                  </a:cubicBezTo>
                  <a:lnTo>
                    <a:pt x="28155" y="762150"/>
                  </a:lnTo>
                  <a:cubicBezTo>
                    <a:pt x="28155" y="772310"/>
                    <a:pt x="31965" y="776120"/>
                    <a:pt x="40855" y="776120"/>
                  </a:cubicBezTo>
                  <a:cubicBezTo>
                    <a:pt x="50866" y="776120"/>
                    <a:pt x="60268" y="777390"/>
                    <a:pt x="68998" y="777390"/>
                  </a:cubicBezTo>
                  <a:cubicBezTo>
                    <a:pt x="81758" y="777390"/>
                    <a:pt x="95189" y="774850"/>
                    <a:pt x="107949" y="777390"/>
                  </a:cubicBezTo>
                  <a:cubicBezTo>
                    <a:pt x="128767" y="781200"/>
                    <a:pt x="149586" y="783740"/>
                    <a:pt x="170404" y="782470"/>
                  </a:cubicBezTo>
                  <a:cubicBezTo>
                    <a:pt x="183836" y="781200"/>
                    <a:pt x="196595" y="783740"/>
                    <a:pt x="210027" y="783740"/>
                  </a:cubicBezTo>
                  <a:cubicBezTo>
                    <a:pt x="229502" y="783740"/>
                    <a:pt x="248977" y="782470"/>
                    <a:pt x="268453" y="783740"/>
                  </a:cubicBezTo>
                  <a:cubicBezTo>
                    <a:pt x="297330" y="785010"/>
                    <a:pt x="614309" y="774850"/>
                    <a:pt x="643857" y="777390"/>
                  </a:cubicBezTo>
                  <a:cubicBezTo>
                    <a:pt x="656617" y="778660"/>
                    <a:pt x="669377" y="779930"/>
                    <a:pt x="681465" y="779930"/>
                  </a:cubicBezTo>
                  <a:cubicBezTo>
                    <a:pt x="703627" y="782470"/>
                    <a:pt x="725117" y="778660"/>
                    <a:pt x="747279" y="782470"/>
                  </a:cubicBezTo>
                  <a:cubicBezTo>
                    <a:pt x="765411" y="785010"/>
                    <a:pt x="783543" y="785010"/>
                    <a:pt x="801675" y="787550"/>
                  </a:cubicBezTo>
                  <a:cubicBezTo>
                    <a:pt x="828538" y="791360"/>
                    <a:pt x="855400" y="793900"/>
                    <a:pt x="882263" y="795170"/>
                  </a:cubicBezTo>
                  <a:cubicBezTo>
                    <a:pt x="894867" y="795170"/>
                    <a:pt x="912647" y="793900"/>
                    <a:pt x="932967" y="793900"/>
                  </a:cubicBezTo>
                  <a:close/>
                </a:path>
              </a:pathLst>
            </a:custGeom>
            <a:solidFill>
              <a:srgbClr val="FED9F0"/>
            </a:solidFill>
          </p:spPr>
          <p:txBody>
            <a:bodyPr/>
            <a:lstStyle/>
            <a:p>
              <a:endParaRPr lang="en-US"/>
            </a:p>
          </p:txBody>
        </p:sp>
      </p:grpSp>
      <p:sp>
        <p:nvSpPr>
          <p:cNvPr id="10" name="Freeform 10"/>
          <p:cNvSpPr/>
          <p:nvPr/>
        </p:nvSpPr>
        <p:spPr>
          <a:xfrm rot="-1222160">
            <a:off x="10401114" y="160503"/>
            <a:ext cx="196907" cy="518176"/>
          </a:xfrm>
          <a:custGeom>
            <a:avLst/>
            <a:gdLst/>
            <a:ahLst/>
            <a:cxnLst/>
            <a:rect l="l" t="t" r="r" b="b"/>
            <a:pathLst>
              <a:path w="196907" h="518176">
                <a:moveTo>
                  <a:pt x="0" y="0"/>
                </a:moveTo>
                <a:lnTo>
                  <a:pt x="196907" y="0"/>
                </a:lnTo>
                <a:lnTo>
                  <a:pt x="196907" y="518176"/>
                </a:lnTo>
                <a:lnTo>
                  <a:pt x="0" y="518176"/>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grpSp>
        <p:nvGrpSpPr>
          <p:cNvPr id="11" name="Group 11"/>
          <p:cNvGrpSpPr/>
          <p:nvPr/>
        </p:nvGrpSpPr>
        <p:grpSpPr>
          <a:xfrm>
            <a:off x="5762852" y="100010"/>
            <a:ext cx="2271803" cy="560599"/>
            <a:chOff x="0" y="0"/>
            <a:chExt cx="1508834" cy="372326"/>
          </a:xfrm>
        </p:grpSpPr>
        <p:sp>
          <p:nvSpPr>
            <p:cNvPr id="12" name="Freeform 12"/>
            <p:cNvSpPr/>
            <p:nvPr/>
          </p:nvSpPr>
          <p:spPr>
            <a:xfrm>
              <a:off x="39979" y="45156"/>
              <a:ext cx="1468855" cy="326465"/>
            </a:xfrm>
            <a:custGeom>
              <a:avLst/>
              <a:gdLst/>
              <a:ahLst/>
              <a:cxnLst/>
              <a:rect l="l" t="t" r="r" b="b"/>
              <a:pathLst>
                <a:path w="1468855" h="326465">
                  <a:moveTo>
                    <a:pt x="661" y="296690"/>
                  </a:moveTo>
                  <a:cubicBezTo>
                    <a:pt x="-1879" y="305580"/>
                    <a:pt x="3201" y="311930"/>
                    <a:pt x="10798" y="313200"/>
                  </a:cubicBezTo>
                  <a:cubicBezTo>
                    <a:pt x="19450" y="314470"/>
                    <a:pt x="27021" y="314470"/>
                    <a:pt x="35673" y="314470"/>
                  </a:cubicBezTo>
                  <a:cubicBezTo>
                    <a:pt x="70282" y="315740"/>
                    <a:pt x="104890" y="315740"/>
                    <a:pt x="140580" y="317010"/>
                  </a:cubicBezTo>
                  <a:cubicBezTo>
                    <a:pt x="160048" y="318280"/>
                    <a:pt x="179515" y="319550"/>
                    <a:pt x="197901" y="320820"/>
                  </a:cubicBezTo>
                  <a:cubicBezTo>
                    <a:pt x="230346" y="322090"/>
                    <a:pt x="261710" y="322090"/>
                    <a:pt x="294156" y="323360"/>
                  </a:cubicBezTo>
                  <a:cubicBezTo>
                    <a:pt x="307134" y="323360"/>
                    <a:pt x="319031" y="323360"/>
                    <a:pt x="332009" y="322090"/>
                  </a:cubicBezTo>
                  <a:cubicBezTo>
                    <a:pt x="337417" y="322090"/>
                    <a:pt x="343906" y="320820"/>
                    <a:pt x="349314" y="320820"/>
                  </a:cubicBezTo>
                  <a:cubicBezTo>
                    <a:pt x="370944" y="322090"/>
                    <a:pt x="803552" y="313200"/>
                    <a:pt x="825182" y="314470"/>
                  </a:cubicBezTo>
                  <a:cubicBezTo>
                    <a:pt x="855465" y="315740"/>
                    <a:pt x="938742" y="315740"/>
                    <a:pt x="969024" y="315740"/>
                  </a:cubicBezTo>
                  <a:cubicBezTo>
                    <a:pt x="980921" y="315740"/>
                    <a:pt x="991736" y="314470"/>
                    <a:pt x="1003633" y="314470"/>
                  </a:cubicBezTo>
                  <a:lnTo>
                    <a:pt x="1062035" y="318280"/>
                  </a:lnTo>
                  <a:cubicBezTo>
                    <a:pt x="1104214" y="320820"/>
                    <a:pt x="1145312" y="318280"/>
                    <a:pt x="1187491" y="322090"/>
                  </a:cubicBezTo>
                  <a:cubicBezTo>
                    <a:pt x="1257790" y="327170"/>
                    <a:pt x="1329170" y="320820"/>
                    <a:pt x="1405355" y="325900"/>
                  </a:cubicBezTo>
                  <a:cubicBezTo>
                    <a:pt x="1425675" y="327170"/>
                    <a:pt x="1445995" y="325900"/>
                    <a:pt x="1468855" y="325900"/>
                  </a:cubicBezTo>
                  <a:lnTo>
                    <a:pt x="1468855" y="266210"/>
                  </a:lnTo>
                  <a:cubicBezTo>
                    <a:pt x="1467585" y="232458"/>
                    <a:pt x="1466315" y="223660"/>
                    <a:pt x="1466315" y="214312"/>
                  </a:cubicBezTo>
                  <a:cubicBezTo>
                    <a:pt x="1466315" y="203497"/>
                    <a:pt x="1470125" y="192499"/>
                    <a:pt x="1463775" y="181685"/>
                  </a:cubicBezTo>
                  <a:cubicBezTo>
                    <a:pt x="1456155" y="174536"/>
                    <a:pt x="1444725" y="33580"/>
                    <a:pt x="1444725" y="26431"/>
                  </a:cubicBezTo>
                  <a:cubicBezTo>
                    <a:pt x="1442185" y="21482"/>
                    <a:pt x="1440915" y="16350"/>
                    <a:pt x="1438375" y="11401"/>
                  </a:cubicBezTo>
                  <a:cubicBezTo>
                    <a:pt x="1438375" y="9934"/>
                    <a:pt x="1437105" y="8468"/>
                    <a:pt x="1435835" y="5644"/>
                  </a:cubicBezTo>
                  <a:cubicBezTo>
                    <a:pt x="1425675" y="3104"/>
                    <a:pt x="1416785" y="1834"/>
                    <a:pt x="1406625" y="564"/>
                  </a:cubicBezTo>
                  <a:cubicBezTo>
                    <a:pt x="1399005" y="-706"/>
                    <a:pt x="1391385" y="564"/>
                    <a:pt x="1385035" y="564"/>
                  </a:cubicBezTo>
                  <a:lnTo>
                    <a:pt x="5390" y="5644"/>
                  </a:lnTo>
                  <a:lnTo>
                    <a:pt x="661" y="296690"/>
                  </a:lnTo>
                  <a:close/>
                </a:path>
              </a:pathLst>
            </a:custGeom>
            <a:solidFill>
              <a:srgbClr val="FED9F0"/>
            </a:solidFill>
          </p:spPr>
          <p:txBody>
            <a:bodyPr/>
            <a:lstStyle/>
            <a:p>
              <a:endParaRPr lang="en-US"/>
            </a:p>
          </p:txBody>
        </p:sp>
        <p:sp>
          <p:nvSpPr>
            <p:cNvPr id="13" name="Freeform 13"/>
            <p:cNvSpPr/>
            <p:nvPr/>
          </p:nvSpPr>
          <p:spPr>
            <a:xfrm>
              <a:off x="11430" y="16510"/>
              <a:ext cx="1447874" cy="317716"/>
            </a:xfrm>
            <a:custGeom>
              <a:avLst/>
              <a:gdLst/>
              <a:ahLst/>
              <a:cxnLst/>
              <a:rect l="l" t="t" r="r" b="b"/>
              <a:pathLst>
                <a:path w="1447874" h="317716">
                  <a:moveTo>
                    <a:pt x="1447874" y="317716"/>
                  </a:moveTo>
                  <a:lnTo>
                    <a:pt x="0" y="310096"/>
                  </a:lnTo>
                  <a:lnTo>
                    <a:pt x="0" y="116665"/>
                  </a:lnTo>
                  <a:lnTo>
                    <a:pt x="7620" y="20320"/>
                  </a:lnTo>
                  <a:lnTo>
                    <a:pt x="718541" y="0"/>
                  </a:lnTo>
                  <a:lnTo>
                    <a:pt x="1426284" y="8890"/>
                  </a:lnTo>
                  <a:close/>
                </a:path>
              </a:pathLst>
            </a:custGeom>
            <a:solidFill>
              <a:srgbClr val="FED9F0"/>
            </a:solidFill>
          </p:spPr>
          <p:txBody>
            <a:bodyPr/>
            <a:lstStyle/>
            <a:p>
              <a:endParaRPr lang="en-US"/>
            </a:p>
          </p:txBody>
        </p:sp>
        <p:sp>
          <p:nvSpPr>
            <p:cNvPr id="14" name="Freeform 14"/>
            <p:cNvSpPr/>
            <p:nvPr/>
          </p:nvSpPr>
          <p:spPr>
            <a:xfrm>
              <a:off x="-215" y="0"/>
              <a:ext cx="1472219" cy="343680"/>
            </a:xfrm>
            <a:custGeom>
              <a:avLst/>
              <a:gdLst/>
              <a:ahLst/>
              <a:cxnLst/>
              <a:rect l="l" t="t" r="r" b="b"/>
              <a:pathLst>
                <a:path w="1472219" h="343680">
                  <a:moveTo>
                    <a:pt x="1439199" y="21590"/>
                  </a:moveTo>
                  <a:cubicBezTo>
                    <a:pt x="1440469" y="34290"/>
                    <a:pt x="1440469" y="44450"/>
                    <a:pt x="1441739" y="52341"/>
                  </a:cubicBezTo>
                  <a:cubicBezTo>
                    <a:pt x="1444279" y="57290"/>
                    <a:pt x="1445549" y="62422"/>
                    <a:pt x="1448089" y="67371"/>
                  </a:cubicBezTo>
                  <a:cubicBezTo>
                    <a:pt x="1448089" y="74520"/>
                    <a:pt x="1460789" y="215476"/>
                    <a:pt x="1467139" y="222625"/>
                  </a:cubicBezTo>
                  <a:cubicBezTo>
                    <a:pt x="1473489" y="233439"/>
                    <a:pt x="1469679" y="244437"/>
                    <a:pt x="1469679" y="255252"/>
                  </a:cubicBezTo>
                  <a:cubicBezTo>
                    <a:pt x="1469679" y="264783"/>
                    <a:pt x="1470949" y="273582"/>
                    <a:pt x="1472219" y="283426"/>
                  </a:cubicBezTo>
                  <a:lnTo>
                    <a:pt x="1472219" y="343116"/>
                  </a:lnTo>
                  <a:cubicBezTo>
                    <a:pt x="1449359" y="343116"/>
                    <a:pt x="1429039" y="344386"/>
                    <a:pt x="1408719" y="343116"/>
                  </a:cubicBezTo>
                  <a:cubicBezTo>
                    <a:pt x="1338000" y="338036"/>
                    <a:pt x="1266620" y="344386"/>
                    <a:pt x="1196321" y="339306"/>
                  </a:cubicBezTo>
                  <a:cubicBezTo>
                    <a:pt x="1154142" y="335496"/>
                    <a:pt x="1113044" y="338036"/>
                    <a:pt x="1070865" y="335496"/>
                  </a:cubicBezTo>
                  <a:lnTo>
                    <a:pt x="1012463" y="331686"/>
                  </a:lnTo>
                  <a:cubicBezTo>
                    <a:pt x="1000566" y="331686"/>
                    <a:pt x="989751" y="332956"/>
                    <a:pt x="977854" y="332956"/>
                  </a:cubicBezTo>
                  <a:cubicBezTo>
                    <a:pt x="947572" y="331686"/>
                    <a:pt x="864295" y="332956"/>
                    <a:pt x="834012" y="331686"/>
                  </a:cubicBezTo>
                  <a:cubicBezTo>
                    <a:pt x="812382" y="330416"/>
                    <a:pt x="379774" y="339306"/>
                    <a:pt x="358143" y="338036"/>
                  </a:cubicBezTo>
                  <a:cubicBezTo>
                    <a:pt x="352736" y="338036"/>
                    <a:pt x="346247" y="339306"/>
                    <a:pt x="340839" y="339306"/>
                  </a:cubicBezTo>
                  <a:cubicBezTo>
                    <a:pt x="327861" y="339306"/>
                    <a:pt x="315964" y="340576"/>
                    <a:pt x="302986" y="340576"/>
                  </a:cubicBezTo>
                  <a:cubicBezTo>
                    <a:pt x="270540" y="340576"/>
                    <a:pt x="239176" y="339306"/>
                    <a:pt x="206731" y="338036"/>
                  </a:cubicBezTo>
                  <a:cubicBezTo>
                    <a:pt x="187263" y="336766"/>
                    <a:pt x="167796" y="335496"/>
                    <a:pt x="149410" y="334226"/>
                  </a:cubicBezTo>
                  <a:cubicBezTo>
                    <a:pt x="114802" y="332956"/>
                    <a:pt x="80193" y="331686"/>
                    <a:pt x="44503"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3155" y="30480"/>
                    <a:pt x="70459" y="29210"/>
                  </a:cubicBezTo>
                  <a:cubicBezTo>
                    <a:pt x="99660" y="25400"/>
                    <a:pt x="128861" y="22860"/>
                    <a:pt x="159144" y="20320"/>
                  </a:cubicBezTo>
                  <a:cubicBezTo>
                    <a:pt x="179693" y="17780"/>
                    <a:pt x="200242" y="16510"/>
                    <a:pt x="219709" y="13970"/>
                  </a:cubicBezTo>
                  <a:cubicBezTo>
                    <a:pt x="239176" y="11430"/>
                    <a:pt x="259725" y="8890"/>
                    <a:pt x="279193" y="8890"/>
                  </a:cubicBezTo>
                  <a:cubicBezTo>
                    <a:pt x="300823" y="7620"/>
                    <a:pt x="322453" y="10160"/>
                    <a:pt x="344084" y="8890"/>
                  </a:cubicBezTo>
                  <a:cubicBezTo>
                    <a:pt x="371122" y="8890"/>
                    <a:pt x="861050" y="6350"/>
                    <a:pt x="888088" y="5080"/>
                  </a:cubicBezTo>
                  <a:cubicBezTo>
                    <a:pt x="914044" y="3810"/>
                    <a:pt x="940001" y="2540"/>
                    <a:pt x="967039" y="2540"/>
                  </a:cubicBezTo>
                  <a:cubicBezTo>
                    <a:pt x="1011381" y="1270"/>
                    <a:pt x="1054642" y="0"/>
                    <a:pt x="1098984" y="0"/>
                  </a:cubicBezTo>
                  <a:cubicBezTo>
                    <a:pt x="1117370" y="0"/>
                    <a:pt x="1136837" y="2540"/>
                    <a:pt x="1155223" y="2540"/>
                  </a:cubicBezTo>
                  <a:cubicBezTo>
                    <a:pt x="1206055" y="3810"/>
                    <a:pt x="1257968" y="5080"/>
                    <a:pt x="1308799" y="7620"/>
                  </a:cubicBezTo>
                  <a:cubicBezTo>
                    <a:pt x="1335837" y="8890"/>
                    <a:pt x="1362875" y="12700"/>
                    <a:pt x="1389913" y="16510"/>
                  </a:cubicBezTo>
                  <a:lnTo>
                    <a:pt x="1408719" y="16510"/>
                  </a:lnTo>
                  <a:cubicBezTo>
                    <a:pt x="1420149" y="17780"/>
                    <a:pt x="1429039" y="20320"/>
                    <a:pt x="1439199" y="21590"/>
                  </a:cubicBezTo>
                  <a:close/>
                  <a:moveTo>
                    <a:pt x="1449359" y="326606"/>
                  </a:moveTo>
                  <a:cubicBezTo>
                    <a:pt x="1450629" y="310096"/>
                    <a:pt x="1451899" y="297396"/>
                    <a:pt x="1451899" y="284696"/>
                  </a:cubicBezTo>
                  <a:cubicBezTo>
                    <a:pt x="1450629" y="272665"/>
                    <a:pt x="1449359" y="262950"/>
                    <a:pt x="1449359" y="252502"/>
                  </a:cubicBezTo>
                  <a:cubicBezTo>
                    <a:pt x="1449359" y="247737"/>
                    <a:pt x="1451899" y="242971"/>
                    <a:pt x="1450629" y="238205"/>
                  </a:cubicBezTo>
                  <a:cubicBezTo>
                    <a:pt x="1450629" y="233806"/>
                    <a:pt x="1449359" y="229224"/>
                    <a:pt x="1448089" y="224824"/>
                  </a:cubicBezTo>
                  <a:cubicBezTo>
                    <a:pt x="1443009" y="218042"/>
                    <a:pt x="1431579" y="77636"/>
                    <a:pt x="1431579" y="70854"/>
                  </a:cubicBezTo>
                  <a:cubicBezTo>
                    <a:pt x="1429039" y="65172"/>
                    <a:pt x="1426499" y="59306"/>
                    <a:pt x="1423959" y="53624"/>
                  </a:cubicBezTo>
                  <a:cubicBezTo>
                    <a:pt x="1422689" y="44450"/>
                    <a:pt x="1421419" y="43180"/>
                    <a:pt x="1405054" y="41910"/>
                  </a:cubicBezTo>
                  <a:cubicBezTo>
                    <a:pt x="1401810" y="41910"/>
                    <a:pt x="1399647" y="41910"/>
                    <a:pt x="1396402" y="40640"/>
                  </a:cubicBezTo>
                  <a:cubicBezTo>
                    <a:pt x="1369364" y="36830"/>
                    <a:pt x="1341245" y="31750"/>
                    <a:pt x="1314207" y="30480"/>
                  </a:cubicBezTo>
                  <a:cubicBezTo>
                    <a:pt x="1248234" y="26670"/>
                    <a:pt x="1181180" y="25400"/>
                    <a:pt x="1115207" y="22860"/>
                  </a:cubicBezTo>
                  <a:lnTo>
                    <a:pt x="1037338" y="22860"/>
                  </a:lnTo>
                  <a:cubicBezTo>
                    <a:pt x="1002729" y="22860"/>
                    <a:pt x="968120" y="22860"/>
                    <a:pt x="934593" y="24130"/>
                  </a:cubicBezTo>
                  <a:cubicBezTo>
                    <a:pt x="905392" y="25400"/>
                    <a:pt x="413301" y="29210"/>
                    <a:pt x="384100" y="29210"/>
                  </a:cubicBezTo>
                  <a:cubicBezTo>
                    <a:pt x="336513" y="29210"/>
                    <a:pt x="288926" y="26670"/>
                    <a:pt x="241339" y="33020"/>
                  </a:cubicBezTo>
                  <a:cubicBezTo>
                    <a:pt x="216464" y="36830"/>
                    <a:pt x="192671" y="36830"/>
                    <a:pt x="168878" y="38100"/>
                  </a:cubicBezTo>
                  <a:cubicBezTo>
                    <a:pt x="127780" y="41910"/>
                    <a:pt x="86682" y="45720"/>
                    <a:pt x="45584"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5318" y="308826"/>
                    <a:pt x="70459" y="310096"/>
                    <a:pt x="84519" y="310096"/>
                  </a:cubicBezTo>
                  <a:cubicBezTo>
                    <a:pt x="105068" y="310096"/>
                    <a:pt x="126698" y="307556"/>
                    <a:pt x="147247" y="310096"/>
                  </a:cubicBezTo>
                  <a:cubicBezTo>
                    <a:pt x="180774" y="313906"/>
                    <a:pt x="214301" y="316446"/>
                    <a:pt x="247828" y="315176"/>
                  </a:cubicBezTo>
                  <a:cubicBezTo>
                    <a:pt x="269459" y="313906"/>
                    <a:pt x="290008" y="316446"/>
                    <a:pt x="311638" y="316446"/>
                  </a:cubicBezTo>
                  <a:cubicBezTo>
                    <a:pt x="343002" y="316446"/>
                    <a:pt x="374366" y="315176"/>
                    <a:pt x="405730" y="316446"/>
                  </a:cubicBezTo>
                  <a:cubicBezTo>
                    <a:pt x="452236" y="317716"/>
                    <a:pt x="962713" y="307556"/>
                    <a:pt x="1010300" y="310096"/>
                  </a:cubicBezTo>
                  <a:cubicBezTo>
                    <a:pt x="1030849" y="311366"/>
                    <a:pt x="1051397" y="312636"/>
                    <a:pt x="1070865" y="312636"/>
                  </a:cubicBezTo>
                  <a:cubicBezTo>
                    <a:pt x="1106555" y="315176"/>
                    <a:pt x="1141164" y="311366"/>
                    <a:pt x="1176854" y="315176"/>
                  </a:cubicBezTo>
                  <a:cubicBezTo>
                    <a:pt x="1206055" y="317716"/>
                    <a:pt x="1235256" y="317716"/>
                    <a:pt x="1264457" y="320256"/>
                  </a:cubicBezTo>
                  <a:cubicBezTo>
                    <a:pt x="1307718" y="324066"/>
                    <a:pt x="1350978" y="326606"/>
                    <a:pt x="1394239" y="327876"/>
                  </a:cubicBezTo>
                  <a:cubicBezTo>
                    <a:pt x="1411259" y="327876"/>
                    <a:pt x="1429039" y="326606"/>
                    <a:pt x="1449359" y="326606"/>
                  </a:cubicBezTo>
                  <a:close/>
                </a:path>
              </a:pathLst>
            </a:custGeom>
            <a:solidFill>
              <a:srgbClr val="2A2B39"/>
            </a:solidFill>
          </p:spPr>
          <p:txBody>
            <a:bodyPr/>
            <a:lstStyle/>
            <a:p>
              <a:endParaRPr lang="en-US"/>
            </a:p>
          </p:txBody>
        </p:sp>
      </p:grpSp>
      <p:sp>
        <p:nvSpPr>
          <p:cNvPr id="15" name="Freeform 15"/>
          <p:cNvSpPr/>
          <p:nvPr/>
        </p:nvSpPr>
        <p:spPr>
          <a:xfrm rot="-5400000">
            <a:off x="13903534" y="1243517"/>
            <a:ext cx="444371" cy="283326"/>
          </a:xfrm>
          <a:custGeom>
            <a:avLst/>
            <a:gdLst/>
            <a:ahLst/>
            <a:cxnLst/>
            <a:rect l="l" t="t" r="r" b="b"/>
            <a:pathLst>
              <a:path w="444371" h="283326">
                <a:moveTo>
                  <a:pt x="0" y="0"/>
                </a:moveTo>
                <a:lnTo>
                  <a:pt x="444371" y="0"/>
                </a:lnTo>
                <a:lnTo>
                  <a:pt x="444371" y="283326"/>
                </a:lnTo>
                <a:lnTo>
                  <a:pt x="0" y="283326"/>
                </a:lnTo>
                <a:lnTo>
                  <a:pt x="0" y="0"/>
                </a:lnTo>
                <a:close/>
              </a:path>
            </a:pathLst>
          </a:custGeom>
          <a:blipFill>
            <a:blip>
              <a:extLst>
                <a:ext uri="{96DAC541-7B7A-43D3-8B79-37D633B846F1}">
                  <asvg:svgBlip xmlns:asvg="http://schemas.microsoft.com/office/drawing/2016/SVG/main" r:embed="rId4"/>
                </a:ext>
              </a:extLst>
            </a:blip>
            <a:stretch>
              <a:fillRect l="-85224" t="-233427" r="-78713"/>
            </a:stretch>
          </a:blipFill>
        </p:spPr>
        <p:txBody>
          <a:bodyPr/>
          <a:lstStyle/>
          <a:p>
            <a:endParaRPr lang="en-US"/>
          </a:p>
        </p:txBody>
      </p:sp>
      <p:grpSp>
        <p:nvGrpSpPr>
          <p:cNvPr id="16" name="Group 16"/>
          <p:cNvGrpSpPr/>
          <p:nvPr/>
        </p:nvGrpSpPr>
        <p:grpSpPr>
          <a:xfrm>
            <a:off x="4733030" y="3075439"/>
            <a:ext cx="4528878" cy="1640381"/>
            <a:chOff x="0" y="0"/>
            <a:chExt cx="3557941" cy="1288703"/>
          </a:xfrm>
        </p:grpSpPr>
        <p:sp>
          <p:nvSpPr>
            <p:cNvPr id="17" name="Freeform 17"/>
            <p:cNvSpPr/>
            <p:nvPr/>
          </p:nvSpPr>
          <p:spPr>
            <a:xfrm>
              <a:off x="40031" y="45156"/>
              <a:ext cx="3517911" cy="1242842"/>
            </a:xfrm>
            <a:custGeom>
              <a:avLst/>
              <a:gdLst/>
              <a:ahLst/>
              <a:cxnLst/>
              <a:rect l="l" t="t" r="r" b="b"/>
              <a:pathLst>
                <a:path w="3517911" h="1242842">
                  <a:moveTo>
                    <a:pt x="609" y="1213067"/>
                  </a:moveTo>
                  <a:cubicBezTo>
                    <a:pt x="-1931" y="1221957"/>
                    <a:pt x="3149" y="1228307"/>
                    <a:pt x="21906" y="1229577"/>
                  </a:cubicBezTo>
                  <a:cubicBezTo>
                    <a:pt x="43572" y="1230847"/>
                    <a:pt x="62530" y="1230847"/>
                    <a:pt x="84196" y="1230847"/>
                  </a:cubicBezTo>
                  <a:cubicBezTo>
                    <a:pt x="170861" y="1232117"/>
                    <a:pt x="257526" y="1232117"/>
                    <a:pt x="346899" y="1233387"/>
                  </a:cubicBezTo>
                  <a:cubicBezTo>
                    <a:pt x="395647" y="1234657"/>
                    <a:pt x="444396" y="1235927"/>
                    <a:pt x="490437" y="1237197"/>
                  </a:cubicBezTo>
                  <a:cubicBezTo>
                    <a:pt x="571685" y="1238467"/>
                    <a:pt x="650225" y="1238467"/>
                    <a:pt x="731473" y="1239737"/>
                  </a:cubicBezTo>
                  <a:cubicBezTo>
                    <a:pt x="763972" y="1239737"/>
                    <a:pt x="793763" y="1239737"/>
                    <a:pt x="826263" y="1238467"/>
                  </a:cubicBezTo>
                  <a:cubicBezTo>
                    <a:pt x="839804" y="1238467"/>
                    <a:pt x="856054" y="1237197"/>
                    <a:pt x="869595" y="1237197"/>
                  </a:cubicBezTo>
                  <a:cubicBezTo>
                    <a:pt x="923760" y="1238467"/>
                    <a:pt x="2007069" y="1229577"/>
                    <a:pt x="2061234" y="1230847"/>
                  </a:cubicBezTo>
                  <a:cubicBezTo>
                    <a:pt x="2137065" y="1232117"/>
                    <a:pt x="2345602" y="1232117"/>
                    <a:pt x="2421434" y="1232117"/>
                  </a:cubicBezTo>
                  <a:cubicBezTo>
                    <a:pt x="2451225" y="1232117"/>
                    <a:pt x="2478308" y="1230847"/>
                    <a:pt x="2508099" y="1230847"/>
                  </a:cubicBezTo>
                  <a:lnTo>
                    <a:pt x="2654345" y="1234657"/>
                  </a:lnTo>
                  <a:cubicBezTo>
                    <a:pt x="2759968" y="1237197"/>
                    <a:pt x="2862882" y="1234657"/>
                    <a:pt x="2968505" y="1238467"/>
                  </a:cubicBezTo>
                  <a:cubicBezTo>
                    <a:pt x="3144542" y="1243547"/>
                    <a:pt x="3323288" y="1237197"/>
                    <a:pt x="3454410" y="1242277"/>
                  </a:cubicBezTo>
                  <a:cubicBezTo>
                    <a:pt x="3474730" y="1243547"/>
                    <a:pt x="3495051" y="1242277"/>
                    <a:pt x="3517910" y="1242277"/>
                  </a:cubicBezTo>
                  <a:lnTo>
                    <a:pt x="3517910" y="1182587"/>
                  </a:lnTo>
                  <a:cubicBezTo>
                    <a:pt x="3516640" y="1128070"/>
                    <a:pt x="3515371" y="1084352"/>
                    <a:pt x="3515371" y="1037902"/>
                  </a:cubicBezTo>
                  <a:cubicBezTo>
                    <a:pt x="3515371" y="984165"/>
                    <a:pt x="3519180" y="929517"/>
                    <a:pt x="3512830" y="875780"/>
                  </a:cubicBezTo>
                  <a:cubicBezTo>
                    <a:pt x="3505210" y="840259"/>
                    <a:pt x="3493780" y="139858"/>
                    <a:pt x="3493780" y="104337"/>
                  </a:cubicBezTo>
                  <a:cubicBezTo>
                    <a:pt x="3491240" y="79746"/>
                    <a:pt x="3489971" y="54244"/>
                    <a:pt x="3487430" y="29652"/>
                  </a:cubicBezTo>
                  <a:cubicBezTo>
                    <a:pt x="3487430" y="22366"/>
                    <a:pt x="3486160" y="15079"/>
                    <a:pt x="3484890" y="5644"/>
                  </a:cubicBezTo>
                  <a:cubicBezTo>
                    <a:pt x="3474730" y="3104"/>
                    <a:pt x="3465840" y="1834"/>
                    <a:pt x="3455680" y="564"/>
                  </a:cubicBezTo>
                  <a:cubicBezTo>
                    <a:pt x="3448060" y="-706"/>
                    <a:pt x="3440440" y="564"/>
                    <a:pt x="3434090" y="564"/>
                  </a:cubicBezTo>
                  <a:lnTo>
                    <a:pt x="8365" y="5644"/>
                  </a:lnTo>
                  <a:lnTo>
                    <a:pt x="609" y="1213067"/>
                  </a:lnTo>
                  <a:close/>
                </a:path>
              </a:pathLst>
            </a:custGeom>
            <a:solidFill>
              <a:srgbClr val="FFE492"/>
            </a:solidFill>
          </p:spPr>
          <p:txBody>
            <a:bodyPr/>
            <a:lstStyle/>
            <a:p>
              <a:endParaRPr lang="en-US"/>
            </a:p>
          </p:txBody>
        </p:sp>
        <p:sp>
          <p:nvSpPr>
            <p:cNvPr id="18" name="Freeform 18"/>
            <p:cNvSpPr/>
            <p:nvPr/>
          </p:nvSpPr>
          <p:spPr>
            <a:xfrm>
              <a:off x="11430" y="16510"/>
              <a:ext cx="3496981" cy="1234093"/>
            </a:xfrm>
            <a:custGeom>
              <a:avLst/>
              <a:gdLst/>
              <a:ahLst/>
              <a:cxnLst/>
              <a:rect l="l" t="t" r="r" b="b"/>
              <a:pathLst>
                <a:path w="3496981" h="1234093">
                  <a:moveTo>
                    <a:pt x="3496981" y="1234093"/>
                  </a:moveTo>
                  <a:lnTo>
                    <a:pt x="0" y="1226473"/>
                  </a:lnTo>
                  <a:lnTo>
                    <a:pt x="0" y="439010"/>
                  </a:lnTo>
                  <a:lnTo>
                    <a:pt x="7620" y="20320"/>
                  </a:lnTo>
                  <a:lnTo>
                    <a:pt x="1751301" y="0"/>
                  </a:lnTo>
                  <a:lnTo>
                    <a:pt x="3475392" y="8890"/>
                  </a:lnTo>
                  <a:close/>
                </a:path>
              </a:pathLst>
            </a:custGeom>
            <a:solidFill>
              <a:srgbClr val="FFE492"/>
            </a:solidFill>
          </p:spPr>
          <p:txBody>
            <a:bodyPr/>
            <a:lstStyle/>
            <a:p>
              <a:endParaRPr lang="en-US"/>
            </a:p>
          </p:txBody>
        </p:sp>
        <p:sp>
          <p:nvSpPr>
            <p:cNvPr id="19" name="Freeform 19"/>
            <p:cNvSpPr/>
            <p:nvPr/>
          </p:nvSpPr>
          <p:spPr>
            <a:xfrm>
              <a:off x="-215" y="0"/>
              <a:ext cx="3521326" cy="1260058"/>
            </a:xfrm>
            <a:custGeom>
              <a:avLst/>
              <a:gdLst/>
              <a:ahLst/>
              <a:cxnLst/>
              <a:rect l="l" t="t" r="r" b="b"/>
              <a:pathLst>
                <a:path w="3521326" h="1260058">
                  <a:moveTo>
                    <a:pt x="3488306" y="21590"/>
                  </a:moveTo>
                  <a:cubicBezTo>
                    <a:pt x="3489576" y="34290"/>
                    <a:pt x="3489576" y="44450"/>
                    <a:pt x="3490847" y="53860"/>
                  </a:cubicBezTo>
                  <a:cubicBezTo>
                    <a:pt x="3493386" y="78451"/>
                    <a:pt x="3494656" y="103954"/>
                    <a:pt x="3497197" y="128545"/>
                  </a:cubicBezTo>
                  <a:cubicBezTo>
                    <a:pt x="3497197" y="164066"/>
                    <a:pt x="3509897" y="864467"/>
                    <a:pt x="3516247" y="899988"/>
                  </a:cubicBezTo>
                  <a:cubicBezTo>
                    <a:pt x="3522597" y="953725"/>
                    <a:pt x="3518786" y="1008373"/>
                    <a:pt x="3518786" y="1062109"/>
                  </a:cubicBezTo>
                  <a:cubicBezTo>
                    <a:pt x="3518786" y="1109471"/>
                    <a:pt x="3520056" y="1153189"/>
                    <a:pt x="3521326" y="1199803"/>
                  </a:cubicBezTo>
                  <a:lnTo>
                    <a:pt x="3521326" y="1259493"/>
                  </a:lnTo>
                  <a:cubicBezTo>
                    <a:pt x="3498467" y="1259493"/>
                    <a:pt x="3478147" y="1260763"/>
                    <a:pt x="3457826" y="1259493"/>
                  </a:cubicBezTo>
                  <a:cubicBezTo>
                    <a:pt x="3284994" y="1254413"/>
                    <a:pt x="3106248" y="1260763"/>
                    <a:pt x="2930211" y="1255683"/>
                  </a:cubicBezTo>
                  <a:cubicBezTo>
                    <a:pt x="2824588" y="1251873"/>
                    <a:pt x="2721674" y="1254413"/>
                    <a:pt x="2616051" y="1251873"/>
                  </a:cubicBezTo>
                  <a:lnTo>
                    <a:pt x="2469805" y="1248063"/>
                  </a:lnTo>
                  <a:cubicBezTo>
                    <a:pt x="2440014" y="1248063"/>
                    <a:pt x="2412931" y="1249333"/>
                    <a:pt x="2383140" y="1249333"/>
                  </a:cubicBezTo>
                  <a:cubicBezTo>
                    <a:pt x="2307308" y="1248063"/>
                    <a:pt x="2098772" y="1249333"/>
                    <a:pt x="2022940" y="1248063"/>
                  </a:cubicBezTo>
                  <a:cubicBezTo>
                    <a:pt x="1968775" y="1246793"/>
                    <a:pt x="885466" y="1255683"/>
                    <a:pt x="831301" y="1254413"/>
                  </a:cubicBezTo>
                  <a:cubicBezTo>
                    <a:pt x="817760" y="1254413"/>
                    <a:pt x="801510" y="1255683"/>
                    <a:pt x="787969" y="1255683"/>
                  </a:cubicBezTo>
                  <a:cubicBezTo>
                    <a:pt x="755469" y="1255683"/>
                    <a:pt x="725678" y="1256953"/>
                    <a:pt x="693179" y="1256953"/>
                  </a:cubicBezTo>
                  <a:cubicBezTo>
                    <a:pt x="611931" y="1256953"/>
                    <a:pt x="533391" y="1255683"/>
                    <a:pt x="452143" y="1254413"/>
                  </a:cubicBezTo>
                  <a:cubicBezTo>
                    <a:pt x="403394" y="1253143"/>
                    <a:pt x="354645" y="1251873"/>
                    <a:pt x="308605" y="1250603"/>
                  </a:cubicBezTo>
                  <a:cubicBezTo>
                    <a:pt x="221940" y="1249333"/>
                    <a:pt x="135275" y="1248063"/>
                    <a:pt x="45903" y="1248063"/>
                  </a:cubicBezTo>
                  <a:cubicBezTo>
                    <a:pt x="34505" y="1248063"/>
                    <a:pt x="25615" y="1248063"/>
                    <a:pt x="15455" y="1246793"/>
                  </a:cubicBezTo>
                  <a:cubicBezTo>
                    <a:pt x="6565" y="1245523"/>
                    <a:pt x="1485" y="1239173"/>
                    <a:pt x="4025" y="1230283"/>
                  </a:cubicBezTo>
                  <a:cubicBezTo>
                    <a:pt x="12915" y="1198729"/>
                    <a:pt x="9105" y="1175959"/>
                    <a:pt x="7835" y="1152278"/>
                  </a:cubicBezTo>
                  <a:cubicBezTo>
                    <a:pt x="6565" y="1104006"/>
                    <a:pt x="2755" y="1056645"/>
                    <a:pt x="4025" y="1008373"/>
                  </a:cubicBezTo>
                  <a:cubicBezTo>
                    <a:pt x="1485" y="948260"/>
                    <a:pt x="-3595" y="204141"/>
                    <a:pt x="4025" y="143118"/>
                  </a:cubicBezTo>
                  <a:cubicBezTo>
                    <a:pt x="5295" y="131277"/>
                    <a:pt x="4025" y="118526"/>
                    <a:pt x="5295" y="106686"/>
                  </a:cubicBezTo>
                  <a:cubicBezTo>
                    <a:pt x="6565" y="87559"/>
                    <a:pt x="9105" y="66611"/>
                    <a:pt x="10375" y="44450"/>
                  </a:cubicBezTo>
                  <a:cubicBezTo>
                    <a:pt x="10375" y="41910"/>
                    <a:pt x="11645" y="39370"/>
                    <a:pt x="12915" y="38100"/>
                  </a:cubicBezTo>
                  <a:cubicBezTo>
                    <a:pt x="34505" y="35560"/>
                    <a:pt x="67569" y="30480"/>
                    <a:pt x="110901" y="29210"/>
                  </a:cubicBezTo>
                  <a:cubicBezTo>
                    <a:pt x="184024" y="25400"/>
                    <a:pt x="257148" y="22860"/>
                    <a:pt x="332979" y="20320"/>
                  </a:cubicBezTo>
                  <a:cubicBezTo>
                    <a:pt x="384436" y="17780"/>
                    <a:pt x="435893" y="16510"/>
                    <a:pt x="484642" y="13970"/>
                  </a:cubicBezTo>
                  <a:cubicBezTo>
                    <a:pt x="533391" y="11430"/>
                    <a:pt x="584848" y="8890"/>
                    <a:pt x="633597" y="8890"/>
                  </a:cubicBezTo>
                  <a:cubicBezTo>
                    <a:pt x="687763" y="7620"/>
                    <a:pt x="741928" y="10160"/>
                    <a:pt x="796094" y="8890"/>
                  </a:cubicBezTo>
                  <a:cubicBezTo>
                    <a:pt x="863800" y="8890"/>
                    <a:pt x="2090647" y="6350"/>
                    <a:pt x="2158354" y="5080"/>
                  </a:cubicBezTo>
                  <a:cubicBezTo>
                    <a:pt x="2223352" y="3810"/>
                    <a:pt x="2288351" y="2540"/>
                    <a:pt x="2356057" y="2540"/>
                  </a:cubicBezTo>
                  <a:cubicBezTo>
                    <a:pt x="2467097" y="1270"/>
                    <a:pt x="2575427" y="0"/>
                    <a:pt x="2686466" y="0"/>
                  </a:cubicBezTo>
                  <a:cubicBezTo>
                    <a:pt x="2732507" y="0"/>
                    <a:pt x="2781256" y="2540"/>
                    <a:pt x="2827296" y="2540"/>
                  </a:cubicBezTo>
                  <a:cubicBezTo>
                    <a:pt x="2954585" y="3810"/>
                    <a:pt x="3084582" y="5080"/>
                    <a:pt x="3211871" y="7620"/>
                  </a:cubicBezTo>
                  <a:cubicBezTo>
                    <a:pt x="3279578" y="8890"/>
                    <a:pt x="3347284" y="12700"/>
                    <a:pt x="3414991" y="16510"/>
                  </a:cubicBezTo>
                  <a:lnTo>
                    <a:pt x="3457826" y="16510"/>
                  </a:lnTo>
                  <a:cubicBezTo>
                    <a:pt x="3469256" y="17780"/>
                    <a:pt x="3478147" y="20320"/>
                    <a:pt x="3488306" y="21590"/>
                  </a:cubicBezTo>
                  <a:close/>
                  <a:moveTo>
                    <a:pt x="3498467" y="1242983"/>
                  </a:moveTo>
                  <a:cubicBezTo>
                    <a:pt x="3499736" y="1226473"/>
                    <a:pt x="3501006" y="1213773"/>
                    <a:pt x="3501006" y="1201073"/>
                  </a:cubicBezTo>
                  <a:cubicBezTo>
                    <a:pt x="3499736" y="1148635"/>
                    <a:pt x="3498467" y="1100363"/>
                    <a:pt x="3498467" y="1048448"/>
                  </a:cubicBezTo>
                  <a:cubicBezTo>
                    <a:pt x="3498467" y="1024767"/>
                    <a:pt x="3501006" y="1001086"/>
                    <a:pt x="3499736" y="977406"/>
                  </a:cubicBezTo>
                  <a:cubicBezTo>
                    <a:pt x="3499736" y="955547"/>
                    <a:pt x="3498467" y="932777"/>
                    <a:pt x="3497197" y="910918"/>
                  </a:cubicBezTo>
                  <a:cubicBezTo>
                    <a:pt x="3492117" y="877218"/>
                    <a:pt x="3480686" y="179550"/>
                    <a:pt x="3480686" y="145850"/>
                  </a:cubicBezTo>
                  <a:cubicBezTo>
                    <a:pt x="3478147" y="117616"/>
                    <a:pt x="3475606" y="88470"/>
                    <a:pt x="3473067" y="60235"/>
                  </a:cubicBezTo>
                  <a:cubicBezTo>
                    <a:pt x="3471797" y="44450"/>
                    <a:pt x="3470526" y="43180"/>
                    <a:pt x="3452907" y="41910"/>
                  </a:cubicBezTo>
                  <a:cubicBezTo>
                    <a:pt x="3444782" y="41910"/>
                    <a:pt x="3439366" y="41910"/>
                    <a:pt x="3431241" y="40640"/>
                  </a:cubicBezTo>
                  <a:cubicBezTo>
                    <a:pt x="3363534" y="36830"/>
                    <a:pt x="3293119" y="31750"/>
                    <a:pt x="3225412" y="30480"/>
                  </a:cubicBezTo>
                  <a:cubicBezTo>
                    <a:pt x="3060208" y="26670"/>
                    <a:pt x="2892295" y="25400"/>
                    <a:pt x="2727090" y="22860"/>
                  </a:cubicBezTo>
                  <a:lnTo>
                    <a:pt x="2532095" y="22860"/>
                  </a:lnTo>
                  <a:cubicBezTo>
                    <a:pt x="2445430" y="22860"/>
                    <a:pt x="2358766" y="22860"/>
                    <a:pt x="2274809" y="24130"/>
                  </a:cubicBezTo>
                  <a:cubicBezTo>
                    <a:pt x="2201686" y="25400"/>
                    <a:pt x="969423" y="29210"/>
                    <a:pt x="896299" y="29210"/>
                  </a:cubicBezTo>
                  <a:cubicBezTo>
                    <a:pt x="777136" y="29210"/>
                    <a:pt x="657972" y="26670"/>
                    <a:pt x="538808" y="33020"/>
                  </a:cubicBezTo>
                  <a:cubicBezTo>
                    <a:pt x="476518" y="36830"/>
                    <a:pt x="416936" y="36830"/>
                    <a:pt x="357354" y="38100"/>
                  </a:cubicBezTo>
                  <a:cubicBezTo>
                    <a:pt x="254439" y="41910"/>
                    <a:pt x="151525" y="45720"/>
                    <a:pt x="48611" y="50800"/>
                  </a:cubicBezTo>
                  <a:cubicBezTo>
                    <a:pt x="33235" y="50800"/>
                    <a:pt x="30695" y="52949"/>
                    <a:pt x="29425" y="63879"/>
                  </a:cubicBezTo>
                  <a:cubicBezTo>
                    <a:pt x="28155" y="80273"/>
                    <a:pt x="28155" y="96667"/>
                    <a:pt x="26885" y="113062"/>
                  </a:cubicBezTo>
                  <a:cubicBezTo>
                    <a:pt x="25615" y="140385"/>
                    <a:pt x="23075" y="166798"/>
                    <a:pt x="21805" y="194122"/>
                  </a:cubicBezTo>
                  <a:cubicBezTo>
                    <a:pt x="16725" y="223268"/>
                    <a:pt x="23075" y="935509"/>
                    <a:pt x="25615" y="964654"/>
                  </a:cubicBezTo>
                  <a:cubicBezTo>
                    <a:pt x="25615" y="995621"/>
                    <a:pt x="25615" y="1027499"/>
                    <a:pt x="26885" y="1058466"/>
                  </a:cubicBezTo>
                  <a:cubicBezTo>
                    <a:pt x="26885" y="1081236"/>
                    <a:pt x="29425" y="1104006"/>
                    <a:pt x="29425" y="1126776"/>
                  </a:cubicBezTo>
                  <a:cubicBezTo>
                    <a:pt x="29425" y="1151367"/>
                    <a:pt x="29425" y="1175959"/>
                    <a:pt x="28155" y="1201073"/>
                  </a:cubicBezTo>
                  <a:lnTo>
                    <a:pt x="28155" y="1211233"/>
                  </a:lnTo>
                  <a:cubicBezTo>
                    <a:pt x="28155" y="1221393"/>
                    <a:pt x="31965" y="1225203"/>
                    <a:pt x="40855" y="1225203"/>
                  </a:cubicBezTo>
                  <a:cubicBezTo>
                    <a:pt x="72985" y="1225203"/>
                    <a:pt x="110901" y="1226473"/>
                    <a:pt x="146109" y="1226473"/>
                  </a:cubicBezTo>
                  <a:cubicBezTo>
                    <a:pt x="197566" y="1226473"/>
                    <a:pt x="251731" y="1223933"/>
                    <a:pt x="303188" y="1226473"/>
                  </a:cubicBezTo>
                  <a:cubicBezTo>
                    <a:pt x="387145" y="1230283"/>
                    <a:pt x="471101" y="1232823"/>
                    <a:pt x="555057" y="1231553"/>
                  </a:cubicBezTo>
                  <a:cubicBezTo>
                    <a:pt x="609223" y="1230283"/>
                    <a:pt x="660680" y="1232823"/>
                    <a:pt x="714845" y="1232823"/>
                  </a:cubicBezTo>
                  <a:cubicBezTo>
                    <a:pt x="793385" y="1232823"/>
                    <a:pt x="871925" y="1231553"/>
                    <a:pt x="950465" y="1232823"/>
                  </a:cubicBezTo>
                  <a:cubicBezTo>
                    <a:pt x="1066921" y="1234093"/>
                    <a:pt x="2345224" y="1223933"/>
                    <a:pt x="2464388" y="1226473"/>
                  </a:cubicBezTo>
                  <a:cubicBezTo>
                    <a:pt x="2515846" y="1227743"/>
                    <a:pt x="2567302" y="1229013"/>
                    <a:pt x="2616051" y="1229013"/>
                  </a:cubicBezTo>
                  <a:cubicBezTo>
                    <a:pt x="2705424" y="1231553"/>
                    <a:pt x="2792089" y="1227743"/>
                    <a:pt x="2881462" y="1231553"/>
                  </a:cubicBezTo>
                  <a:cubicBezTo>
                    <a:pt x="2954585" y="1234093"/>
                    <a:pt x="3027708" y="1234093"/>
                    <a:pt x="3100832" y="1236633"/>
                  </a:cubicBezTo>
                  <a:cubicBezTo>
                    <a:pt x="3209163" y="1240443"/>
                    <a:pt x="3317494" y="1242983"/>
                    <a:pt x="3425825" y="1244253"/>
                  </a:cubicBezTo>
                  <a:cubicBezTo>
                    <a:pt x="3460367" y="1244253"/>
                    <a:pt x="3478147" y="1242983"/>
                    <a:pt x="3498467" y="1242983"/>
                  </a:cubicBezTo>
                  <a:close/>
                </a:path>
              </a:pathLst>
            </a:custGeom>
            <a:solidFill>
              <a:srgbClr val="282938"/>
            </a:solidFill>
          </p:spPr>
          <p:txBody>
            <a:bodyPr/>
            <a:lstStyle/>
            <a:p>
              <a:endParaRPr lang="en-US"/>
            </a:p>
          </p:txBody>
        </p:sp>
      </p:grpSp>
      <p:grpSp>
        <p:nvGrpSpPr>
          <p:cNvPr id="20" name="Group 20"/>
          <p:cNvGrpSpPr/>
          <p:nvPr/>
        </p:nvGrpSpPr>
        <p:grpSpPr>
          <a:xfrm>
            <a:off x="10452093" y="2904782"/>
            <a:ext cx="3106327" cy="2486367"/>
            <a:chOff x="0" y="0"/>
            <a:chExt cx="1053942" cy="843596"/>
          </a:xfrm>
        </p:grpSpPr>
        <p:sp>
          <p:nvSpPr>
            <p:cNvPr id="21" name="Freeform 21"/>
            <p:cNvSpPr/>
            <p:nvPr/>
          </p:nvSpPr>
          <p:spPr>
            <a:xfrm>
              <a:off x="39965" y="45156"/>
              <a:ext cx="1013977" cy="797735"/>
            </a:xfrm>
            <a:custGeom>
              <a:avLst/>
              <a:gdLst/>
              <a:ahLst/>
              <a:cxnLst/>
              <a:rect l="l" t="t" r="r" b="b"/>
              <a:pathLst>
                <a:path w="1013977" h="797735">
                  <a:moveTo>
                    <a:pt x="675" y="767960"/>
                  </a:moveTo>
                  <a:cubicBezTo>
                    <a:pt x="-1865" y="776850"/>
                    <a:pt x="3215" y="783200"/>
                    <a:pt x="8334" y="784470"/>
                  </a:cubicBezTo>
                  <a:cubicBezTo>
                    <a:pt x="14098" y="785740"/>
                    <a:pt x="19140" y="785740"/>
                    <a:pt x="24903" y="785740"/>
                  </a:cubicBezTo>
                  <a:cubicBezTo>
                    <a:pt x="47956" y="787010"/>
                    <a:pt x="71008" y="787010"/>
                    <a:pt x="94781" y="788280"/>
                  </a:cubicBezTo>
                  <a:cubicBezTo>
                    <a:pt x="107748" y="789550"/>
                    <a:pt x="120715" y="790820"/>
                    <a:pt x="132962" y="792090"/>
                  </a:cubicBezTo>
                  <a:cubicBezTo>
                    <a:pt x="154573" y="793360"/>
                    <a:pt x="175465" y="793360"/>
                    <a:pt x="197076" y="794630"/>
                  </a:cubicBezTo>
                  <a:cubicBezTo>
                    <a:pt x="205721" y="794630"/>
                    <a:pt x="213645" y="794630"/>
                    <a:pt x="222290" y="793360"/>
                  </a:cubicBezTo>
                  <a:cubicBezTo>
                    <a:pt x="225892" y="793360"/>
                    <a:pt x="230214" y="792090"/>
                    <a:pt x="233816" y="792090"/>
                  </a:cubicBezTo>
                  <a:cubicBezTo>
                    <a:pt x="248224" y="793360"/>
                    <a:pt x="536379" y="784470"/>
                    <a:pt x="550787" y="785740"/>
                  </a:cubicBezTo>
                  <a:cubicBezTo>
                    <a:pt x="570958" y="787010"/>
                    <a:pt x="626428" y="787010"/>
                    <a:pt x="646598" y="787010"/>
                  </a:cubicBezTo>
                  <a:cubicBezTo>
                    <a:pt x="654523" y="787010"/>
                    <a:pt x="661727" y="785740"/>
                    <a:pt x="669651" y="785740"/>
                  </a:cubicBezTo>
                  <a:lnTo>
                    <a:pt x="708552" y="789550"/>
                  </a:lnTo>
                  <a:cubicBezTo>
                    <a:pt x="736647" y="792090"/>
                    <a:pt x="764022" y="789550"/>
                    <a:pt x="792117" y="793360"/>
                  </a:cubicBezTo>
                  <a:cubicBezTo>
                    <a:pt x="838942" y="798440"/>
                    <a:pt x="886488" y="792090"/>
                    <a:pt x="950477" y="797170"/>
                  </a:cubicBezTo>
                  <a:cubicBezTo>
                    <a:pt x="970797" y="798440"/>
                    <a:pt x="991117" y="797170"/>
                    <a:pt x="1013977" y="797170"/>
                  </a:cubicBezTo>
                  <a:lnTo>
                    <a:pt x="1013977" y="737480"/>
                  </a:lnTo>
                  <a:cubicBezTo>
                    <a:pt x="1012707" y="693049"/>
                    <a:pt x="1011437" y="666293"/>
                    <a:pt x="1011437" y="637864"/>
                  </a:cubicBezTo>
                  <a:cubicBezTo>
                    <a:pt x="1011437" y="604975"/>
                    <a:pt x="1015247" y="571529"/>
                    <a:pt x="1008897" y="538641"/>
                  </a:cubicBezTo>
                  <a:cubicBezTo>
                    <a:pt x="1001277" y="516901"/>
                    <a:pt x="989847" y="88236"/>
                    <a:pt x="989847" y="66496"/>
                  </a:cubicBezTo>
                  <a:cubicBezTo>
                    <a:pt x="987307" y="51446"/>
                    <a:pt x="986037" y="35838"/>
                    <a:pt x="983497" y="20787"/>
                  </a:cubicBezTo>
                  <a:cubicBezTo>
                    <a:pt x="983497" y="16328"/>
                    <a:pt x="982227" y="11868"/>
                    <a:pt x="980957" y="5644"/>
                  </a:cubicBezTo>
                  <a:cubicBezTo>
                    <a:pt x="970797" y="3104"/>
                    <a:pt x="961907" y="1834"/>
                    <a:pt x="951747" y="564"/>
                  </a:cubicBezTo>
                  <a:cubicBezTo>
                    <a:pt x="944127" y="-706"/>
                    <a:pt x="936507" y="564"/>
                    <a:pt x="930157" y="564"/>
                  </a:cubicBezTo>
                  <a:lnTo>
                    <a:pt x="4732" y="5644"/>
                  </a:lnTo>
                  <a:lnTo>
                    <a:pt x="675" y="767960"/>
                  </a:lnTo>
                  <a:close/>
                </a:path>
              </a:pathLst>
            </a:custGeom>
            <a:solidFill>
              <a:srgbClr val="2C2C2F"/>
            </a:solidFill>
          </p:spPr>
          <p:txBody>
            <a:bodyPr/>
            <a:lstStyle/>
            <a:p>
              <a:endParaRPr lang="en-US"/>
            </a:p>
          </p:txBody>
        </p:sp>
        <p:sp>
          <p:nvSpPr>
            <p:cNvPr id="22" name="Freeform 22"/>
            <p:cNvSpPr/>
            <p:nvPr/>
          </p:nvSpPr>
          <p:spPr>
            <a:xfrm>
              <a:off x="11430" y="16510"/>
              <a:ext cx="992982" cy="788986"/>
            </a:xfrm>
            <a:custGeom>
              <a:avLst/>
              <a:gdLst/>
              <a:ahLst/>
              <a:cxnLst/>
              <a:rect l="l" t="t" r="r" b="b"/>
              <a:pathLst>
                <a:path w="992982" h="788986">
                  <a:moveTo>
                    <a:pt x="992982" y="788986"/>
                  </a:moveTo>
                  <a:lnTo>
                    <a:pt x="0" y="781366"/>
                  </a:lnTo>
                  <a:lnTo>
                    <a:pt x="0" y="282439"/>
                  </a:lnTo>
                  <a:lnTo>
                    <a:pt x="7620" y="20320"/>
                  </a:lnTo>
                  <a:lnTo>
                    <a:pt x="489273" y="0"/>
                  </a:lnTo>
                  <a:lnTo>
                    <a:pt x="971392" y="8890"/>
                  </a:lnTo>
                  <a:close/>
                </a:path>
              </a:pathLst>
            </a:custGeom>
            <a:solidFill>
              <a:srgbClr val="FFE492"/>
            </a:solidFill>
          </p:spPr>
          <p:txBody>
            <a:bodyPr/>
            <a:lstStyle/>
            <a:p>
              <a:endParaRPr lang="en-US"/>
            </a:p>
          </p:txBody>
        </p:sp>
        <p:sp>
          <p:nvSpPr>
            <p:cNvPr id="23" name="Freeform 23"/>
            <p:cNvSpPr/>
            <p:nvPr/>
          </p:nvSpPr>
          <p:spPr>
            <a:xfrm>
              <a:off x="-215" y="0"/>
              <a:ext cx="1017326" cy="814951"/>
            </a:xfrm>
            <a:custGeom>
              <a:avLst/>
              <a:gdLst/>
              <a:ahLst/>
              <a:cxnLst/>
              <a:rect l="l" t="t" r="r" b="b"/>
              <a:pathLst>
                <a:path w="1017326" h="814951">
                  <a:moveTo>
                    <a:pt x="984307" y="21590"/>
                  </a:moveTo>
                  <a:cubicBezTo>
                    <a:pt x="985577" y="34290"/>
                    <a:pt x="985577" y="44450"/>
                    <a:pt x="986847" y="53122"/>
                  </a:cubicBezTo>
                  <a:cubicBezTo>
                    <a:pt x="989387" y="68173"/>
                    <a:pt x="990657" y="83781"/>
                    <a:pt x="993197" y="98831"/>
                  </a:cubicBezTo>
                  <a:cubicBezTo>
                    <a:pt x="993197" y="120571"/>
                    <a:pt x="1005897" y="549236"/>
                    <a:pt x="1012247" y="570976"/>
                  </a:cubicBezTo>
                  <a:cubicBezTo>
                    <a:pt x="1018597" y="603864"/>
                    <a:pt x="1014787" y="637310"/>
                    <a:pt x="1014787" y="670199"/>
                  </a:cubicBezTo>
                  <a:cubicBezTo>
                    <a:pt x="1014787" y="699185"/>
                    <a:pt x="1016057" y="725942"/>
                    <a:pt x="1017327" y="754696"/>
                  </a:cubicBezTo>
                  <a:lnTo>
                    <a:pt x="1017327" y="814386"/>
                  </a:lnTo>
                  <a:cubicBezTo>
                    <a:pt x="994467" y="814386"/>
                    <a:pt x="974147" y="815656"/>
                    <a:pt x="953827" y="814386"/>
                  </a:cubicBezTo>
                  <a:cubicBezTo>
                    <a:pt x="905776" y="809306"/>
                    <a:pt x="858231" y="815656"/>
                    <a:pt x="811406" y="810576"/>
                  </a:cubicBezTo>
                  <a:cubicBezTo>
                    <a:pt x="783311" y="806766"/>
                    <a:pt x="755936" y="809306"/>
                    <a:pt x="727841" y="806766"/>
                  </a:cubicBezTo>
                  <a:lnTo>
                    <a:pt x="688940" y="802956"/>
                  </a:lnTo>
                  <a:cubicBezTo>
                    <a:pt x="681015" y="802956"/>
                    <a:pt x="673811" y="804226"/>
                    <a:pt x="665887" y="804226"/>
                  </a:cubicBezTo>
                  <a:cubicBezTo>
                    <a:pt x="645716" y="802956"/>
                    <a:pt x="590246" y="804226"/>
                    <a:pt x="570076" y="802956"/>
                  </a:cubicBezTo>
                  <a:cubicBezTo>
                    <a:pt x="555668" y="801686"/>
                    <a:pt x="267512" y="810576"/>
                    <a:pt x="253105" y="809306"/>
                  </a:cubicBezTo>
                  <a:cubicBezTo>
                    <a:pt x="249503" y="809306"/>
                    <a:pt x="245180" y="810576"/>
                    <a:pt x="241578" y="810576"/>
                  </a:cubicBezTo>
                  <a:cubicBezTo>
                    <a:pt x="232934" y="810576"/>
                    <a:pt x="225010" y="811846"/>
                    <a:pt x="216365" y="811846"/>
                  </a:cubicBezTo>
                  <a:cubicBezTo>
                    <a:pt x="194753" y="811846"/>
                    <a:pt x="173862" y="810576"/>
                    <a:pt x="152250" y="809306"/>
                  </a:cubicBezTo>
                  <a:cubicBezTo>
                    <a:pt x="139283" y="808036"/>
                    <a:pt x="126316" y="806766"/>
                    <a:pt x="114070" y="805496"/>
                  </a:cubicBezTo>
                  <a:cubicBezTo>
                    <a:pt x="91017" y="804226"/>
                    <a:pt x="67965" y="802956"/>
                    <a:pt x="44192" y="802956"/>
                  </a:cubicBezTo>
                  <a:cubicBezTo>
                    <a:pt x="34505" y="802956"/>
                    <a:pt x="25615" y="802956"/>
                    <a:pt x="15455" y="801686"/>
                  </a:cubicBezTo>
                  <a:cubicBezTo>
                    <a:pt x="6565" y="800416"/>
                    <a:pt x="1485" y="794066"/>
                    <a:pt x="4025" y="785176"/>
                  </a:cubicBezTo>
                  <a:cubicBezTo>
                    <a:pt x="12915" y="753814"/>
                    <a:pt x="9105" y="739878"/>
                    <a:pt x="7835" y="725385"/>
                  </a:cubicBezTo>
                  <a:cubicBezTo>
                    <a:pt x="6565" y="695841"/>
                    <a:pt x="2755" y="666854"/>
                    <a:pt x="4025" y="637310"/>
                  </a:cubicBezTo>
                  <a:cubicBezTo>
                    <a:pt x="1485" y="600520"/>
                    <a:pt x="-3595" y="145098"/>
                    <a:pt x="4025" y="107750"/>
                  </a:cubicBezTo>
                  <a:cubicBezTo>
                    <a:pt x="5295" y="100504"/>
                    <a:pt x="4025" y="92700"/>
                    <a:pt x="5295" y="85453"/>
                  </a:cubicBezTo>
                  <a:cubicBezTo>
                    <a:pt x="6565" y="73747"/>
                    <a:pt x="9105" y="60926"/>
                    <a:pt x="10375" y="44450"/>
                  </a:cubicBezTo>
                  <a:cubicBezTo>
                    <a:pt x="10375" y="41910"/>
                    <a:pt x="11645" y="39370"/>
                    <a:pt x="12915" y="38100"/>
                  </a:cubicBezTo>
                  <a:cubicBezTo>
                    <a:pt x="34505" y="35560"/>
                    <a:pt x="49955" y="30480"/>
                    <a:pt x="61481" y="29210"/>
                  </a:cubicBezTo>
                  <a:cubicBezTo>
                    <a:pt x="80932" y="25400"/>
                    <a:pt x="100382" y="22860"/>
                    <a:pt x="120553" y="20320"/>
                  </a:cubicBezTo>
                  <a:cubicBezTo>
                    <a:pt x="134241" y="17780"/>
                    <a:pt x="147928" y="16510"/>
                    <a:pt x="160895" y="13970"/>
                  </a:cubicBezTo>
                  <a:cubicBezTo>
                    <a:pt x="173862" y="11430"/>
                    <a:pt x="187549" y="8890"/>
                    <a:pt x="200516" y="8890"/>
                  </a:cubicBezTo>
                  <a:cubicBezTo>
                    <a:pt x="214924" y="7620"/>
                    <a:pt x="229332" y="10160"/>
                    <a:pt x="243740" y="8890"/>
                  </a:cubicBezTo>
                  <a:cubicBezTo>
                    <a:pt x="261749" y="8890"/>
                    <a:pt x="588085" y="6350"/>
                    <a:pt x="606095" y="5080"/>
                  </a:cubicBezTo>
                  <a:cubicBezTo>
                    <a:pt x="623384" y="3810"/>
                    <a:pt x="640674" y="2540"/>
                    <a:pt x="658683" y="2540"/>
                  </a:cubicBezTo>
                  <a:cubicBezTo>
                    <a:pt x="688219" y="1270"/>
                    <a:pt x="717035" y="0"/>
                    <a:pt x="746571" y="0"/>
                  </a:cubicBezTo>
                  <a:cubicBezTo>
                    <a:pt x="758817" y="0"/>
                    <a:pt x="771784" y="2540"/>
                    <a:pt x="784031" y="2540"/>
                  </a:cubicBezTo>
                  <a:cubicBezTo>
                    <a:pt x="817889" y="3810"/>
                    <a:pt x="852468" y="5080"/>
                    <a:pt x="886326" y="7620"/>
                  </a:cubicBezTo>
                  <a:cubicBezTo>
                    <a:pt x="904336" y="8890"/>
                    <a:pt x="922345" y="12700"/>
                    <a:pt x="940355" y="16510"/>
                  </a:cubicBezTo>
                  <a:lnTo>
                    <a:pt x="953827" y="16510"/>
                  </a:lnTo>
                  <a:cubicBezTo>
                    <a:pt x="965257" y="17780"/>
                    <a:pt x="974147" y="20320"/>
                    <a:pt x="984307" y="21590"/>
                  </a:cubicBezTo>
                  <a:close/>
                  <a:moveTo>
                    <a:pt x="994467" y="797876"/>
                  </a:moveTo>
                  <a:cubicBezTo>
                    <a:pt x="995737" y="781366"/>
                    <a:pt x="997007" y="768666"/>
                    <a:pt x="997007" y="755966"/>
                  </a:cubicBezTo>
                  <a:cubicBezTo>
                    <a:pt x="995737" y="723155"/>
                    <a:pt x="994467" y="693611"/>
                    <a:pt x="994467" y="661837"/>
                  </a:cubicBezTo>
                  <a:cubicBezTo>
                    <a:pt x="994467" y="647344"/>
                    <a:pt x="997007" y="632851"/>
                    <a:pt x="995737" y="618358"/>
                  </a:cubicBezTo>
                  <a:cubicBezTo>
                    <a:pt x="995737" y="604979"/>
                    <a:pt x="994467" y="591044"/>
                    <a:pt x="993197" y="577665"/>
                  </a:cubicBezTo>
                  <a:cubicBezTo>
                    <a:pt x="988117" y="557040"/>
                    <a:pt x="976687" y="130048"/>
                    <a:pt x="976687" y="109423"/>
                  </a:cubicBezTo>
                  <a:cubicBezTo>
                    <a:pt x="974147" y="92142"/>
                    <a:pt x="971607" y="74304"/>
                    <a:pt x="969067" y="57024"/>
                  </a:cubicBezTo>
                  <a:cubicBezTo>
                    <a:pt x="967797" y="44450"/>
                    <a:pt x="966527" y="43180"/>
                    <a:pt x="950441" y="41910"/>
                  </a:cubicBezTo>
                  <a:cubicBezTo>
                    <a:pt x="948279" y="41910"/>
                    <a:pt x="946839" y="41910"/>
                    <a:pt x="944678" y="40640"/>
                  </a:cubicBezTo>
                  <a:cubicBezTo>
                    <a:pt x="926668" y="36830"/>
                    <a:pt x="907938" y="31750"/>
                    <a:pt x="889928" y="30480"/>
                  </a:cubicBezTo>
                  <a:cubicBezTo>
                    <a:pt x="845984" y="26670"/>
                    <a:pt x="801320" y="25400"/>
                    <a:pt x="757377" y="22860"/>
                  </a:cubicBezTo>
                  <a:lnTo>
                    <a:pt x="705509" y="22860"/>
                  </a:lnTo>
                  <a:cubicBezTo>
                    <a:pt x="682456" y="22860"/>
                    <a:pt x="659404" y="22860"/>
                    <a:pt x="637072" y="24130"/>
                  </a:cubicBezTo>
                  <a:cubicBezTo>
                    <a:pt x="617621" y="25400"/>
                    <a:pt x="289844" y="29210"/>
                    <a:pt x="270394" y="29210"/>
                  </a:cubicBezTo>
                  <a:cubicBezTo>
                    <a:pt x="238697" y="29210"/>
                    <a:pt x="207000" y="26670"/>
                    <a:pt x="175303" y="33020"/>
                  </a:cubicBezTo>
                  <a:cubicBezTo>
                    <a:pt x="158734" y="36830"/>
                    <a:pt x="142885" y="36830"/>
                    <a:pt x="127037" y="38100"/>
                  </a:cubicBezTo>
                  <a:cubicBezTo>
                    <a:pt x="99662" y="41910"/>
                    <a:pt x="72287" y="45720"/>
                    <a:pt x="44912" y="50800"/>
                  </a:cubicBezTo>
                  <a:cubicBezTo>
                    <a:pt x="33235" y="50800"/>
                    <a:pt x="30695" y="52565"/>
                    <a:pt x="29425" y="59254"/>
                  </a:cubicBezTo>
                  <a:cubicBezTo>
                    <a:pt x="28155" y="69288"/>
                    <a:pt x="28155" y="79321"/>
                    <a:pt x="26885" y="89355"/>
                  </a:cubicBezTo>
                  <a:cubicBezTo>
                    <a:pt x="25615" y="106078"/>
                    <a:pt x="23075" y="122244"/>
                    <a:pt x="21805" y="138967"/>
                  </a:cubicBezTo>
                  <a:cubicBezTo>
                    <a:pt x="16725" y="156804"/>
                    <a:pt x="23075" y="592716"/>
                    <a:pt x="25615" y="610554"/>
                  </a:cubicBezTo>
                  <a:cubicBezTo>
                    <a:pt x="25615" y="629506"/>
                    <a:pt x="25615" y="649016"/>
                    <a:pt x="26885" y="667969"/>
                  </a:cubicBezTo>
                  <a:cubicBezTo>
                    <a:pt x="26885" y="681905"/>
                    <a:pt x="29425" y="695841"/>
                    <a:pt x="29425" y="709776"/>
                  </a:cubicBezTo>
                  <a:cubicBezTo>
                    <a:pt x="29425" y="724827"/>
                    <a:pt x="29425" y="739878"/>
                    <a:pt x="28155" y="755966"/>
                  </a:cubicBezTo>
                  <a:lnTo>
                    <a:pt x="28155" y="766126"/>
                  </a:lnTo>
                  <a:cubicBezTo>
                    <a:pt x="28155" y="776286"/>
                    <a:pt x="31965" y="780096"/>
                    <a:pt x="40855" y="780096"/>
                  </a:cubicBezTo>
                  <a:cubicBezTo>
                    <a:pt x="51396" y="780096"/>
                    <a:pt x="61481" y="781366"/>
                    <a:pt x="70846" y="781366"/>
                  </a:cubicBezTo>
                  <a:cubicBezTo>
                    <a:pt x="84534" y="781366"/>
                    <a:pt x="98942" y="778826"/>
                    <a:pt x="112629" y="781366"/>
                  </a:cubicBezTo>
                  <a:cubicBezTo>
                    <a:pt x="134961" y="785176"/>
                    <a:pt x="157293" y="787716"/>
                    <a:pt x="179625" y="786446"/>
                  </a:cubicBezTo>
                  <a:cubicBezTo>
                    <a:pt x="194033" y="785176"/>
                    <a:pt x="207720" y="787716"/>
                    <a:pt x="222128" y="787716"/>
                  </a:cubicBezTo>
                  <a:cubicBezTo>
                    <a:pt x="243019" y="787716"/>
                    <a:pt x="263911" y="786446"/>
                    <a:pt x="284802" y="787716"/>
                  </a:cubicBezTo>
                  <a:cubicBezTo>
                    <a:pt x="315778" y="788986"/>
                    <a:pt x="655802" y="778826"/>
                    <a:pt x="687499" y="781366"/>
                  </a:cubicBezTo>
                  <a:cubicBezTo>
                    <a:pt x="701186" y="782636"/>
                    <a:pt x="714874" y="783906"/>
                    <a:pt x="727841" y="783906"/>
                  </a:cubicBezTo>
                  <a:cubicBezTo>
                    <a:pt x="751613" y="786446"/>
                    <a:pt x="774666" y="782636"/>
                    <a:pt x="798439" y="786446"/>
                  </a:cubicBezTo>
                  <a:cubicBezTo>
                    <a:pt x="817889" y="788986"/>
                    <a:pt x="837340" y="788986"/>
                    <a:pt x="856790" y="791526"/>
                  </a:cubicBezTo>
                  <a:cubicBezTo>
                    <a:pt x="885606" y="795336"/>
                    <a:pt x="914421" y="797876"/>
                    <a:pt x="943237" y="799146"/>
                  </a:cubicBezTo>
                  <a:cubicBezTo>
                    <a:pt x="956367" y="799146"/>
                    <a:pt x="974147" y="797876"/>
                    <a:pt x="994467" y="797876"/>
                  </a:cubicBezTo>
                  <a:close/>
                </a:path>
              </a:pathLst>
            </a:custGeom>
            <a:solidFill>
              <a:srgbClr val="FFE492"/>
            </a:solidFill>
          </p:spPr>
          <p:txBody>
            <a:bodyPr/>
            <a:lstStyle/>
            <a:p>
              <a:endParaRPr lang="en-US"/>
            </a:p>
          </p:txBody>
        </p:sp>
      </p:grpSp>
      <p:sp>
        <p:nvSpPr>
          <p:cNvPr id="24" name="Freeform 24"/>
          <p:cNvSpPr/>
          <p:nvPr/>
        </p:nvSpPr>
        <p:spPr>
          <a:xfrm rot="-1222160">
            <a:off x="10353640" y="2972218"/>
            <a:ext cx="196907" cy="518176"/>
          </a:xfrm>
          <a:custGeom>
            <a:avLst/>
            <a:gdLst/>
            <a:ahLst/>
            <a:cxnLst/>
            <a:rect l="l" t="t" r="r" b="b"/>
            <a:pathLst>
              <a:path w="196907" h="518176">
                <a:moveTo>
                  <a:pt x="0" y="0"/>
                </a:moveTo>
                <a:lnTo>
                  <a:pt x="196907" y="0"/>
                </a:lnTo>
                <a:lnTo>
                  <a:pt x="196907" y="518176"/>
                </a:lnTo>
                <a:lnTo>
                  <a:pt x="0" y="518176"/>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grpSp>
        <p:nvGrpSpPr>
          <p:cNvPr id="25" name="Group 25"/>
          <p:cNvGrpSpPr/>
          <p:nvPr/>
        </p:nvGrpSpPr>
        <p:grpSpPr>
          <a:xfrm>
            <a:off x="5826191" y="2514840"/>
            <a:ext cx="2271803" cy="560599"/>
            <a:chOff x="0" y="0"/>
            <a:chExt cx="1508834" cy="372326"/>
          </a:xfrm>
        </p:grpSpPr>
        <p:sp>
          <p:nvSpPr>
            <p:cNvPr id="26" name="Freeform 26"/>
            <p:cNvSpPr/>
            <p:nvPr/>
          </p:nvSpPr>
          <p:spPr>
            <a:xfrm>
              <a:off x="39979" y="45156"/>
              <a:ext cx="1468855" cy="326465"/>
            </a:xfrm>
            <a:custGeom>
              <a:avLst/>
              <a:gdLst/>
              <a:ahLst/>
              <a:cxnLst/>
              <a:rect l="l" t="t" r="r" b="b"/>
              <a:pathLst>
                <a:path w="1468855" h="326465">
                  <a:moveTo>
                    <a:pt x="661" y="296690"/>
                  </a:moveTo>
                  <a:cubicBezTo>
                    <a:pt x="-1879" y="305580"/>
                    <a:pt x="3201" y="311930"/>
                    <a:pt x="10798" y="313200"/>
                  </a:cubicBezTo>
                  <a:cubicBezTo>
                    <a:pt x="19450" y="314470"/>
                    <a:pt x="27021" y="314470"/>
                    <a:pt x="35673" y="314470"/>
                  </a:cubicBezTo>
                  <a:cubicBezTo>
                    <a:pt x="70282" y="315740"/>
                    <a:pt x="104890" y="315740"/>
                    <a:pt x="140580" y="317010"/>
                  </a:cubicBezTo>
                  <a:cubicBezTo>
                    <a:pt x="160048" y="318280"/>
                    <a:pt x="179515" y="319550"/>
                    <a:pt x="197901" y="320820"/>
                  </a:cubicBezTo>
                  <a:cubicBezTo>
                    <a:pt x="230346" y="322090"/>
                    <a:pt x="261710" y="322090"/>
                    <a:pt x="294156" y="323360"/>
                  </a:cubicBezTo>
                  <a:cubicBezTo>
                    <a:pt x="307134" y="323360"/>
                    <a:pt x="319031" y="323360"/>
                    <a:pt x="332009" y="322090"/>
                  </a:cubicBezTo>
                  <a:cubicBezTo>
                    <a:pt x="337417" y="322090"/>
                    <a:pt x="343906" y="320820"/>
                    <a:pt x="349314" y="320820"/>
                  </a:cubicBezTo>
                  <a:cubicBezTo>
                    <a:pt x="370944" y="322090"/>
                    <a:pt x="803552" y="313200"/>
                    <a:pt x="825182" y="314470"/>
                  </a:cubicBezTo>
                  <a:cubicBezTo>
                    <a:pt x="855465" y="315740"/>
                    <a:pt x="938742" y="315740"/>
                    <a:pt x="969024" y="315740"/>
                  </a:cubicBezTo>
                  <a:cubicBezTo>
                    <a:pt x="980921" y="315740"/>
                    <a:pt x="991736" y="314470"/>
                    <a:pt x="1003633" y="314470"/>
                  </a:cubicBezTo>
                  <a:lnTo>
                    <a:pt x="1062035" y="318280"/>
                  </a:lnTo>
                  <a:cubicBezTo>
                    <a:pt x="1104214" y="320820"/>
                    <a:pt x="1145312" y="318280"/>
                    <a:pt x="1187491" y="322090"/>
                  </a:cubicBezTo>
                  <a:cubicBezTo>
                    <a:pt x="1257790" y="327170"/>
                    <a:pt x="1329170" y="320820"/>
                    <a:pt x="1405355" y="325900"/>
                  </a:cubicBezTo>
                  <a:cubicBezTo>
                    <a:pt x="1425675" y="327170"/>
                    <a:pt x="1445995" y="325900"/>
                    <a:pt x="1468855" y="325900"/>
                  </a:cubicBezTo>
                  <a:lnTo>
                    <a:pt x="1468855" y="266210"/>
                  </a:lnTo>
                  <a:cubicBezTo>
                    <a:pt x="1467585" y="232458"/>
                    <a:pt x="1466315" y="223660"/>
                    <a:pt x="1466315" y="214312"/>
                  </a:cubicBezTo>
                  <a:cubicBezTo>
                    <a:pt x="1466315" y="203497"/>
                    <a:pt x="1470125" y="192499"/>
                    <a:pt x="1463775" y="181685"/>
                  </a:cubicBezTo>
                  <a:cubicBezTo>
                    <a:pt x="1456155" y="174536"/>
                    <a:pt x="1444725" y="33580"/>
                    <a:pt x="1444725" y="26431"/>
                  </a:cubicBezTo>
                  <a:cubicBezTo>
                    <a:pt x="1442185" y="21482"/>
                    <a:pt x="1440915" y="16350"/>
                    <a:pt x="1438375" y="11401"/>
                  </a:cubicBezTo>
                  <a:cubicBezTo>
                    <a:pt x="1438375" y="9934"/>
                    <a:pt x="1437105" y="8468"/>
                    <a:pt x="1435835" y="5644"/>
                  </a:cubicBezTo>
                  <a:cubicBezTo>
                    <a:pt x="1425675" y="3104"/>
                    <a:pt x="1416785" y="1834"/>
                    <a:pt x="1406625" y="564"/>
                  </a:cubicBezTo>
                  <a:cubicBezTo>
                    <a:pt x="1399005" y="-706"/>
                    <a:pt x="1391385" y="564"/>
                    <a:pt x="1385035" y="564"/>
                  </a:cubicBezTo>
                  <a:lnTo>
                    <a:pt x="5390" y="5644"/>
                  </a:lnTo>
                  <a:lnTo>
                    <a:pt x="661" y="296690"/>
                  </a:lnTo>
                  <a:close/>
                </a:path>
              </a:pathLst>
            </a:custGeom>
            <a:solidFill>
              <a:srgbClr val="FFE492"/>
            </a:solidFill>
          </p:spPr>
          <p:txBody>
            <a:bodyPr/>
            <a:lstStyle/>
            <a:p>
              <a:endParaRPr lang="en-US"/>
            </a:p>
          </p:txBody>
        </p:sp>
        <p:sp>
          <p:nvSpPr>
            <p:cNvPr id="27" name="Freeform 27"/>
            <p:cNvSpPr/>
            <p:nvPr/>
          </p:nvSpPr>
          <p:spPr>
            <a:xfrm>
              <a:off x="11430" y="16510"/>
              <a:ext cx="1447874" cy="317716"/>
            </a:xfrm>
            <a:custGeom>
              <a:avLst/>
              <a:gdLst/>
              <a:ahLst/>
              <a:cxnLst/>
              <a:rect l="l" t="t" r="r" b="b"/>
              <a:pathLst>
                <a:path w="1447874" h="317716">
                  <a:moveTo>
                    <a:pt x="1447874" y="317716"/>
                  </a:moveTo>
                  <a:lnTo>
                    <a:pt x="0" y="310096"/>
                  </a:lnTo>
                  <a:lnTo>
                    <a:pt x="0" y="116665"/>
                  </a:lnTo>
                  <a:lnTo>
                    <a:pt x="7620" y="20320"/>
                  </a:lnTo>
                  <a:lnTo>
                    <a:pt x="718541" y="0"/>
                  </a:lnTo>
                  <a:lnTo>
                    <a:pt x="1426284" y="8890"/>
                  </a:lnTo>
                  <a:close/>
                </a:path>
              </a:pathLst>
            </a:custGeom>
            <a:solidFill>
              <a:srgbClr val="FFE492"/>
            </a:solidFill>
          </p:spPr>
          <p:txBody>
            <a:bodyPr/>
            <a:lstStyle/>
            <a:p>
              <a:endParaRPr lang="en-US"/>
            </a:p>
          </p:txBody>
        </p:sp>
        <p:sp>
          <p:nvSpPr>
            <p:cNvPr id="28" name="Freeform 28"/>
            <p:cNvSpPr/>
            <p:nvPr/>
          </p:nvSpPr>
          <p:spPr>
            <a:xfrm>
              <a:off x="-215" y="0"/>
              <a:ext cx="1472219" cy="343680"/>
            </a:xfrm>
            <a:custGeom>
              <a:avLst/>
              <a:gdLst/>
              <a:ahLst/>
              <a:cxnLst/>
              <a:rect l="l" t="t" r="r" b="b"/>
              <a:pathLst>
                <a:path w="1472219" h="343680">
                  <a:moveTo>
                    <a:pt x="1439199" y="21590"/>
                  </a:moveTo>
                  <a:cubicBezTo>
                    <a:pt x="1440469" y="34290"/>
                    <a:pt x="1440469" y="44450"/>
                    <a:pt x="1441739" y="52341"/>
                  </a:cubicBezTo>
                  <a:cubicBezTo>
                    <a:pt x="1444279" y="57290"/>
                    <a:pt x="1445549" y="62422"/>
                    <a:pt x="1448089" y="67371"/>
                  </a:cubicBezTo>
                  <a:cubicBezTo>
                    <a:pt x="1448089" y="74520"/>
                    <a:pt x="1460789" y="215476"/>
                    <a:pt x="1467139" y="222625"/>
                  </a:cubicBezTo>
                  <a:cubicBezTo>
                    <a:pt x="1473489" y="233439"/>
                    <a:pt x="1469679" y="244437"/>
                    <a:pt x="1469679" y="255252"/>
                  </a:cubicBezTo>
                  <a:cubicBezTo>
                    <a:pt x="1469679" y="264783"/>
                    <a:pt x="1470949" y="273582"/>
                    <a:pt x="1472219" y="283426"/>
                  </a:cubicBezTo>
                  <a:lnTo>
                    <a:pt x="1472219" y="343116"/>
                  </a:lnTo>
                  <a:cubicBezTo>
                    <a:pt x="1449359" y="343116"/>
                    <a:pt x="1429039" y="344386"/>
                    <a:pt x="1408719" y="343116"/>
                  </a:cubicBezTo>
                  <a:cubicBezTo>
                    <a:pt x="1338000" y="338036"/>
                    <a:pt x="1266620" y="344386"/>
                    <a:pt x="1196321" y="339306"/>
                  </a:cubicBezTo>
                  <a:cubicBezTo>
                    <a:pt x="1154142" y="335496"/>
                    <a:pt x="1113044" y="338036"/>
                    <a:pt x="1070865" y="335496"/>
                  </a:cubicBezTo>
                  <a:lnTo>
                    <a:pt x="1012463" y="331686"/>
                  </a:lnTo>
                  <a:cubicBezTo>
                    <a:pt x="1000566" y="331686"/>
                    <a:pt x="989751" y="332956"/>
                    <a:pt x="977854" y="332956"/>
                  </a:cubicBezTo>
                  <a:cubicBezTo>
                    <a:pt x="947572" y="331686"/>
                    <a:pt x="864295" y="332956"/>
                    <a:pt x="834012" y="331686"/>
                  </a:cubicBezTo>
                  <a:cubicBezTo>
                    <a:pt x="812382" y="330416"/>
                    <a:pt x="379774" y="339306"/>
                    <a:pt x="358143" y="338036"/>
                  </a:cubicBezTo>
                  <a:cubicBezTo>
                    <a:pt x="352736" y="338036"/>
                    <a:pt x="346247" y="339306"/>
                    <a:pt x="340839" y="339306"/>
                  </a:cubicBezTo>
                  <a:cubicBezTo>
                    <a:pt x="327861" y="339306"/>
                    <a:pt x="315964" y="340576"/>
                    <a:pt x="302986" y="340576"/>
                  </a:cubicBezTo>
                  <a:cubicBezTo>
                    <a:pt x="270540" y="340576"/>
                    <a:pt x="239176" y="339306"/>
                    <a:pt x="206731" y="338036"/>
                  </a:cubicBezTo>
                  <a:cubicBezTo>
                    <a:pt x="187263" y="336766"/>
                    <a:pt x="167796" y="335496"/>
                    <a:pt x="149410" y="334226"/>
                  </a:cubicBezTo>
                  <a:cubicBezTo>
                    <a:pt x="114802" y="332956"/>
                    <a:pt x="80193" y="331686"/>
                    <a:pt x="44503"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3155" y="30480"/>
                    <a:pt x="70459" y="29210"/>
                  </a:cubicBezTo>
                  <a:cubicBezTo>
                    <a:pt x="99660" y="25400"/>
                    <a:pt x="128861" y="22860"/>
                    <a:pt x="159144" y="20320"/>
                  </a:cubicBezTo>
                  <a:cubicBezTo>
                    <a:pt x="179693" y="17780"/>
                    <a:pt x="200242" y="16510"/>
                    <a:pt x="219709" y="13970"/>
                  </a:cubicBezTo>
                  <a:cubicBezTo>
                    <a:pt x="239176" y="11430"/>
                    <a:pt x="259725" y="8890"/>
                    <a:pt x="279193" y="8890"/>
                  </a:cubicBezTo>
                  <a:cubicBezTo>
                    <a:pt x="300823" y="7620"/>
                    <a:pt x="322453" y="10160"/>
                    <a:pt x="344084" y="8890"/>
                  </a:cubicBezTo>
                  <a:cubicBezTo>
                    <a:pt x="371122" y="8890"/>
                    <a:pt x="861050" y="6350"/>
                    <a:pt x="888088" y="5080"/>
                  </a:cubicBezTo>
                  <a:cubicBezTo>
                    <a:pt x="914044" y="3810"/>
                    <a:pt x="940001" y="2540"/>
                    <a:pt x="967039" y="2540"/>
                  </a:cubicBezTo>
                  <a:cubicBezTo>
                    <a:pt x="1011381" y="1270"/>
                    <a:pt x="1054642" y="0"/>
                    <a:pt x="1098984" y="0"/>
                  </a:cubicBezTo>
                  <a:cubicBezTo>
                    <a:pt x="1117370" y="0"/>
                    <a:pt x="1136837" y="2540"/>
                    <a:pt x="1155223" y="2540"/>
                  </a:cubicBezTo>
                  <a:cubicBezTo>
                    <a:pt x="1206055" y="3810"/>
                    <a:pt x="1257968" y="5080"/>
                    <a:pt x="1308799" y="7620"/>
                  </a:cubicBezTo>
                  <a:cubicBezTo>
                    <a:pt x="1335837" y="8890"/>
                    <a:pt x="1362875" y="12700"/>
                    <a:pt x="1389913" y="16510"/>
                  </a:cubicBezTo>
                  <a:lnTo>
                    <a:pt x="1408719" y="16510"/>
                  </a:lnTo>
                  <a:cubicBezTo>
                    <a:pt x="1420149" y="17780"/>
                    <a:pt x="1429039" y="20320"/>
                    <a:pt x="1439199" y="21590"/>
                  </a:cubicBezTo>
                  <a:close/>
                  <a:moveTo>
                    <a:pt x="1449359" y="326606"/>
                  </a:moveTo>
                  <a:cubicBezTo>
                    <a:pt x="1450629" y="310096"/>
                    <a:pt x="1451899" y="297396"/>
                    <a:pt x="1451899" y="284696"/>
                  </a:cubicBezTo>
                  <a:cubicBezTo>
                    <a:pt x="1450629" y="272665"/>
                    <a:pt x="1449359" y="262950"/>
                    <a:pt x="1449359" y="252502"/>
                  </a:cubicBezTo>
                  <a:cubicBezTo>
                    <a:pt x="1449359" y="247737"/>
                    <a:pt x="1451899" y="242971"/>
                    <a:pt x="1450629" y="238205"/>
                  </a:cubicBezTo>
                  <a:cubicBezTo>
                    <a:pt x="1450629" y="233806"/>
                    <a:pt x="1449359" y="229224"/>
                    <a:pt x="1448089" y="224824"/>
                  </a:cubicBezTo>
                  <a:cubicBezTo>
                    <a:pt x="1443009" y="218042"/>
                    <a:pt x="1431579" y="77636"/>
                    <a:pt x="1431579" y="70854"/>
                  </a:cubicBezTo>
                  <a:cubicBezTo>
                    <a:pt x="1429039" y="65172"/>
                    <a:pt x="1426499" y="59306"/>
                    <a:pt x="1423959" y="53624"/>
                  </a:cubicBezTo>
                  <a:cubicBezTo>
                    <a:pt x="1422689" y="44450"/>
                    <a:pt x="1421419" y="43180"/>
                    <a:pt x="1405054" y="41910"/>
                  </a:cubicBezTo>
                  <a:cubicBezTo>
                    <a:pt x="1401810" y="41910"/>
                    <a:pt x="1399647" y="41910"/>
                    <a:pt x="1396402" y="40640"/>
                  </a:cubicBezTo>
                  <a:cubicBezTo>
                    <a:pt x="1369364" y="36830"/>
                    <a:pt x="1341245" y="31750"/>
                    <a:pt x="1314207" y="30480"/>
                  </a:cubicBezTo>
                  <a:cubicBezTo>
                    <a:pt x="1248234" y="26670"/>
                    <a:pt x="1181180" y="25400"/>
                    <a:pt x="1115207" y="22860"/>
                  </a:cubicBezTo>
                  <a:lnTo>
                    <a:pt x="1037338" y="22860"/>
                  </a:lnTo>
                  <a:cubicBezTo>
                    <a:pt x="1002729" y="22860"/>
                    <a:pt x="968120" y="22860"/>
                    <a:pt x="934593" y="24130"/>
                  </a:cubicBezTo>
                  <a:cubicBezTo>
                    <a:pt x="905392" y="25400"/>
                    <a:pt x="413301" y="29210"/>
                    <a:pt x="384100" y="29210"/>
                  </a:cubicBezTo>
                  <a:cubicBezTo>
                    <a:pt x="336513" y="29210"/>
                    <a:pt x="288926" y="26670"/>
                    <a:pt x="241339" y="33020"/>
                  </a:cubicBezTo>
                  <a:cubicBezTo>
                    <a:pt x="216464" y="36830"/>
                    <a:pt x="192671" y="36830"/>
                    <a:pt x="168878" y="38100"/>
                  </a:cubicBezTo>
                  <a:cubicBezTo>
                    <a:pt x="127780" y="41910"/>
                    <a:pt x="86682" y="45720"/>
                    <a:pt x="45584"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5318" y="308826"/>
                    <a:pt x="70459" y="310096"/>
                    <a:pt x="84519" y="310096"/>
                  </a:cubicBezTo>
                  <a:cubicBezTo>
                    <a:pt x="105068" y="310096"/>
                    <a:pt x="126698" y="307556"/>
                    <a:pt x="147247" y="310096"/>
                  </a:cubicBezTo>
                  <a:cubicBezTo>
                    <a:pt x="180774" y="313906"/>
                    <a:pt x="214301" y="316446"/>
                    <a:pt x="247828" y="315176"/>
                  </a:cubicBezTo>
                  <a:cubicBezTo>
                    <a:pt x="269459" y="313906"/>
                    <a:pt x="290008" y="316446"/>
                    <a:pt x="311638" y="316446"/>
                  </a:cubicBezTo>
                  <a:cubicBezTo>
                    <a:pt x="343002" y="316446"/>
                    <a:pt x="374366" y="315176"/>
                    <a:pt x="405730" y="316446"/>
                  </a:cubicBezTo>
                  <a:cubicBezTo>
                    <a:pt x="452236" y="317716"/>
                    <a:pt x="962713" y="307556"/>
                    <a:pt x="1010300" y="310096"/>
                  </a:cubicBezTo>
                  <a:cubicBezTo>
                    <a:pt x="1030849" y="311366"/>
                    <a:pt x="1051397" y="312636"/>
                    <a:pt x="1070865" y="312636"/>
                  </a:cubicBezTo>
                  <a:cubicBezTo>
                    <a:pt x="1106555" y="315176"/>
                    <a:pt x="1141164" y="311366"/>
                    <a:pt x="1176854" y="315176"/>
                  </a:cubicBezTo>
                  <a:cubicBezTo>
                    <a:pt x="1206055" y="317716"/>
                    <a:pt x="1235256" y="317716"/>
                    <a:pt x="1264457" y="320256"/>
                  </a:cubicBezTo>
                  <a:cubicBezTo>
                    <a:pt x="1307718" y="324066"/>
                    <a:pt x="1350978" y="326606"/>
                    <a:pt x="1394239" y="327876"/>
                  </a:cubicBezTo>
                  <a:cubicBezTo>
                    <a:pt x="1411259" y="327876"/>
                    <a:pt x="1429039" y="326606"/>
                    <a:pt x="1449359" y="326606"/>
                  </a:cubicBezTo>
                  <a:close/>
                </a:path>
              </a:pathLst>
            </a:custGeom>
            <a:solidFill>
              <a:srgbClr val="2A2B39"/>
            </a:solidFill>
          </p:spPr>
          <p:txBody>
            <a:bodyPr/>
            <a:lstStyle/>
            <a:p>
              <a:endParaRPr lang="en-US"/>
            </a:p>
          </p:txBody>
        </p:sp>
      </p:grpSp>
      <p:sp>
        <p:nvSpPr>
          <p:cNvPr id="29" name="Freeform 29"/>
          <p:cNvSpPr/>
          <p:nvPr/>
        </p:nvSpPr>
        <p:spPr>
          <a:xfrm rot="-5400000">
            <a:off x="13986947" y="4006302"/>
            <a:ext cx="444371" cy="283326"/>
          </a:xfrm>
          <a:custGeom>
            <a:avLst/>
            <a:gdLst/>
            <a:ahLst/>
            <a:cxnLst/>
            <a:rect l="l" t="t" r="r" b="b"/>
            <a:pathLst>
              <a:path w="444371" h="283326">
                <a:moveTo>
                  <a:pt x="0" y="0"/>
                </a:moveTo>
                <a:lnTo>
                  <a:pt x="444370" y="0"/>
                </a:lnTo>
                <a:lnTo>
                  <a:pt x="444370" y="283326"/>
                </a:lnTo>
                <a:lnTo>
                  <a:pt x="0" y="283326"/>
                </a:lnTo>
                <a:lnTo>
                  <a:pt x="0" y="0"/>
                </a:lnTo>
                <a:close/>
              </a:path>
            </a:pathLst>
          </a:custGeom>
          <a:blipFill>
            <a:blip>
              <a:extLst>
                <a:ext uri="{96DAC541-7B7A-43D3-8B79-37D633B846F1}">
                  <asvg:svgBlip xmlns:asvg="http://schemas.microsoft.com/office/drawing/2016/SVG/main" r:embed="rId4"/>
                </a:ext>
              </a:extLst>
            </a:blip>
            <a:stretch>
              <a:fillRect l="-85224" t="-233427" r="-78713"/>
            </a:stretch>
          </a:blipFill>
        </p:spPr>
        <p:txBody>
          <a:bodyPr/>
          <a:lstStyle/>
          <a:p>
            <a:endParaRPr lang="en-US"/>
          </a:p>
        </p:txBody>
      </p:sp>
      <p:grpSp>
        <p:nvGrpSpPr>
          <p:cNvPr id="30" name="Group 30"/>
          <p:cNvGrpSpPr/>
          <p:nvPr/>
        </p:nvGrpSpPr>
        <p:grpSpPr>
          <a:xfrm>
            <a:off x="4894955" y="8136987"/>
            <a:ext cx="4528878" cy="1763304"/>
            <a:chOff x="0" y="0"/>
            <a:chExt cx="3557941" cy="1385273"/>
          </a:xfrm>
        </p:grpSpPr>
        <p:sp>
          <p:nvSpPr>
            <p:cNvPr id="31" name="Freeform 31"/>
            <p:cNvSpPr/>
            <p:nvPr/>
          </p:nvSpPr>
          <p:spPr>
            <a:xfrm>
              <a:off x="40031" y="45156"/>
              <a:ext cx="3517911" cy="1339412"/>
            </a:xfrm>
            <a:custGeom>
              <a:avLst/>
              <a:gdLst/>
              <a:ahLst/>
              <a:cxnLst/>
              <a:rect l="l" t="t" r="r" b="b"/>
              <a:pathLst>
                <a:path w="3517911" h="1339412">
                  <a:moveTo>
                    <a:pt x="609" y="1309637"/>
                  </a:moveTo>
                  <a:cubicBezTo>
                    <a:pt x="-1931" y="1318527"/>
                    <a:pt x="3149" y="1324877"/>
                    <a:pt x="21906" y="1326147"/>
                  </a:cubicBezTo>
                  <a:cubicBezTo>
                    <a:pt x="43572" y="1327417"/>
                    <a:pt x="62530" y="1327417"/>
                    <a:pt x="84196" y="1327417"/>
                  </a:cubicBezTo>
                  <a:cubicBezTo>
                    <a:pt x="170861" y="1328687"/>
                    <a:pt x="257526" y="1328687"/>
                    <a:pt x="346899" y="1329957"/>
                  </a:cubicBezTo>
                  <a:cubicBezTo>
                    <a:pt x="395647" y="1331227"/>
                    <a:pt x="444396" y="1332497"/>
                    <a:pt x="490437" y="1333767"/>
                  </a:cubicBezTo>
                  <a:cubicBezTo>
                    <a:pt x="571685" y="1335037"/>
                    <a:pt x="650225" y="1335037"/>
                    <a:pt x="731473" y="1336307"/>
                  </a:cubicBezTo>
                  <a:cubicBezTo>
                    <a:pt x="763972" y="1336307"/>
                    <a:pt x="793763" y="1336307"/>
                    <a:pt x="826263" y="1335037"/>
                  </a:cubicBezTo>
                  <a:cubicBezTo>
                    <a:pt x="839804" y="1335037"/>
                    <a:pt x="856054" y="1333767"/>
                    <a:pt x="869595" y="1333767"/>
                  </a:cubicBezTo>
                  <a:cubicBezTo>
                    <a:pt x="923760" y="1335037"/>
                    <a:pt x="2007069" y="1326147"/>
                    <a:pt x="2061234" y="1327417"/>
                  </a:cubicBezTo>
                  <a:cubicBezTo>
                    <a:pt x="2137065" y="1328687"/>
                    <a:pt x="2345602" y="1328687"/>
                    <a:pt x="2421434" y="1328687"/>
                  </a:cubicBezTo>
                  <a:cubicBezTo>
                    <a:pt x="2451225" y="1328687"/>
                    <a:pt x="2478308" y="1327417"/>
                    <a:pt x="2508099" y="1327417"/>
                  </a:cubicBezTo>
                  <a:lnTo>
                    <a:pt x="2654345" y="1331227"/>
                  </a:lnTo>
                  <a:cubicBezTo>
                    <a:pt x="2759968" y="1333767"/>
                    <a:pt x="2862882" y="1331227"/>
                    <a:pt x="2968505" y="1335037"/>
                  </a:cubicBezTo>
                  <a:cubicBezTo>
                    <a:pt x="3144542" y="1340117"/>
                    <a:pt x="3323288" y="1333767"/>
                    <a:pt x="3454410" y="1338847"/>
                  </a:cubicBezTo>
                  <a:cubicBezTo>
                    <a:pt x="3474730" y="1340117"/>
                    <a:pt x="3495051" y="1338847"/>
                    <a:pt x="3517910" y="1338847"/>
                  </a:cubicBezTo>
                  <a:lnTo>
                    <a:pt x="3517910" y="1279157"/>
                  </a:lnTo>
                  <a:cubicBezTo>
                    <a:pt x="3516640" y="1222452"/>
                    <a:pt x="3515371" y="1175054"/>
                    <a:pt x="3515371" y="1124693"/>
                  </a:cubicBezTo>
                  <a:cubicBezTo>
                    <a:pt x="3515371" y="1066433"/>
                    <a:pt x="3519180" y="1007186"/>
                    <a:pt x="3512830" y="948925"/>
                  </a:cubicBezTo>
                  <a:cubicBezTo>
                    <a:pt x="3505210" y="910415"/>
                    <a:pt x="3493780" y="151058"/>
                    <a:pt x="3493780" y="112547"/>
                  </a:cubicBezTo>
                  <a:cubicBezTo>
                    <a:pt x="3491240" y="85886"/>
                    <a:pt x="3489971" y="58237"/>
                    <a:pt x="3487430" y="31576"/>
                  </a:cubicBezTo>
                  <a:cubicBezTo>
                    <a:pt x="3487430" y="23676"/>
                    <a:pt x="3486160" y="15776"/>
                    <a:pt x="3484890" y="5644"/>
                  </a:cubicBezTo>
                  <a:cubicBezTo>
                    <a:pt x="3474730" y="3104"/>
                    <a:pt x="3465840" y="1834"/>
                    <a:pt x="3455680" y="564"/>
                  </a:cubicBezTo>
                  <a:cubicBezTo>
                    <a:pt x="3448060" y="-706"/>
                    <a:pt x="3440440" y="564"/>
                    <a:pt x="3434090" y="564"/>
                  </a:cubicBezTo>
                  <a:lnTo>
                    <a:pt x="8365" y="5644"/>
                  </a:lnTo>
                  <a:lnTo>
                    <a:pt x="609" y="1309637"/>
                  </a:lnTo>
                  <a:close/>
                </a:path>
              </a:pathLst>
            </a:custGeom>
            <a:solidFill>
              <a:srgbClr val="E8DEFC"/>
            </a:solidFill>
          </p:spPr>
          <p:txBody>
            <a:bodyPr/>
            <a:lstStyle/>
            <a:p>
              <a:endParaRPr lang="en-US"/>
            </a:p>
          </p:txBody>
        </p:sp>
        <p:sp>
          <p:nvSpPr>
            <p:cNvPr id="32" name="Freeform 32"/>
            <p:cNvSpPr/>
            <p:nvPr/>
          </p:nvSpPr>
          <p:spPr>
            <a:xfrm>
              <a:off x="11430" y="16510"/>
              <a:ext cx="3496981" cy="1330663"/>
            </a:xfrm>
            <a:custGeom>
              <a:avLst/>
              <a:gdLst/>
              <a:ahLst/>
              <a:cxnLst/>
              <a:rect l="l" t="t" r="r" b="b"/>
              <a:pathLst>
                <a:path w="3496981" h="1330663">
                  <a:moveTo>
                    <a:pt x="3496981" y="1330663"/>
                  </a:moveTo>
                  <a:lnTo>
                    <a:pt x="0" y="1323043"/>
                  </a:lnTo>
                  <a:lnTo>
                    <a:pt x="0" y="472980"/>
                  </a:lnTo>
                  <a:lnTo>
                    <a:pt x="7620" y="20320"/>
                  </a:lnTo>
                  <a:lnTo>
                    <a:pt x="1751301" y="0"/>
                  </a:lnTo>
                  <a:lnTo>
                    <a:pt x="3475392" y="8890"/>
                  </a:lnTo>
                  <a:close/>
                </a:path>
              </a:pathLst>
            </a:custGeom>
            <a:solidFill>
              <a:srgbClr val="E8DEFC"/>
            </a:solidFill>
          </p:spPr>
          <p:txBody>
            <a:bodyPr/>
            <a:lstStyle/>
            <a:p>
              <a:endParaRPr lang="en-US"/>
            </a:p>
          </p:txBody>
        </p:sp>
        <p:sp>
          <p:nvSpPr>
            <p:cNvPr id="33" name="Freeform 33"/>
            <p:cNvSpPr/>
            <p:nvPr/>
          </p:nvSpPr>
          <p:spPr>
            <a:xfrm>
              <a:off x="-215" y="0"/>
              <a:ext cx="3521326" cy="1356628"/>
            </a:xfrm>
            <a:custGeom>
              <a:avLst/>
              <a:gdLst/>
              <a:ahLst/>
              <a:cxnLst/>
              <a:rect l="l" t="t" r="r" b="b"/>
              <a:pathLst>
                <a:path w="3521326" h="1356628">
                  <a:moveTo>
                    <a:pt x="3488306" y="21590"/>
                  </a:moveTo>
                  <a:cubicBezTo>
                    <a:pt x="3489576" y="34290"/>
                    <a:pt x="3489576" y="44450"/>
                    <a:pt x="3490847" y="54020"/>
                  </a:cubicBezTo>
                  <a:cubicBezTo>
                    <a:pt x="3493386" y="80681"/>
                    <a:pt x="3494656" y="108330"/>
                    <a:pt x="3497197" y="134992"/>
                  </a:cubicBezTo>
                  <a:cubicBezTo>
                    <a:pt x="3497197" y="173503"/>
                    <a:pt x="3509897" y="932859"/>
                    <a:pt x="3516247" y="971370"/>
                  </a:cubicBezTo>
                  <a:cubicBezTo>
                    <a:pt x="3522597" y="1029630"/>
                    <a:pt x="3518786" y="1088878"/>
                    <a:pt x="3518786" y="1147138"/>
                  </a:cubicBezTo>
                  <a:cubicBezTo>
                    <a:pt x="3518786" y="1198486"/>
                    <a:pt x="3520056" y="1245884"/>
                    <a:pt x="3521326" y="1296373"/>
                  </a:cubicBezTo>
                  <a:lnTo>
                    <a:pt x="3521326" y="1356063"/>
                  </a:lnTo>
                  <a:cubicBezTo>
                    <a:pt x="3498467" y="1356063"/>
                    <a:pt x="3478147" y="1357333"/>
                    <a:pt x="3457826" y="1356063"/>
                  </a:cubicBezTo>
                  <a:cubicBezTo>
                    <a:pt x="3284994" y="1350983"/>
                    <a:pt x="3106248" y="1357333"/>
                    <a:pt x="2930211" y="1352253"/>
                  </a:cubicBezTo>
                  <a:cubicBezTo>
                    <a:pt x="2824588" y="1348443"/>
                    <a:pt x="2721674" y="1350983"/>
                    <a:pt x="2616051" y="1348443"/>
                  </a:cubicBezTo>
                  <a:lnTo>
                    <a:pt x="2469805" y="1344633"/>
                  </a:lnTo>
                  <a:cubicBezTo>
                    <a:pt x="2440014" y="1344633"/>
                    <a:pt x="2412931" y="1345903"/>
                    <a:pt x="2383140" y="1345903"/>
                  </a:cubicBezTo>
                  <a:cubicBezTo>
                    <a:pt x="2307308" y="1344633"/>
                    <a:pt x="2098772" y="1345903"/>
                    <a:pt x="2022940" y="1344633"/>
                  </a:cubicBezTo>
                  <a:cubicBezTo>
                    <a:pt x="1968775" y="1343363"/>
                    <a:pt x="885466" y="1352253"/>
                    <a:pt x="831301" y="1350983"/>
                  </a:cubicBezTo>
                  <a:cubicBezTo>
                    <a:pt x="817760" y="1350983"/>
                    <a:pt x="801510" y="1352253"/>
                    <a:pt x="787969" y="1352253"/>
                  </a:cubicBezTo>
                  <a:cubicBezTo>
                    <a:pt x="755469" y="1352253"/>
                    <a:pt x="725678" y="1353523"/>
                    <a:pt x="693179" y="1353523"/>
                  </a:cubicBezTo>
                  <a:cubicBezTo>
                    <a:pt x="611931" y="1353523"/>
                    <a:pt x="533391" y="1352253"/>
                    <a:pt x="452143" y="1350983"/>
                  </a:cubicBezTo>
                  <a:cubicBezTo>
                    <a:pt x="403394" y="1349713"/>
                    <a:pt x="354645" y="1348443"/>
                    <a:pt x="308605" y="1347173"/>
                  </a:cubicBezTo>
                  <a:cubicBezTo>
                    <a:pt x="221940" y="1345903"/>
                    <a:pt x="135275" y="1344633"/>
                    <a:pt x="45903" y="1344633"/>
                  </a:cubicBezTo>
                  <a:cubicBezTo>
                    <a:pt x="34505" y="1344633"/>
                    <a:pt x="25615" y="1344633"/>
                    <a:pt x="15455" y="1343363"/>
                  </a:cubicBezTo>
                  <a:cubicBezTo>
                    <a:pt x="6565" y="1342093"/>
                    <a:pt x="1485" y="1335743"/>
                    <a:pt x="4025" y="1326853"/>
                  </a:cubicBezTo>
                  <a:cubicBezTo>
                    <a:pt x="12915" y="1295257"/>
                    <a:pt x="9105" y="1270570"/>
                    <a:pt x="7835" y="1244896"/>
                  </a:cubicBezTo>
                  <a:cubicBezTo>
                    <a:pt x="6565" y="1192561"/>
                    <a:pt x="2755" y="1141213"/>
                    <a:pt x="4025" y="1088878"/>
                  </a:cubicBezTo>
                  <a:cubicBezTo>
                    <a:pt x="1485" y="1023705"/>
                    <a:pt x="-3595" y="216951"/>
                    <a:pt x="4025" y="150791"/>
                  </a:cubicBezTo>
                  <a:cubicBezTo>
                    <a:pt x="5295" y="137954"/>
                    <a:pt x="4025" y="124130"/>
                    <a:pt x="5295" y="111293"/>
                  </a:cubicBezTo>
                  <a:cubicBezTo>
                    <a:pt x="6565" y="90556"/>
                    <a:pt x="9105" y="67844"/>
                    <a:pt x="10375" y="44450"/>
                  </a:cubicBezTo>
                  <a:cubicBezTo>
                    <a:pt x="10375" y="41910"/>
                    <a:pt x="11645" y="39370"/>
                    <a:pt x="12915" y="38100"/>
                  </a:cubicBezTo>
                  <a:cubicBezTo>
                    <a:pt x="34505" y="35560"/>
                    <a:pt x="67569" y="30480"/>
                    <a:pt x="110901" y="29210"/>
                  </a:cubicBezTo>
                  <a:cubicBezTo>
                    <a:pt x="184024" y="25400"/>
                    <a:pt x="257148" y="22860"/>
                    <a:pt x="332979" y="20320"/>
                  </a:cubicBezTo>
                  <a:cubicBezTo>
                    <a:pt x="384436" y="17780"/>
                    <a:pt x="435893" y="16510"/>
                    <a:pt x="484642" y="13970"/>
                  </a:cubicBezTo>
                  <a:cubicBezTo>
                    <a:pt x="533391" y="11430"/>
                    <a:pt x="584848" y="8890"/>
                    <a:pt x="633597" y="8890"/>
                  </a:cubicBezTo>
                  <a:cubicBezTo>
                    <a:pt x="687763" y="7620"/>
                    <a:pt x="741928" y="10160"/>
                    <a:pt x="796094" y="8890"/>
                  </a:cubicBezTo>
                  <a:cubicBezTo>
                    <a:pt x="863800" y="8890"/>
                    <a:pt x="2090647" y="6350"/>
                    <a:pt x="2158354" y="5080"/>
                  </a:cubicBezTo>
                  <a:cubicBezTo>
                    <a:pt x="2223352" y="3810"/>
                    <a:pt x="2288351" y="2540"/>
                    <a:pt x="2356057" y="2540"/>
                  </a:cubicBezTo>
                  <a:cubicBezTo>
                    <a:pt x="2467097" y="1270"/>
                    <a:pt x="2575427" y="0"/>
                    <a:pt x="2686466" y="0"/>
                  </a:cubicBezTo>
                  <a:cubicBezTo>
                    <a:pt x="2732507" y="0"/>
                    <a:pt x="2781256" y="2540"/>
                    <a:pt x="2827296" y="2540"/>
                  </a:cubicBezTo>
                  <a:cubicBezTo>
                    <a:pt x="2954585" y="3810"/>
                    <a:pt x="3084582" y="5080"/>
                    <a:pt x="3211871" y="7620"/>
                  </a:cubicBezTo>
                  <a:cubicBezTo>
                    <a:pt x="3279578" y="8890"/>
                    <a:pt x="3347284" y="12700"/>
                    <a:pt x="3414991" y="16510"/>
                  </a:cubicBezTo>
                  <a:lnTo>
                    <a:pt x="3457826" y="16510"/>
                  </a:lnTo>
                  <a:cubicBezTo>
                    <a:pt x="3469256" y="17780"/>
                    <a:pt x="3478147" y="20320"/>
                    <a:pt x="3488306" y="21590"/>
                  </a:cubicBezTo>
                  <a:close/>
                  <a:moveTo>
                    <a:pt x="3498467" y="1339553"/>
                  </a:moveTo>
                  <a:cubicBezTo>
                    <a:pt x="3499736" y="1323043"/>
                    <a:pt x="3501006" y="1310343"/>
                    <a:pt x="3501006" y="1297643"/>
                  </a:cubicBezTo>
                  <a:cubicBezTo>
                    <a:pt x="3499736" y="1240946"/>
                    <a:pt x="3498467" y="1188611"/>
                    <a:pt x="3498467" y="1132326"/>
                  </a:cubicBezTo>
                  <a:cubicBezTo>
                    <a:pt x="3498467" y="1106652"/>
                    <a:pt x="3501006" y="1080978"/>
                    <a:pt x="3499736" y="1055304"/>
                  </a:cubicBezTo>
                  <a:cubicBezTo>
                    <a:pt x="3499736" y="1031605"/>
                    <a:pt x="3498467" y="1006918"/>
                    <a:pt x="3497197" y="983219"/>
                  </a:cubicBezTo>
                  <a:cubicBezTo>
                    <a:pt x="3492117" y="946683"/>
                    <a:pt x="3480686" y="190289"/>
                    <a:pt x="3480686" y="153753"/>
                  </a:cubicBezTo>
                  <a:cubicBezTo>
                    <a:pt x="3478147" y="123142"/>
                    <a:pt x="3475606" y="91543"/>
                    <a:pt x="3473067" y="60932"/>
                  </a:cubicBezTo>
                  <a:cubicBezTo>
                    <a:pt x="3471797" y="44450"/>
                    <a:pt x="3470526" y="43180"/>
                    <a:pt x="3452907" y="41910"/>
                  </a:cubicBezTo>
                  <a:cubicBezTo>
                    <a:pt x="3444782" y="41910"/>
                    <a:pt x="3439366" y="41910"/>
                    <a:pt x="3431241" y="40640"/>
                  </a:cubicBezTo>
                  <a:cubicBezTo>
                    <a:pt x="3363534" y="36830"/>
                    <a:pt x="3293119" y="31750"/>
                    <a:pt x="3225412" y="30480"/>
                  </a:cubicBezTo>
                  <a:cubicBezTo>
                    <a:pt x="3060208" y="26670"/>
                    <a:pt x="2892295" y="25400"/>
                    <a:pt x="2727090" y="22860"/>
                  </a:cubicBezTo>
                  <a:lnTo>
                    <a:pt x="2532095" y="22860"/>
                  </a:lnTo>
                  <a:cubicBezTo>
                    <a:pt x="2445430" y="22860"/>
                    <a:pt x="2358766" y="22860"/>
                    <a:pt x="2274809" y="24130"/>
                  </a:cubicBezTo>
                  <a:cubicBezTo>
                    <a:pt x="2201686" y="25400"/>
                    <a:pt x="969423" y="29210"/>
                    <a:pt x="896299" y="29210"/>
                  </a:cubicBezTo>
                  <a:cubicBezTo>
                    <a:pt x="777136" y="29210"/>
                    <a:pt x="657972" y="26670"/>
                    <a:pt x="538808" y="33020"/>
                  </a:cubicBezTo>
                  <a:cubicBezTo>
                    <a:pt x="476518" y="36830"/>
                    <a:pt x="416936" y="36830"/>
                    <a:pt x="357354" y="38100"/>
                  </a:cubicBezTo>
                  <a:cubicBezTo>
                    <a:pt x="254439" y="41910"/>
                    <a:pt x="151525" y="45720"/>
                    <a:pt x="48611" y="50800"/>
                  </a:cubicBezTo>
                  <a:cubicBezTo>
                    <a:pt x="33235" y="50800"/>
                    <a:pt x="30695" y="53033"/>
                    <a:pt x="29425" y="64882"/>
                  </a:cubicBezTo>
                  <a:cubicBezTo>
                    <a:pt x="28155" y="82656"/>
                    <a:pt x="28155" y="100431"/>
                    <a:pt x="26885" y="118205"/>
                  </a:cubicBezTo>
                  <a:cubicBezTo>
                    <a:pt x="25615" y="147829"/>
                    <a:pt x="23075" y="176465"/>
                    <a:pt x="21805" y="206089"/>
                  </a:cubicBezTo>
                  <a:cubicBezTo>
                    <a:pt x="16725" y="237688"/>
                    <a:pt x="23075" y="1009881"/>
                    <a:pt x="25615" y="1041480"/>
                  </a:cubicBezTo>
                  <a:cubicBezTo>
                    <a:pt x="25615" y="1075053"/>
                    <a:pt x="25615" y="1109614"/>
                    <a:pt x="26885" y="1143188"/>
                  </a:cubicBezTo>
                  <a:cubicBezTo>
                    <a:pt x="26885" y="1167874"/>
                    <a:pt x="29425" y="1192561"/>
                    <a:pt x="29425" y="1217247"/>
                  </a:cubicBezTo>
                  <a:cubicBezTo>
                    <a:pt x="29425" y="1243909"/>
                    <a:pt x="29425" y="1270570"/>
                    <a:pt x="28155" y="1297643"/>
                  </a:cubicBezTo>
                  <a:lnTo>
                    <a:pt x="28155" y="1307803"/>
                  </a:lnTo>
                  <a:cubicBezTo>
                    <a:pt x="28155" y="1317963"/>
                    <a:pt x="31965" y="1321773"/>
                    <a:pt x="40855" y="1321773"/>
                  </a:cubicBezTo>
                  <a:cubicBezTo>
                    <a:pt x="72985" y="1321773"/>
                    <a:pt x="110901" y="1323043"/>
                    <a:pt x="146109" y="1323043"/>
                  </a:cubicBezTo>
                  <a:cubicBezTo>
                    <a:pt x="197566" y="1323043"/>
                    <a:pt x="251731" y="1320503"/>
                    <a:pt x="303188" y="1323043"/>
                  </a:cubicBezTo>
                  <a:cubicBezTo>
                    <a:pt x="387145" y="1326853"/>
                    <a:pt x="471101" y="1329393"/>
                    <a:pt x="555057" y="1328123"/>
                  </a:cubicBezTo>
                  <a:cubicBezTo>
                    <a:pt x="609223" y="1326853"/>
                    <a:pt x="660680" y="1329393"/>
                    <a:pt x="714845" y="1329393"/>
                  </a:cubicBezTo>
                  <a:cubicBezTo>
                    <a:pt x="793385" y="1329393"/>
                    <a:pt x="871925" y="1328123"/>
                    <a:pt x="950465" y="1329393"/>
                  </a:cubicBezTo>
                  <a:cubicBezTo>
                    <a:pt x="1066921" y="1330663"/>
                    <a:pt x="2345224" y="1320503"/>
                    <a:pt x="2464388" y="1323043"/>
                  </a:cubicBezTo>
                  <a:cubicBezTo>
                    <a:pt x="2515846" y="1324313"/>
                    <a:pt x="2567302" y="1325583"/>
                    <a:pt x="2616051" y="1325583"/>
                  </a:cubicBezTo>
                  <a:cubicBezTo>
                    <a:pt x="2705424" y="1328123"/>
                    <a:pt x="2792089" y="1324313"/>
                    <a:pt x="2881462" y="1328123"/>
                  </a:cubicBezTo>
                  <a:cubicBezTo>
                    <a:pt x="2954585" y="1330663"/>
                    <a:pt x="3027708" y="1330663"/>
                    <a:pt x="3100832" y="1333203"/>
                  </a:cubicBezTo>
                  <a:cubicBezTo>
                    <a:pt x="3209163" y="1337013"/>
                    <a:pt x="3317494" y="1339553"/>
                    <a:pt x="3425825" y="1340823"/>
                  </a:cubicBezTo>
                  <a:cubicBezTo>
                    <a:pt x="3460367" y="1340823"/>
                    <a:pt x="3478147" y="1339553"/>
                    <a:pt x="3498467" y="1339553"/>
                  </a:cubicBezTo>
                  <a:close/>
                </a:path>
              </a:pathLst>
            </a:custGeom>
            <a:solidFill>
              <a:srgbClr val="282938"/>
            </a:solidFill>
          </p:spPr>
          <p:txBody>
            <a:bodyPr/>
            <a:lstStyle/>
            <a:p>
              <a:endParaRPr lang="en-US"/>
            </a:p>
          </p:txBody>
        </p:sp>
      </p:grpSp>
      <p:grpSp>
        <p:nvGrpSpPr>
          <p:cNvPr id="34" name="Group 34"/>
          <p:cNvGrpSpPr/>
          <p:nvPr/>
        </p:nvGrpSpPr>
        <p:grpSpPr>
          <a:xfrm>
            <a:off x="10580226" y="7884915"/>
            <a:ext cx="2964123" cy="2538893"/>
            <a:chOff x="0" y="0"/>
            <a:chExt cx="1517380" cy="1299698"/>
          </a:xfrm>
        </p:grpSpPr>
        <p:sp>
          <p:nvSpPr>
            <p:cNvPr id="35" name="Freeform 35"/>
            <p:cNvSpPr/>
            <p:nvPr/>
          </p:nvSpPr>
          <p:spPr>
            <a:xfrm>
              <a:off x="39979" y="45156"/>
              <a:ext cx="1477401" cy="1253837"/>
            </a:xfrm>
            <a:custGeom>
              <a:avLst/>
              <a:gdLst/>
              <a:ahLst/>
              <a:cxnLst/>
              <a:rect l="l" t="t" r="r" b="b"/>
              <a:pathLst>
                <a:path w="1477401" h="1253837">
                  <a:moveTo>
                    <a:pt x="661" y="1224062"/>
                  </a:moveTo>
                  <a:cubicBezTo>
                    <a:pt x="-1879" y="1232952"/>
                    <a:pt x="3201" y="1239302"/>
                    <a:pt x="10844" y="1240572"/>
                  </a:cubicBezTo>
                  <a:cubicBezTo>
                    <a:pt x="19551" y="1241842"/>
                    <a:pt x="27169" y="1241842"/>
                    <a:pt x="35875" y="1241842"/>
                  </a:cubicBezTo>
                  <a:cubicBezTo>
                    <a:pt x="70701" y="1243112"/>
                    <a:pt x="105527" y="1243112"/>
                    <a:pt x="141441" y="1244382"/>
                  </a:cubicBezTo>
                  <a:cubicBezTo>
                    <a:pt x="161030" y="1245652"/>
                    <a:pt x="180620" y="1246922"/>
                    <a:pt x="199121" y="1248192"/>
                  </a:cubicBezTo>
                  <a:cubicBezTo>
                    <a:pt x="231770" y="1249462"/>
                    <a:pt x="263331" y="1249462"/>
                    <a:pt x="295980" y="1250732"/>
                  </a:cubicBezTo>
                  <a:cubicBezTo>
                    <a:pt x="309040" y="1250732"/>
                    <a:pt x="321011" y="1250732"/>
                    <a:pt x="334071" y="1249462"/>
                  </a:cubicBezTo>
                  <a:cubicBezTo>
                    <a:pt x="339512" y="1249462"/>
                    <a:pt x="346042" y="1248192"/>
                    <a:pt x="351484" y="1248192"/>
                  </a:cubicBezTo>
                  <a:cubicBezTo>
                    <a:pt x="373250" y="1249462"/>
                    <a:pt x="808571" y="1240572"/>
                    <a:pt x="830337" y="1241842"/>
                  </a:cubicBezTo>
                  <a:cubicBezTo>
                    <a:pt x="860810" y="1243112"/>
                    <a:pt x="944609" y="1243112"/>
                    <a:pt x="975082" y="1243112"/>
                  </a:cubicBezTo>
                  <a:cubicBezTo>
                    <a:pt x="987053" y="1243112"/>
                    <a:pt x="997936" y="1241842"/>
                    <a:pt x="1009908" y="1241842"/>
                  </a:cubicBezTo>
                  <a:lnTo>
                    <a:pt x="1068676" y="1245652"/>
                  </a:lnTo>
                  <a:cubicBezTo>
                    <a:pt x="1111120" y="1248192"/>
                    <a:pt x="1152475" y="1245652"/>
                    <a:pt x="1194919" y="1249462"/>
                  </a:cubicBezTo>
                  <a:cubicBezTo>
                    <a:pt x="1265659" y="1254542"/>
                    <a:pt x="1337487" y="1248192"/>
                    <a:pt x="1413901" y="1253272"/>
                  </a:cubicBezTo>
                  <a:cubicBezTo>
                    <a:pt x="1434221" y="1254542"/>
                    <a:pt x="1454541" y="1253272"/>
                    <a:pt x="1477401" y="1253272"/>
                  </a:cubicBezTo>
                  <a:lnTo>
                    <a:pt x="1477401" y="1193582"/>
                  </a:lnTo>
                  <a:cubicBezTo>
                    <a:pt x="1476131" y="1138816"/>
                    <a:pt x="1474861" y="1094679"/>
                    <a:pt x="1474861" y="1047783"/>
                  </a:cubicBezTo>
                  <a:cubicBezTo>
                    <a:pt x="1474861" y="993531"/>
                    <a:pt x="1478671" y="938360"/>
                    <a:pt x="1472321" y="884108"/>
                  </a:cubicBezTo>
                  <a:cubicBezTo>
                    <a:pt x="1464701" y="848247"/>
                    <a:pt x="1453271" y="141133"/>
                    <a:pt x="1453271" y="105272"/>
                  </a:cubicBezTo>
                  <a:cubicBezTo>
                    <a:pt x="1450731" y="80445"/>
                    <a:pt x="1449461" y="54698"/>
                    <a:pt x="1446921" y="29871"/>
                  </a:cubicBezTo>
                  <a:cubicBezTo>
                    <a:pt x="1446921" y="22515"/>
                    <a:pt x="1445651" y="15159"/>
                    <a:pt x="1444381" y="5644"/>
                  </a:cubicBezTo>
                  <a:cubicBezTo>
                    <a:pt x="1434221" y="3104"/>
                    <a:pt x="1425331" y="1834"/>
                    <a:pt x="1415171" y="564"/>
                  </a:cubicBezTo>
                  <a:cubicBezTo>
                    <a:pt x="1407551" y="-706"/>
                    <a:pt x="1399931" y="564"/>
                    <a:pt x="1393581" y="564"/>
                  </a:cubicBezTo>
                  <a:lnTo>
                    <a:pt x="5403" y="5644"/>
                  </a:lnTo>
                  <a:lnTo>
                    <a:pt x="661" y="1224062"/>
                  </a:lnTo>
                  <a:close/>
                </a:path>
              </a:pathLst>
            </a:custGeom>
            <a:solidFill>
              <a:srgbClr val="2C2C2F"/>
            </a:solidFill>
          </p:spPr>
          <p:txBody>
            <a:bodyPr/>
            <a:lstStyle/>
            <a:p>
              <a:endParaRPr lang="en-US"/>
            </a:p>
          </p:txBody>
        </p:sp>
        <p:sp>
          <p:nvSpPr>
            <p:cNvPr id="36" name="Freeform 36"/>
            <p:cNvSpPr/>
            <p:nvPr/>
          </p:nvSpPr>
          <p:spPr>
            <a:xfrm>
              <a:off x="11430" y="16510"/>
              <a:ext cx="1456420" cy="1245088"/>
            </a:xfrm>
            <a:custGeom>
              <a:avLst/>
              <a:gdLst/>
              <a:ahLst/>
              <a:cxnLst/>
              <a:rect l="l" t="t" r="r" b="b"/>
              <a:pathLst>
                <a:path w="1456420" h="1245088">
                  <a:moveTo>
                    <a:pt x="1456420" y="1245088"/>
                  </a:moveTo>
                  <a:lnTo>
                    <a:pt x="0" y="1237468"/>
                  </a:lnTo>
                  <a:lnTo>
                    <a:pt x="0" y="442878"/>
                  </a:lnTo>
                  <a:lnTo>
                    <a:pt x="7620" y="20320"/>
                  </a:lnTo>
                  <a:lnTo>
                    <a:pt x="722848" y="0"/>
                  </a:lnTo>
                  <a:lnTo>
                    <a:pt x="1434830" y="8890"/>
                  </a:lnTo>
                  <a:close/>
                </a:path>
              </a:pathLst>
            </a:custGeom>
            <a:solidFill>
              <a:srgbClr val="E8DEFC"/>
            </a:solidFill>
          </p:spPr>
          <p:txBody>
            <a:bodyPr/>
            <a:lstStyle/>
            <a:p>
              <a:endParaRPr lang="en-US"/>
            </a:p>
          </p:txBody>
        </p:sp>
        <p:sp>
          <p:nvSpPr>
            <p:cNvPr id="37" name="Freeform 37"/>
            <p:cNvSpPr/>
            <p:nvPr/>
          </p:nvSpPr>
          <p:spPr>
            <a:xfrm>
              <a:off x="-215" y="0"/>
              <a:ext cx="1480765" cy="1271053"/>
            </a:xfrm>
            <a:custGeom>
              <a:avLst/>
              <a:gdLst/>
              <a:ahLst/>
              <a:cxnLst/>
              <a:rect l="l" t="t" r="r" b="b"/>
              <a:pathLst>
                <a:path w="1480765" h="1271053">
                  <a:moveTo>
                    <a:pt x="1447745" y="21590"/>
                  </a:moveTo>
                  <a:cubicBezTo>
                    <a:pt x="1449015" y="34290"/>
                    <a:pt x="1449015" y="44450"/>
                    <a:pt x="1450285" y="53878"/>
                  </a:cubicBezTo>
                  <a:cubicBezTo>
                    <a:pt x="1452825" y="78705"/>
                    <a:pt x="1454095" y="104452"/>
                    <a:pt x="1456635" y="129279"/>
                  </a:cubicBezTo>
                  <a:cubicBezTo>
                    <a:pt x="1456635" y="165140"/>
                    <a:pt x="1469335" y="872254"/>
                    <a:pt x="1475685" y="908115"/>
                  </a:cubicBezTo>
                  <a:cubicBezTo>
                    <a:pt x="1482035" y="962367"/>
                    <a:pt x="1478225" y="1017538"/>
                    <a:pt x="1478225" y="1071790"/>
                  </a:cubicBezTo>
                  <a:cubicBezTo>
                    <a:pt x="1478225" y="1119605"/>
                    <a:pt x="1479495" y="1163742"/>
                    <a:pt x="1480765" y="1210798"/>
                  </a:cubicBezTo>
                  <a:lnTo>
                    <a:pt x="1480765" y="1270488"/>
                  </a:lnTo>
                  <a:cubicBezTo>
                    <a:pt x="1457905" y="1270488"/>
                    <a:pt x="1437585" y="1271758"/>
                    <a:pt x="1417265" y="1270488"/>
                  </a:cubicBezTo>
                  <a:cubicBezTo>
                    <a:pt x="1346120" y="1265408"/>
                    <a:pt x="1274292" y="1271758"/>
                    <a:pt x="1203552" y="1266678"/>
                  </a:cubicBezTo>
                  <a:cubicBezTo>
                    <a:pt x="1161109" y="1262868"/>
                    <a:pt x="1119753" y="1265408"/>
                    <a:pt x="1077309" y="1262868"/>
                  </a:cubicBezTo>
                  <a:lnTo>
                    <a:pt x="1018541" y="1259058"/>
                  </a:lnTo>
                  <a:cubicBezTo>
                    <a:pt x="1006569" y="1259058"/>
                    <a:pt x="995686" y="1260328"/>
                    <a:pt x="983715" y="1260328"/>
                  </a:cubicBezTo>
                  <a:cubicBezTo>
                    <a:pt x="953243" y="1259058"/>
                    <a:pt x="869443" y="1260328"/>
                    <a:pt x="838971" y="1259058"/>
                  </a:cubicBezTo>
                  <a:cubicBezTo>
                    <a:pt x="817205" y="1257788"/>
                    <a:pt x="381883" y="1266678"/>
                    <a:pt x="360117" y="1265408"/>
                  </a:cubicBezTo>
                  <a:cubicBezTo>
                    <a:pt x="354675" y="1265408"/>
                    <a:pt x="348145" y="1266678"/>
                    <a:pt x="342704" y="1266678"/>
                  </a:cubicBezTo>
                  <a:cubicBezTo>
                    <a:pt x="329644" y="1266678"/>
                    <a:pt x="317673" y="1267948"/>
                    <a:pt x="304613" y="1267948"/>
                  </a:cubicBezTo>
                  <a:cubicBezTo>
                    <a:pt x="271964" y="1267948"/>
                    <a:pt x="240403" y="1266678"/>
                    <a:pt x="207754" y="1265408"/>
                  </a:cubicBezTo>
                  <a:cubicBezTo>
                    <a:pt x="188165" y="1264138"/>
                    <a:pt x="168575" y="1262868"/>
                    <a:pt x="150074" y="1261598"/>
                  </a:cubicBezTo>
                  <a:cubicBezTo>
                    <a:pt x="115248" y="1260328"/>
                    <a:pt x="80423" y="1259058"/>
                    <a:pt x="44509" y="1259058"/>
                  </a:cubicBezTo>
                  <a:cubicBezTo>
                    <a:pt x="34505" y="1259058"/>
                    <a:pt x="25615" y="1259058"/>
                    <a:pt x="15455" y="1257788"/>
                  </a:cubicBezTo>
                  <a:cubicBezTo>
                    <a:pt x="6565" y="1256518"/>
                    <a:pt x="1485" y="1250168"/>
                    <a:pt x="4025" y="1241278"/>
                  </a:cubicBezTo>
                  <a:cubicBezTo>
                    <a:pt x="12915" y="1209719"/>
                    <a:pt x="9105" y="1186731"/>
                    <a:pt x="7835" y="1162823"/>
                  </a:cubicBezTo>
                  <a:cubicBezTo>
                    <a:pt x="6565" y="1114088"/>
                    <a:pt x="2755" y="1066273"/>
                    <a:pt x="4025" y="1017538"/>
                  </a:cubicBezTo>
                  <a:cubicBezTo>
                    <a:pt x="1485" y="956850"/>
                    <a:pt x="-3595" y="205599"/>
                    <a:pt x="4025" y="143991"/>
                  </a:cubicBezTo>
                  <a:cubicBezTo>
                    <a:pt x="5295" y="132038"/>
                    <a:pt x="4025" y="119164"/>
                    <a:pt x="5295" y="107210"/>
                  </a:cubicBezTo>
                  <a:cubicBezTo>
                    <a:pt x="6565" y="87900"/>
                    <a:pt x="9105" y="66751"/>
                    <a:pt x="10375" y="44450"/>
                  </a:cubicBezTo>
                  <a:cubicBezTo>
                    <a:pt x="10375" y="41910"/>
                    <a:pt x="11645" y="39370"/>
                    <a:pt x="12915" y="38100"/>
                  </a:cubicBezTo>
                  <a:cubicBezTo>
                    <a:pt x="34505" y="35560"/>
                    <a:pt x="53215" y="30480"/>
                    <a:pt x="70628" y="29210"/>
                  </a:cubicBezTo>
                  <a:cubicBezTo>
                    <a:pt x="100012" y="25400"/>
                    <a:pt x="129396" y="22860"/>
                    <a:pt x="159869" y="20320"/>
                  </a:cubicBezTo>
                  <a:cubicBezTo>
                    <a:pt x="180547" y="17780"/>
                    <a:pt x="201224" y="16510"/>
                    <a:pt x="220814" y="13970"/>
                  </a:cubicBezTo>
                  <a:cubicBezTo>
                    <a:pt x="240403" y="11430"/>
                    <a:pt x="261081" y="8890"/>
                    <a:pt x="280671" y="8890"/>
                  </a:cubicBezTo>
                  <a:cubicBezTo>
                    <a:pt x="302437" y="7620"/>
                    <a:pt x="324203" y="10160"/>
                    <a:pt x="345969" y="8890"/>
                  </a:cubicBezTo>
                  <a:cubicBezTo>
                    <a:pt x="373176" y="8890"/>
                    <a:pt x="866178" y="6350"/>
                    <a:pt x="893386" y="5080"/>
                  </a:cubicBezTo>
                  <a:cubicBezTo>
                    <a:pt x="919505" y="3810"/>
                    <a:pt x="945624" y="2540"/>
                    <a:pt x="972832" y="2540"/>
                  </a:cubicBezTo>
                  <a:cubicBezTo>
                    <a:pt x="1017453" y="1270"/>
                    <a:pt x="1060985" y="0"/>
                    <a:pt x="1105605" y="0"/>
                  </a:cubicBezTo>
                  <a:cubicBezTo>
                    <a:pt x="1124106" y="0"/>
                    <a:pt x="1143696" y="2540"/>
                    <a:pt x="1162197" y="2540"/>
                  </a:cubicBezTo>
                  <a:cubicBezTo>
                    <a:pt x="1213347" y="3810"/>
                    <a:pt x="1265586" y="5080"/>
                    <a:pt x="1316736" y="7620"/>
                  </a:cubicBezTo>
                  <a:cubicBezTo>
                    <a:pt x="1343944" y="8890"/>
                    <a:pt x="1371151" y="12700"/>
                    <a:pt x="1398359" y="16510"/>
                  </a:cubicBezTo>
                  <a:lnTo>
                    <a:pt x="1417265" y="16510"/>
                  </a:lnTo>
                  <a:cubicBezTo>
                    <a:pt x="1428695" y="17780"/>
                    <a:pt x="1437585" y="20320"/>
                    <a:pt x="1447745" y="21590"/>
                  </a:cubicBezTo>
                  <a:close/>
                  <a:moveTo>
                    <a:pt x="1457905" y="1253978"/>
                  </a:moveTo>
                  <a:cubicBezTo>
                    <a:pt x="1459175" y="1237468"/>
                    <a:pt x="1460445" y="1224768"/>
                    <a:pt x="1460445" y="1212068"/>
                  </a:cubicBezTo>
                  <a:cubicBezTo>
                    <a:pt x="1459175" y="1159145"/>
                    <a:pt x="1457905" y="1110410"/>
                    <a:pt x="1457905" y="1057997"/>
                  </a:cubicBezTo>
                  <a:cubicBezTo>
                    <a:pt x="1457905" y="1034090"/>
                    <a:pt x="1460445" y="1010182"/>
                    <a:pt x="1459175" y="986275"/>
                  </a:cubicBezTo>
                  <a:cubicBezTo>
                    <a:pt x="1459175" y="964206"/>
                    <a:pt x="1457905" y="941218"/>
                    <a:pt x="1456635" y="919149"/>
                  </a:cubicBezTo>
                  <a:cubicBezTo>
                    <a:pt x="1451555" y="885127"/>
                    <a:pt x="1440125" y="180772"/>
                    <a:pt x="1440125" y="146750"/>
                  </a:cubicBezTo>
                  <a:cubicBezTo>
                    <a:pt x="1437585" y="118245"/>
                    <a:pt x="1435045" y="88820"/>
                    <a:pt x="1432505" y="60315"/>
                  </a:cubicBezTo>
                  <a:cubicBezTo>
                    <a:pt x="1431235" y="44450"/>
                    <a:pt x="1429965" y="43180"/>
                    <a:pt x="1413595" y="41910"/>
                  </a:cubicBezTo>
                  <a:cubicBezTo>
                    <a:pt x="1410330" y="41910"/>
                    <a:pt x="1408154" y="41910"/>
                    <a:pt x="1404889" y="40640"/>
                  </a:cubicBezTo>
                  <a:cubicBezTo>
                    <a:pt x="1377681" y="36830"/>
                    <a:pt x="1349385" y="31750"/>
                    <a:pt x="1322178" y="30480"/>
                  </a:cubicBezTo>
                  <a:cubicBezTo>
                    <a:pt x="1255791" y="26670"/>
                    <a:pt x="1188316" y="25400"/>
                    <a:pt x="1121930" y="22860"/>
                  </a:cubicBezTo>
                  <a:lnTo>
                    <a:pt x="1043572" y="22860"/>
                  </a:lnTo>
                  <a:cubicBezTo>
                    <a:pt x="1008746" y="22860"/>
                    <a:pt x="973920" y="22860"/>
                    <a:pt x="940183" y="24130"/>
                  </a:cubicBezTo>
                  <a:cubicBezTo>
                    <a:pt x="910799" y="25400"/>
                    <a:pt x="415620" y="29210"/>
                    <a:pt x="386236" y="29210"/>
                  </a:cubicBezTo>
                  <a:cubicBezTo>
                    <a:pt x="338351" y="29210"/>
                    <a:pt x="290465" y="26670"/>
                    <a:pt x="242580" y="33020"/>
                  </a:cubicBezTo>
                  <a:cubicBezTo>
                    <a:pt x="217549" y="36830"/>
                    <a:pt x="193606" y="36830"/>
                    <a:pt x="169664" y="38100"/>
                  </a:cubicBezTo>
                  <a:cubicBezTo>
                    <a:pt x="128308" y="41910"/>
                    <a:pt x="86953" y="45720"/>
                    <a:pt x="45597" y="50800"/>
                  </a:cubicBezTo>
                  <a:cubicBezTo>
                    <a:pt x="33235" y="50800"/>
                    <a:pt x="30695" y="52959"/>
                    <a:pt x="29425" y="63993"/>
                  </a:cubicBezTo>
                  <a:cubicBezTo>
                    <a:pt x="28155" y="80544"/>
                    <a:pt x="28155" y="97096"/>
                    <a:pt x="26885" y="113647"/>
                  </a:cubicBezTo>
                  <a:cubicBezTo>
                    <a:pt x="25615" y="141233"/>
                    <a:pt x="23075" y="167899"/>
                    <a:pt x="21805" y="195485"/>
                  </a:cubicBezTo>
                  <a:cubicBezTo>
                    <a:pt x="16725" y="224909"/>
                    <a:pt x="23075" y="943977"/>
                    <a:pt x="25615" y="973401"/>
                  </a:cubicBezTo>
                  <a:cubicBezTo>
                    <a:pt x="25615" y="1004665"/>
                    <a:pt x="25615" y="1036848"/>
                    <a:pt x="26885" y="1068112"/>
                  </a:cubicBezTo>
                  <a:cubicBezTo>
                    <a:pt x="26885" y="1091100"/>
                    <a:pt x="29425" y="1114088"/>
                    <a:pt x="29425" y="1137076"/>
                  </a:cubicBezTo>
                  <a:cubicBezTo>
                    <a:pt x="29425" y="1161903"/>
                    <a:pt x="29425" y="1186731"/>
                    <a:pt x="28155" y="1212068"/>
                  </a:cubicBezTo>
                  <a:lnTo>
                    <a:pt x="28155" y="1222228"/>
                  </a:lnTo>
                  <a:cubicBezTo>
                    <a:pt x="28155" y="1232388"/>
                    <a:pt x="31965" y="1236198"/>
                    <a:pt x="40855" y="1236198"/>
                  </a:cubicBezTo>
                  <a:cubicBezTo>
                    <a:pt x="55392" y="1236198"/>
                    <a:pt x="70628" y="1237468"/>
                    <a:pt x="84776" y="1237468"/>
                  </a:cubicBezTo>
                  <a:cubicBezTo>
                    <a:pt x="105454" y="1237468"/>
                    <a:pt x="127220" y="1234928"/>
                    <a:pt x="147898" y="1237468"/>
                  </a:cubicBezTo>
                  <a:cubicBezTo>
                    <a:pt x="181635" y="1241278"/>
                    <a:pt x="215372" y="1243818"/>
                    <a:pt x="249110" y="1242548"/>
                  </a:cubicBezTo>
                  <a:cubicBezTo>
                    <a:pt x="270876" y="1241278"/>
                    <a:pt x="291554" y="1243818"/>
                    <a:pt x="313320" y="1243818"/>
                  </a:cubicBezTo>
                  <a:cubicBezTo>
                    <a:pt x="344881" y="1243818"/>
                    <a:pt x="376441" y="1242548"/>
                    <a:pt x="408002" y="1243818"/>
                  </a:cubicBezTo>
                  <a:cubicBezTo>
                    <a:pt x="454799" y="1245088"/>
                    <a:pt x="968479" y="1234928"/>
                    <a:pt x="1016364" y="1237468"/>
                  </a:cubicBezTo>
                  <a:cubicBezTo>
                    <a:pt x="1037042" y="1238738"/>
                    <a:pt x="1057720" y="1240008"/>
                    <a:pt x="1077309" y="1240008"/>
                  </a:cubicBezTo>
                  <a:cubicBezTo>
                    <a:pt x="1113223" y="1242548"/>
                    <a:pt x="1148049" y="1238738"/>
                    <a:pt x="1183963" y="1242548"/>
                  </a:cubicBezTo>
                  <a:cubicBezTo>
                    <a:pt x="1213347" y="1245088"/>
                    <a:pt x="1242731" y="1245088"/>
                    <a:pt x="1272116" y="1247628"/>
                  </a:cubicBezTo>
                  <a:cubicBezTo>
                    <a:pt x="1315648" y="1251438"/>
                    <a:pt x="1359180" y="1253978"/>
                    <a:pt x="1402712" y="1255248"/>
                  </a:cubicBezTo>
                  <a:cubicBezTo>
                    <a:pt x="1419805" y="1255248"/>
                    <a:pt x="1437585" y="1253978"/>
                    <a:pt x="1457905" y="1253978"/>
                  </a:cubicBezTo>
                  <a:close/>
                </a:path>
              </a:pathLst>
            </a:custGeom>
            <a:solidFill>
              <a:srgbClr val="2C2C2F"/>
            </a:solidFill>
          </p:spPr>
          <p:txBody>
            <a:bodyPr/>
            <a:lstStyle/>
            <a:p>
              <a:endParaRPr lang="en-US"/>
            </a:p>
          </p:txBody>
        </p:sp>
      </p:grpSp>
      <p:sp>
        <p:nvSpPr>
          <p:cNvPr id="38" name="Freeform 38"/>
          <p:cNvSpPr/>
          <p:nvPr/>
        </p:nvSpPr>
        <p:spPr>
          <a:xfrm rot="-1222160">
            <a:off x="10605450" y="7894803"/>
            <a:ext cx="196907" cy="518176"/>
          </a:xfrm>
          <a:custGeom>
            <a:avLst/>
            <a:gdLst/>
            <a:ahLst/>
            <a:cxnLst/>
            <a:rect l="l" t="t" r="r" b="b"/>
            <a:pathLst>
              <a:path w="196907" h="518176">
                <a:moveTo>
                  <a:pt x="0" y="0"/>
                </a:moveTo>
                <a:lnTo>
                  <a:pt x="196907" y="0"/>
                </a:lnTo>
                <a:lnTo>
                  <a:pt x="196907" y="518177"/>
                </a:lnTo>
                <a:lnTo>
                  <a:pt x="0" y="518177"/>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grpSp>
        <p:nvGrpSpPr>
          <p:cNvPr id="39" name="Group 39"/>
          <p:cNvGrpSpPr/>
          <p:nvPr/>
        </p:nvGrpSpPr>
        <p:grpSpPr>
          <a:xfrm>
            <a:off x="5861567" y="7490663"/>
            <a:ext cx="2271803" cy="570124"/>
            <a:chOff x="0" y="0"/>
            <a:chExt cx="1508834" cy="378652"/>
          </a:xfrm>
        </p:grpSpPr>
        <p:sp>
          <p:nvSpPr>
            <p:cNvPr id="40" name="Freeform 40"/>
            <p:cNvSpPr/>
            <p:nvPr/>
          </p:nvSpPr>
          <p:spPr>
            <a:xfrm>
              <a:off x="39979" y="45156"/>
              <a:ext cx="1468855" cy="332791"/>
            </a:xfrm>
            <a:custGeom>
              <a:avLst/>
              <a:gdLst/>
              <a:ahLst/>
              <a:cxnLst/>
              <a:rect l="l" t="t" r="r" b="b"/>
              <a:pathLst>
                <a:path w="1468855" h="332791">
                  <a:moveTo>
                    <a:pt x="661" y="303016"/>
                  </a:moveTo>
                  <a:cubicBezTo>
                    <a:pt x="-1879" y="311906"/>
                    <a:pt x="3201" y="318256"/>
                    <a:pt x="10798" y="319526"/>
                  </a:cubicBezTo>
                  <a:cubicBezTo>
                    <a:pt x="19450" y="320796"/>
                    <a:pt x="27021" y="320796"/>
                    <a:pt x="35673" y="320796"/>
                  </a:cubicBezTo>
                  <a:cubicBezTo>
                    <a:pt x="70282" y="322066"/>
                    <a:pt x="104890" y="322066"/>
                    <a:pt x="140580" y="323336"/>
                  </a:cubicBezTo>
                  <a:cubicBezTo>
                    <a:pt x="160048" y="324606"/>
                    <a:pt x="179515" y="325876"/>
                    <a:pt x="197901" y="327146"/>
                  </a:cubicBezTo>
                  <a:cubicBezTo>
                    <a:pt x="230346" y="328416"/>
                    <a:pt x="261710" y="328416"/>
                    <a:pt x="294156" y="329686"/>
                  </a:cubicBezTo>
                  <a:cubicBezTo>
                    <a:pt x="307134" y="329686"/>
                    <a:pt x="319031" y="329686"/>
                    <a:pt x="332009" y="328416"/>
                  </a:cubicBezTo>
                  <a:cubicBezTo>
                    <a:pt x="337417" y="328416"/>
                    <a:pt x="343906" y="327146"/>
                    <a:pt x="349314" y="327146"/>
                  </a:cubicBezTo>
                  <a:cubicBezTo>
                    <a:pt x="370944" y="328416"/>
                    <a:pt x="803552" y="319526"/>
                    <a:pt x="825182" y="320796"/>
                  </a:cubicBezTo>
                  <a:cubicBezTo>
                    <a:pt x="855465" y="322066"/>
                    <a:pt x="938742" y="322066"/>
                    <a:pt x="969024" y="322066"/>
                  </a:cubicBezTo>
                  <a:cubicBezTo>
                    <a:pt x="980921" y="322066"/>
                    <a:pt x="991736" y="320796"/>
                    <a:pt x="1003633" y="320796"/>
                  </a:cubicBezTo>
                  <a:lnTo>
                    <a:pt x="1062035" y="324606"/>
                  </a:lnTo>
                  <a:cubicBezTo>
                    <a:pt x="1104214" y="327146"/>
                    <a:pt x="1145312" y="324606"/>
                    <a:pt x="1187491" y="328416"/>
                  </a:cubicBezTo>
                  <a:cubicBezTo>
                    <a:pt x="1257790" y="333496"/>
                    <a:pt x="1329170" y="327146"/>
                    <a:pt x="1405355" y="332226"/>
                  </a:cubicBezTo>
                  <a:cubicBezTo>
                    <a:pt x="1425675" y="333496"/>
                    <a:pt x="1445995" y="332226"/>
                    <a:pt x="1468855" y="332226"/>
                  </a:cubicBezTo>
                  <a:lnTo>
                    <a:pt x="1468855" y="272536"/>
                  </a:lnTo>
                  <a:cubicBezTo>
                    <a:pt x="1467585" y="238641"/>
                    <a:pt x="1466315" y="229602"/>
                    <a:pt x="1466315" y="219997"/>
                  </a:cubicBezTo>
                  <a:cubicBezTo>
                    <a:pt x="1466315" y="208886"/>
                    <a:pt x="1470125" y="197587"/>
                    <a:pt x="1463775" y="186476"/>
                  </a:cubicBezTo>
                  <a:cubicBezTo>
                    <a:pt x="1456155" y="179132"/>
                    <a:pt x="1444725" y="34313"/>
                    <a:pt x="1444725" y="26969"/>
                  </a:cubicBezTo>
                  <a:cubicBezTo>
                    <a:pt x="1442185" y="21884"/>
                    <a:pt x="1440915" y="16611"/>
                    <a:pt x="1438375" y="11527"/>
                  </a:cubicBezTo>
                  <a:cubicBezTo>
                    <a:pt x="1438375" y="10020"/>
                    <a:pt x="1437105" y="8513"/>
                    <a:pt x="1435835" y="5644"/>
                  </a:cubicBezTo>
                  <a:cubicBezTo>
                    <a:pt x="1425675" y="3104"/>
                    <a:pt x="1416785" y="1834"/>
                    <a:pt x="1406625" y="564"/>
                  </a:cubicBezTo>
                  <a:cubicBezTo>
                    <a:pt x="1399005" y="-706"/>
                    <a:pt x="1391385" y="564"/>
                    <a:pt x="1385035" y="564"/>
                  </a:cubicBezTo>
                  <a:lnTo>
                    <a:pt x="5390" y="5644"/>
                  </a:lnTo>
                  <a:lnTo>
                    <a:pt x="661" y="303016"/>
                  </a:lnTo>
                  <a:close/>
                </a:path>
              </a:pathLst>
            </a:custGeom>
            <a:solidFill>
              <a:srgbClr val="E8DEFC"/>
            </a:solidFill>
          </p:spPr>
          <p:txBody>
            <a:bodyPr/>
            <a:lstStyle/>
            <a:p>
              <a:endParaRPr lang="en-US"/>
            </a:p>
          </p:txBody>
        </p:sp>
        <p:sp>
          <p:nvSpPr>
            <p:cNvPr id="41" name="Freeform 41"/>
            <p:cNvSpPr/>
            <p:nvPr/>
          </p:nvSpPr>
          <p:spPr>
            <a:xfrm>
              <a:off x="11430" y="16510"/>
              <a:ext cx="1447874" cy="324042"/>
            </a:xfrm>
            <a:custGeom>
              <a:avLst/>
              <a:gdLst/>
              <a:ahLst/>
              <a:cxnLst/>
              <a:rect l="l" t="t" r="r" b="b"/>
              <a:pathLst>
                <a:path w="1447874" h="324042">
                  <a:moveTo>
                    <a:pt x="1447874" y="324042"/>
                  </a:moveTo>
                  <a:lnTo>
                    <a:pt x="0" y="316422"/>
                  </a:lnTo>
                  <a:lnTo>
                    <a:pt x="0" y="118891"/>
                  </a:lnTo>
                  <a:lnTo>
                    <a:pt x="7620" y="20320"/>
                  </a:lnTo>
                  <a:lnTo>
                    <a:pt x="718541" y="0"/>
                  </a:lnTo>
                  <a:lnTo>
                    <a:pt x="1426284" y="8890"/>
                  </a:lnTo>
                  <a:close/>
                </a:path>
              </a:pathLst>
            </a:custGeom>
            <a:solidFill>
              <a:srgbClr val="E8DEFC"/>
            </a:solidFill>
          </p:spPr>
          <p:txBody>
            <a:bodyPr/>
            <a:lstStyle/>
            <a:p>
              <a:endParaRPr lang="en-US"/>
            </a:p>
          </p:txBody>
        </p:sp>
        <p:sp>
          <p:nvSpPr>
            <p:cNvPr id="42" name="Freeform 42"/>
            <p:cNvSpPr/>
            <p:nvPr/>
          </p:nvSpPr>
          <p:spPr>
            <a:xfrm>
              <a:off x="-215" y="0"/>
              <a:ext cx="1472219" cy="350006"/>
            </a:xfrm>
            <a:custGeom>
              <a:avLst/>
              <a:gdLst/>
              <a:ahLst/>
              <a:cxnLst/>
              <a:rect l="l" t="t" r="r" b="b"/>
              <a:pathLst>
                <a:path w="1472219" h="350006">
                  <a:moveTo>
                    <a:pt x="1439199" y="21590"/>
                  </a:moveTo>
                  <a:cubicBezTo>
                    <a:pt x="1440469" y="34290"/>
                    <a:pt x="1440469" y="44450"/>
                    <a:pt x="1441739" y="52351"/>
                  </a:cubicBezTo>
                  <a:cubicBezTo>
                    <a:pt x="1444279" y="57436"/>
                    <a:pt x="1445549" y="62709"/>
                    <a:pt x="1448089" y="67794"/>
                  </a:cubicBezTo>
                  <a:cubicBezTo>
                    <a:pt x="1448089" y="75138"/>
                    <a:pt x="1460789" y="219956"/>
                    <a:pt x="1467139" y="227301"/>
                  </a:cubicBezTo>
                  <a:cubicBezTo>
                    <a:pt x="1473489" y="238412"/>
                    <a:pt x="1469679" y="249711"/>
                    <a:pt x="1469679" y="260822"/>
                  </a:cubicBezTo>
                  <a:cubicBezTo>
                    <a:pt x="1469679" y="270615"/>
                    <a:pt x="1470949" y="279654"/>
                    <a:pt x="1472219" y="289752"/>
                  </a:cubicBezTo>
                  <a:lnTo>
                    <a:pt x="1472219" y="349442"/>
                  </a:lnTo>
                  <a:cubicBezTo>
                    <a:pt x="1449359" y="349442"/>
                    <a:pt x="1429039" y="350712"/>
                    <a:pt x="1408719" y="349442"/>
                  </a:cubicBezTo>
                  <a:cubicBezTo>
                    <a:pt x="1338000" y="344362"/>
                    <a:pt x="1266620" y="350712"/>
                    <a:pt x="1196321" y="345632"/>
                  </a:cubicBezTo>
                  <a:cubicBezTo>
                    <a:pt x="1154142" y="341822"/>
                    <a:pt x="1113044" y="344362"/>
                    <a:pt x="1070865" y="341822"/>
                  </a:cubicBezTo>
                  <a:lnTo>
                    <a:pt x="1012463" y="338012"/>
                  </a:lnTo>
                  <a:cubicBezTo>
                    <a:pt x="1000566" y="338012"/>
                    <a:pt x="989751" y="339282"/>
                    <a:pt x="977854" y="339282"/>
                  </a:cubicBezTo>
                  <a:cubicBezTo>
                    <a:pt x="947572" y="338012"/>
                    <a:pt x="864295" y="339282"/>
                    <a:pt x="834012" y="338012"/>
                  </a:cubicBezTo>
                  <a:cubicBezTo>
                    <a:pt x="812382" y="336742"/>
                    <a:pt x="379774" y="345632"/>
                    <a:pt x="358143" y="344362"/>
                  </a:cubicBezTo>
                  <a:cubicBezTo>
                    <a:pt x="352736" y="344362"/>
                    <a:pt x="346247" y="345632"/>
                    <a:pt x="340839" y="345632"/>
                  </a:cubicBezTo>
                  <a:cubicBezTo>
                    <a:pt x="327861" y="345632"/>
                    <a:pt x="315964" y="346902"/>
                    <a:pt x="302986" y="346902"/>
                  </a:cubicBezTo>
                  <a:cubicBezTo>
                    <a:pt x="270540" y="346902"/>
                    <a:pt x="239176" y="345632"/>
                    <a:pt x="206731" y="344362"/>
                  </a:cubicBezTo>
                  <a:cubicBezTo>
                    <a:pt x="187263" y="343092"/>
                    <a:pt x="167796" y="341822"/>
                    <a:pt x="149410" y="340552"/>
                  </a:cubicBezTo>
                  <a:cubicBezTo>
                    <a:pt x="114802" y="339282"/>
                    <a:pt x="80193" y="338012"/>
                    <a:pt x="44503" y="338012"/>
                  </a:cubicBezTo>
                  <a:cubicBezTo>
                    <a:pt x="34505" y="338012"/>
                    <a:pt x="25615" y="338012"/>
                    <a:pt x="15455" y="336742"/>
                  </a:cubicBezTo>
                  <a:cubicBezTo>
                    <a:pt x="6565" y="335472"/>
                    <a:pt x="1485" y="329122"/>
                    <a:pt x="4025" y="320232"/>
                  </a:cubicBezTo>
                  <a:cubicBezTo>
                    <a:pt x="12915" y="289070"/>
                    <a:pt x="9105" y="284362"/>
                    <a:pt x="7835" y="279466"/>
                  </a:cubicBezTo>
                  <a:cubicBezTo>
                    <a:pt x="6565" y="269485"/>
                    <a:pt x="2755" y="259692"/>
                    <a:pt x="4025" y="249711"/>
                  </a:cubicBezTo>
                  <a:cubicBezTo>
                    <a:pt x="1485" y="237282"/>
                    <a:pt x="-3595" y="83424"/>
                    <a:pt x="4025" y="70807"/>
                  </a:cubicBezTo>
                  <a:cubicBezTo>
                    <a:pt x="5295" y="68358"/>
                    <a:pt x="4025" y="65722"/>
                    <a:pt x="5295" y="63274"/>
                  </a:cubicBezTo>
                  <a:cubicBezTo>
                    <a:pt x="6565" y="59319"/>
                    <a:pt x="9105" y="54988"/>
                    <a:pt x="10375" y="44450"/>
                  </a:cubicBezTo>
                  <a:cubicBezTo>
                    <a:pt x="10375" y="41910"/>
                    <a:pt x="11645" y="39370"/>
                    <a:pt x="12915" y="38100"/>
                  </a:cubicBezTo>
                  <a:cubicBezTo>
                    <a:pt x="34505" y="35560"/>
                    <a:pt x="53155" y="30480"/>
                    <a:pt x="70459" y="29210"/>
                  </a:cubicBezTo>
                  <a:cubicBezTo>
                    <a:pt x="99660" y="25400"/>
                    <a:pt x="128861" y="22860"/>
                    <a:pt x="159144" y="20320"/>
                  </a:cubicBezTo>
                  <a:cubicBezTo>
                    <a:pt x="179693" y="17780"/>
                    <a:pt x="200242" y="16510"/>
                    <a:pt x="219709" y="13970"/>
                  </a:cubicBezTo>
                  <a:cubicBezTo>
                    <a:pt x="239176" y="11430"/>
                    <a:pt x="259725" y="8890"/>
                    <a:pt x="279193" y="8890"/>
                  </a:cubicBezTo>
                  <a:cubicBezTo>
                    <a:pt x="300823" y="7620"/>
                    <a:pt x="322453" y="10160"/>
                    <a:pt x="344084" y="8890"/>
                  </a:cubicBezTo>
                  <a:cubicBezTo>
                    <a:pt x="371122" y="8890"/>
                    <a:pt x="861050" y="6350"/>
                    <a:pt x="888088" y="5080"/>
                  </a:cubicBezTo>
                  <a:cubicBezTo>
                    <a:pt x="914044" y="3810"/>
                    <a:pt x="940001" y="2540"/>
                    <a:pt x="967039" y="2540"/>
                  </a:cubicBezTo>
                  <a:cubicBezTo>
                    <a:pt x="1011381" y="1270"/>
                    <a:pt x="1054642" y="0"/>
                    <a:pt x="1098984" y="0"/>
                  </a:cubicBezTo>
                  <a:cubicBezTo>
                    <a:pt x="1117370" y="0"/>
                    <a:pt x="1136837" y="2540"/>
                    <a:pt x="1155223" y="2540"/>
                  </a:cubicBezTo>
                  <a:cubicBezTo>
                    <a:pt x="1206055" y="3810"/>
                    <a:pt x="1257968" y="5080"/>
                    <a:pt x="1308799" y="7620"/>
                  </a:cubicBezTo>
                  <a:cubicBezTo>
                    <a:pt x="1335837" y="8890"/>
                    <a:pt x="1362875" y="12700"/>
                    <a:pt x="1389913" y="16510"/>
                  </a:cubicBezTo>
                  <a:lnTo>
                    <a:pt x="1408719" y="16510"/>
                  </a:lnTo>
                  <a:cubicBezTo>
                    <a:pt x="1420149" y="17780"/>
                    <a:pt x="1429039" y="20320"/>
                    <a:pt x="1439199" y="21590"/>
                  </a:cubicBezTo>
                  <a:close/>
                  <a:moveTo>
                    <a:pt x="1449359" y="332932"/>
                  </a:moveTo>
                  <a:cubicBezTo>
                    <a:pt x="1450629" y="316422"/>
                    <a:pt x="1451899" y="303722"/>
                    <a:pt x="1451899" y="291022"/>
                  </a:cubicBezTo>
                  <a:cubicBezTo>
                    <a:pt x="1450629" y="278712"/>
                    <a:pt x="1449359" y="268731"/>
                    <a:pt x="1449359" y="257997"/>
                  </a:cubicBezTo>
                  <a:cubicBezTo>
                    <a:pt x="1449359" y="253101"/>
                    <a:pt x="1451899" y="248204"/>
                    <a:pt x="1450629" y="243308"/>
                  </a:cubicBezTo>
                  <a:cubicBezTo>
                    <a:pt x="1450629" y="238788"/>
                    <a:pt x="1449359" y="234080"/>
                    <a:pt x="1448089" y="229561"/>
                  </a:cubicBezTo>
                  <a:cubicBezTo>
                    <a:pt x="1443009" y="222593"/>
                    <a:pt x="1431579" y="78339"/>
                    <a:pt x="1431579" y="71372"/>
                  </a:cubicBezTo>
                  <a:cubicBezTo>
                    <a:pt x="1429039" y="65534"/>
                    <a:pt x="1426499" y="59507"/>
                    <a:pt x="1423959" y="53670"/>
                  </a:cubicBezTo>
                  <a:cubicBezTo>
                    <a:pt x="1422689" y="44450"/>
                    <a:pt x="1421419" y="43180"/>
                    <a:pt x="1405054" y="41910"/>
                  </a:cubicBezTo>
                  <a:cubicBezTo>
                    <a:pt x="1401810" y="41910"/>
                    <a:pt x="1399647" y="41910"/>
                    <a:pt x="1396402" y="40640"/>
                  </a:cubicBezTo>
                  <a:cubicBezTo>
                    <a:pt x="1369364" y="36830"/>
                    <a:pt x="1341245" y="31750"/>
                    <a:pt x="1314207" y="30480"/>
                  </a:cubicBezTo>
                  <a:cubicBezTo>
                    <a:pt x="1248234" y="26670"/>
                    <a:pt x="1181180" y="25400"/>
                    <a:pt x="1115207" y="22860"/>
                  </a:cubicBezTo>
                  <a:lnTo>
                    <a:pt x="1037338" y="22860"/>
                  </a:lnTo>
                  <a:cubicBezTo>
                    <a:pt x="1002729" y="22860"/>
                    <a:pt x="968120" y="22860"/>
                    <a:pt x="934593" y="24130"/>
                  </a:cubicBezTo>
                  <a:cubicBezTo>
                    <a:pt x="905392" y="25400"/>
                    <a:pt x="413301" y="29210"/>
                    <a:pt x="384100" y="29210"/>
                  </a:cubicBezTo>
                  <a:cubicBezTo>
                    <a:pt x="336513" y="29210"/>
                    <a:pt x="288926" y="26670"/>
                    <a:pt x="241339" y="33020"/>
                  </a:cubicBezTo>
                  <a:cubicBezTo>
                    <a:pt x="216464" y="36830"/>
                    <a:pt x="192671" y="36830"/>
                    <a:pt x="168878" y="38100"/>
                  </a:cubicBezTo>
                  <a:cubicBezTo>
                    <a:pt x="127780" y="41910"/>
                    <a:pt x="86682" y="45720"/>
                    <a:pt x="45584" y="50800"/>
                  </a:cubicBezTo>
                  <a:cubicBezTo>
                    <a:pt x="33235" y="50800"/>
                    <a:pt x="30695" y="52163"/>
                    <a:pt x="29425" y="54423"/>
                  </a:cubicBezTo>
                  <a:cubicBezTo>
                    <a:pt x="28155" y="57813"/>
                    <a:pt x="28155" y="61202"/>
                    <a:pt x="26885" y="64592"/>
                  </a:cubicBezTo>
                  <a:cubicBezTo>
                    <a:pt x="25615" y="70242"/>
                    <a:pt x="23075" y="75703"/>
                    <a:pt x="21805" y="81353"/>
                  </a:cubicBezTo>
                  <a:cubicBezTo>
                    <a:pt x="16725" y="87379"/>
                    <a:pt x="23075" y="234645"/>
                    <a:pt x="25615" y="240672"/>
                  </a:cubicBezTo>
                  <a:cubicBezTo>
                    <a:pt x="25615" y="247075"/>
                    <a:pt x="25615" y="253666"/>
                    <a:pt x="26885" y="260069"/>
                  </a:cubicBezTo>
                  <a:cubicBezTo>
                    <a:pt x="26885" y="264777"/>
                    <a:pt x="29425" y="269485"/>
                    <a:pt x="29425" y="274193"/>
                  </a:cubicBezTo>
                  <a:cubicBezTo>
                    <a:pt x="29425" y="279277"/>
                    <a:pt x="29425" y="284362"/>
                    <a:pt x="28155" y="291022"/>
                  </a:cubicBezTo>
                  <a:lnTo>
                    <a:pt x="28155" y="301182"/>
                  </a:lnTo>
                  <a:cubicBezTo>
                    <a:pt x="28155" y="311342"/>
                    <a:pt x="31965" y="315152"/>
                    <a:pt x="40855" y="315152"/>
                  </a:cubicBezTo>
                  <a:cubicBezTo>
                    <a:pt x="55318" y="315152"/>
                    <a:pt x="70459" y="316422"/>
                    <a:pt x="84519" y="316422"/>
                  </a:cubicBezTo>
                  <a:cubicBezTo>
                    <a:pt x="105068" y="316422"/>
                    <a:pt x="126698" y="313882"/>
                    <a:pt x="147247" y="316422"/>
                  </a:cubicBezTo>
                  <a:cubicBezTo>
                    <a:pt x="180774" y="320232"/>
                    <a:pt x="214301" y="322772"/>
                    <a:pt x="247828" y="321502"/>
                  </a:cubicBezTo>
                  <a:cubicBezTo>
                    <a:pt x="269459" y="320232"/>
                    <a:pt x="290008" y="322772"/>
                    <a:pt x="311638" y="322772"/>
                  </a:cubicBezTo>
                  <a:cubicBezTo>
                    <a:pt x="343002" y="322772"/>
                    <a:pt x="374366" y="321502"/>
                    <a:pt x="405730" y="322772"/>
                  </a:cubicBezTo>
                  <a:cubicBezTo>
                    <a:pt x="452236" y="324042"/>
                    <a:pt x="962713" y="313882"/>
                    <a:pt x="1010300" y="316422"/>
                  </a:cubicBezTo>
                  <a:cubicBezTo>
                    <a:pt x="1030849" y="317692"/>
                    <a:pt x="1051397" y="318962"/>
                    <a:pt x="1070865" y="318962"/>
                  </a:cubicBezTo>
                  <a:cubicBezTo>
                    <a:pt x="1106555" y="321502"/>
                    <a:pt x="1141164" y="317692"/>
                    <a:pt x="1176854" y="321502"/>
                  </a:cubicBezTo>
                  <a:cubicBezTo>
                    <a:pt x="1206055" y="324042"/>
                    <a:pt x="1235256" y="324042"/>
                    <a:pt x="1264457" y="326582"/>
                  </a:cubicBezTo>
                  <a:cubicBezTo>
                    <a:pt x="1307718" y="330392"/>
                    <a:pt x="1350978" y="332932"/>
                    <a:pt x="1394239" y="334202"/>
                  </a:cubicBezTo>
                  <a:cubicBezTo>
                    <a:pt x="1411259" y="334202"/>
                    <a:pt x="1429039" y="332932"/>
                    <a:pt x="1449359" y="332932"/>
                  </a:cubicBezTo>
                  <a:close/>
                </a:path>
              </a:pathLst>
            </a:custGeom>
            <a:solidFill>
              <a:srgbClr val="2A2B39"/>
            </a:solidFill>
          </p:spPr>
          <p:txBody>
            <a:bodyPr/>
            <a:lstStyle/>
            <a:p>
              <a:endParaRPr lang="en-US"/>
            </a:p>
          </p:txBody>
        </p:sp>
      </p:grpSp>
      <p:sp>
        <p:nvSpPr>
          <p:cNvPr id="43" name="Freeform 43"/>
          <p:cNvSpPr/>
          <p:nvPr/>
        </p:nvSpPr>
        <p:spPr>
          <a:xfrm rot="-5400000">
            <a:off x="13986947" y="6621173"/>
            <a:ext cx="444371" cy="283326"/>
          </a:xfrm>
          <a:custGeom>
            <a:avLst/>
            <a:gdLst/>
            <a:ahLst/>
            <a:cxnLst/>
            <a:rect l="l" t="t" r="r" b="b"/>
            <a:pathLst>
              <a:path w="444371" h="283326">
                <a:moveTo>
                  <a:pt x="0" y="0"/>
                </a:moveTo>
                <a:lnTo>
                  <a:pt x="444370" y="0"/>
                </a:lnTo>
                <a:lnTo>
                  <a:pt x="444370" y="283326"/>
                </a:lnTo>
                <a:lnTo>
                  <a:pt x="0" y="283326"/>
                </a:lnTo>
                <a:lnTo>
                  <a:pt x="0" y="0"/>
                </a:lnTo>
                <a:close/>
              </a:path>
            </a:pathLst>
          </a:custGeom>
          <a:blipFill>
            <a:blip>
              <a:extLst>
                <a:ext uri="{96DAC541-7B7A-43D3-8B79-37D633B846F1}">
                  <asvg:svgBlip xmlns:asvg="http://schemas.microsoft.com/office/drawing/2016/SVG/main" r:embed="rId4"/>
                </a:ext>
              </a:extLst>
            </a:blip>
            <a:stretch>
              <a:fillRect l="-85224" t="-233427" r="-78713"/>
            </a:stretch>
          </a:blipFill>
        </p:spPr>
        <p:txBody>
          <a:bodyPr/>
          <a:lstStyle/>
          <a:p>
            <a:endParaRPr lang="en-US"/>
          </a:p>
        </p:txBody>
      </p:sp>
      <p:grpSp>
        <p:nvGrpSpPr>
          <p:cNvPr id="44" name="Group 44"/>
          <p:cNvGrpSpPr/>
          <p:nvPr/>
        </p:nvGrpSpPr>
        <p:grpSpPr>
          <a:xfrm>
            <a:off x="5762852" y="4792020"/>
            <a:ext cx="2271803" cy="560599"/>
            <a:chOff x="0" y="0"/>
            <a:chExt cx="1508834" cy="372326"/>
          </a:xfrm>
        </p:grpSpPr>
        <p:sp>
          <p:nvSpPr>
            <p:cNvPr id="45" name="Freeform 45"/>
            <p:cNvSpPr/>
            <p:nvPr/>
          </p:nvSpPr>
          <p:spPr>
            <a:xfrm>
              <a:off x="39979" y="45156"/>
              <a:ext cx="1468855" cy="326465"/>
            </a:xfrm>
            <a:custGeom>
              <a:avLst/>
              <a:gdLst/>
              <a:ahLst/>
              <a:cxnLst/>
              <a:rect l="l" t="t" r="r" b="b"/>
              <a:pathLst>
                <a:path w="1468855" h="326465">
                  <a:moveTo>
                    <a:pt x="661" y="296690"/>
                  </a:moveTo>
                  <a:cubicBezTo>
                    <a:pt x="-1879" y="305580"/>
                    <a:pt x="3201" y="311930"/>
                    <a:pt x="10798" y="313200"/>
                  </a:cubicBezTo>
                  <a:cubicBezTo>
                    <a:pt x="19450" y="314470"/>
                    <a:pt x="27021" y="314470"/>
                    <a:pt x="35673" y="314470"/>
                  </a:cubicBezTo>
                  <a:cubicBezTo>
                    <a:pt x="70282" y="315740"/>
                    <a:pt x="104890" y="315740"/>
                    <a:pt x="140580" y="317010"/>
                  </a:cubicBezTo>
                  <a:cubicBezTo>
                    <a:pt x="160048" y="318280"/>
                    <a:pt x="179515" y="319550"/>
                    <a:pt x="197901" y="320820"/>
                  </a:cubicBezTo>
                  <a:cubicBezTo>
                    <a:pt x="230346" y="322090"/>
                    <a:pt x="261710" y="322090"/>
                    <a:pt x="294156" y="323360"/>
                  </a:cubicBezTo>
                  <a:cubicBezTo>
                    <a:pt x="307134" y="323360"/>
                    <a:pt x="319031" y="323360"/>
                    <a:pt x="332009" y="322090"/>
                  </a:cubicBezTo>
                  <a:cubicBezTo>
                    <a:pt x="337417" y="322090"/>
                    <a:pt x="343906" y="320820"/>
                    <a:pt x="349314" y="320820"/>
                  </a:cubicBezTo>
                  <a:cubicBezTo>
                    <a:pt x="370944" y="322090"/>
                    <a:pt x="803552" y="313200"/>
                    <a:pt x="825182" y="314470"/>
                  </a:cubicBezTo>
                  <a:cubicBezTo>
                    <a:pt x="855465" y="315740"/>
                    <a:pt x="938742" y="315740"/>
                    <a:pt x="969024" y="315740"/>
                  </a:cubicBezTo>
                  <a:cubicBezTo>
                    <a:pt x="980921" y="315740"/>
                    <a:pt x="991736" y="314470"/>
                    <a:pt x="1003633" y="314470"/>
                  </a:cubicBezTo>
                  <a:lnTo>
                    <a:pt x="1062035" y="318280"/>
                  </a:lnTo>
                  <a:cubicBezTo>
                    <a:pt x="1104214" y="320820"/>
                    <a:pt x="1145312" y="318280"/>
                    <a:pt x="1187491" y="322090"/>
                  </a:cubicBezTo>
                  <a:cubicBezTo>
                    <a:pt x="1257790" y="327170"/>
                    <a:pt x="1329170" y="320820"/>
                    <a:pt x="1405355" y="325900"/>
                  </a:cubicBezTo>
                  <a:cubicBezTo>
                    <a:pt x="1425675" y="327170"/>
                    <a:pt x="1445995" y="325900"/>
                    <a:pt x="1468855" y="325900"/>
                  </a:cubicBezTo>
                  <a:lnTo>
                    <a:pt x="1468855" y="266210"/>
                  </a:lnTo>
                  <a:cubicBezTo>
                    <a:pt x="1467585" y="232458"/>
                    <a:pt x="1466315" y="223660"/>
                    <a:pt x="1466315" y="214312"/>
                  </a:cubicBezTo>
                  <a:cubicBezTo>
                    <a:pt x="1466315" y="203497"/>
                    <a:pt x="1470125" y="192499"/>
                    <a:pt x="1463775" y="181685"/>
                  </a:cubicBezTo>
                  <a:cubicBezTo>
                    <a:pt x="1456155" y="174536"/>
                    <a:pt x="1444725" y="33580"/>
                    <a:pt x="1444725" y="26431"/>
                  </a:cubicBezTo>
                  <a:cubicBezTo>
                    <a:pt x="1442185" y="21482"/>
                    <a:pt x="1440915" y="16350"/>
                    <a:pt x="1438375" y="11401"/>
                  </a:cubicBezTo>
                  <a:cubicBezTo>
                    <a:pt x="1438375" y="9934"/>
                    <a:pt x="1437105" y="8468"/>
                    <a:pt x="1435835" y="5644"/>
                  </a:cubicBezTo>
                  <a:cubicBezTo>
                    <a:pt x="1425675" y="3104"/>
                    <a:pt x="1416785" y="1834"/>
                    <a:pt x="1406625" y="564"/>
                  </a:cubicBezTo>
                  <a:cubicBezTo>
                    <a:pt x="1399005" y="-706"/>
                    <a:pt x="1391385" y="564"/>
                    <a:pt x="1385035" y="564"/>
                  </a:cubicBezTo>
                  <a:lnTo>
                    <a:pt x="5390" y="5644"/>
                  </a:lnTo>
                  <a:lnTo>
                    <a:pt x="661" y="296690"/>
                  </a:lnTo>
                  <a:close/>
                </a:path>
              </a:pathLst>
            </a:custGeom>
            <a:solidFill>
              <a:srgbClr val="C7EBEE"/>
            </a:solidFill>
          </p:spPr>
          <p:txBody>
            <a:bodyPr/>
            <a:lstStyle/>
            <a:p>
              <a:endParaRPr lang="en-US"/>
            </a:p>
          </p:txBody>
        </p:sp>
        <p:sp>
          <p:nvSpPr>
            <p:cNvPr id="46" name="Freeform 46"/>
            <p:cNvSpPr/>
            <p:nvPr/>
          </p:nvSpPr>
          <p:spPr>
            <a:xfrm>
              <a:off x="11430" y="16510"/>
              <a:ext cx="1447874" cy="317716"/>
            </a:xfrm>
            <a:custGeom>
              <a:avLst/>
              <a:gdLst/>
              <a:ahLst/>
              <a:cxnLst/>
              <a:rect l="l" t="t" r="r" b="b"/>
              <a:pathLst>
                <a:path w="1447874" h="317716">
                  <a:moveTo>
                    <a:pt x="1447874" y="317716"/>
                  </a:moveTo>
                  <a:lnTo>
                    <a:pt x="0" y="310096"/>
                  </a:lnTo>
                  <a:lnTo>
                    <a:pt x="0" y="116665"/>
                  </a:lnTo>
                  <a:lnTo>
                    <a:pt x="7620" y="20320"/>
                  </a:lnTo>
                  <a:lnTo>
                    <a:pt x="718541" y="0"/>
                  </a:lnTo>
                  <a:lnTo>
                    <a:pt x="1426284" y="8890"/>
                  </a:lnTo>
                  <a:close/>
                </a:path>
              </a:pathLst>
            </a:custGeom>
            <a:solidFill>
              <a:srgbClr val="C7EBEE"/>
            </a:solidFill>
          </p:spPr>
          <p:txBody>
            <a:bodyPr/>
            <a:lstStyle/>
            <a:p>
              <a:endParaRPr lang="en-US"/>
            </a:p>
          </p:txBody>
        </p:sp>
        <p:sp>
          <p:nvSpPr>
            <p:cNvPr id="47" name="Freeform 47"/>
            <p:cNvSpPr/>
            <p:nvPr/>
          </p:nvSpPr>
          <p:spPr>
            <a:xfrm>
              <a:off x="-215" y="0"/>
              <a:ext cx="1472219" cy="343680"/>
            </a:xfrm>
            <a:custGeom>
              <a:avLst/>
              <a:gdLst/>
              <a:ahLst/>
              <a:cxnLst/>
              <a:rect l="l" t="t" r="r" b="b"/>
              <a:pathLst>
                <a:path w="1472219" h="343680">
                  <a:moveTo>
                    <a:pt x="1439199" y="21590"/>
                  </a:moveTo>
                  <a:cubicBezTo>
                    <a:pt x="1440469" y="34290"/>
                    <a:pt x="1440469" y="44450"/>
                    <a:pt x="1441739" y="52341"/>
                  </a:cubicBezTo>
                  <a:cubicBezTo>
                    <a:pt x="1444279" y="57290"/>
                    <a:pt x="1445549" y="62422"/>
                    <a:pt x="1448089" y="67371"/>
                  </a:cubicBezTo>
                  <a:cubicBezTo>
                    <a:pt x="1448089" y="74520"/>
                    <a:pt x="1460789" y="215476"/>
                    <a:pt x="1467139" y="222625"/>
                  </a:cubicBezTo>
                  <a:cubicBezTo>
                    <a:pt x="1473489" y="233439"/>
                    <a:pt x="1469679" y="244437"/>
                    <a:pt x="1469679" y="255252"/>
                  </a:cubicBezTo>
                  <a:cubicBezTo>
                    <a:pt x="1469679" y="264783"/>
                    <a:pt x="1470949" y="273582"/>
                    <a:pt x="1472219" y="283426"/>
                  </a:cubicBezTo>
                  <a:lnTo>
                    <a:pt x="1472219" y="343116"/>
                  </a:lnTo>
                  <a:cubicBezTo>
                    <a:pt x="1449359" y="343116"/>
                    <a:pt x="1429039" y="344386"/>
                    <a:pt x="1408719" y="343116"/>
                  </a:cubicBezTo>
                  <a:cubicBezTo>
                    <a:pt x="1338000" y="338036"/>
                    <a:pt x="1266620" y="344386"/>
                    <a:pt x="1196321" y="339306"/>
                  </a:cubicBezTo>
                  <a:cubicBezTo>
                    <a:pt x="1154142" y="335496"/>
                    <a:pt x="1113044" y="338036"/>
                    <a:pt x="1070865" y="335496"/>
                  </a:cubicBezTo>
                  <a:lnTo>
                    <a:pt x="1012463" y="331686"/>
                  </a:lnTo>
                  <a:cubicBezTo>
                    <a:pt x="1000566" y="331686"/>
                    <a:pt x="989751" y="332956"/>
                    <a:pt x="977854" y="332956"/>
                  </a:cubicBezTo>
                  <a:cubicBezTo>
                    <a:pt x="947572" y="331686"/>
                    <a:pt x="864295" y="332956"/>
                    <a:pt x="834012" y="331686"/>
                  </a:cubicBezTo>
                  <a:cubicBezTo>
                    <a:pt x="812382" y="330416"/>
                    <a:pt x="379774" y="339306"/>
                    <a:pt x="358143" y="338036"/>
                  </a:cubicBezTo>
                  <a:cubicBezTo>
                    <a:pt x="352736" y="338036"/>
                    <a:pt x="346247" y="339306"/>
                    <a:pt x="340839" y="339306"/>
                  </a:cubicBezTo>
                  <a:cubicBezTo>
                    <a:pt x="327861" y="339306"/>
                    <a:pt x="315964" y="340576"/>
                    <a:pt x="302986" y="340576"/>
                  </a:cubicBezTo>
                  <a:cubicBezTo>
                    <a:pt x="270540" y="340576"/>
                    <a:pt x="239176" y="339306"/>
                    <a:pt x="206731" y="338036"/>
                  </a:cubicBezTo>
                  <a:cubicBezTo>
                    <a:pt x="187263" y="336766"/>
                    <a:pt x="167796" y="335496"/>
                    <a:pt x="149410" y="334226"/>
                  </a:cubicBezTo>
                  <a:cubicBezTo>
                    <a:pt x="114802" y="332956"/>
                    <a:pt x="80193" y="331686"/>
                    <a:pt x="44503"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3155" y="30480"/>
                    <a:pt x="70459" y="29210"/>
                  </a:cubicBezTo>
                  <a:cubicBezTo>
                    <a:pt x="99660" y="25400"/>
                    <a:pt x="128861" y="22860"/>
                    <a:pt x="159144" y="20320"/>
                  </a:cubicBezTo>
                  <a:cubicBezTo>
                    <a:pt x="179693" y="17780"/>
                    <a:pt x="200242" y="16510"/>
                    <a:pt x="219709" y="13970"/>
                  </a:cubicBezTo>
                  <a:cubicBezTo>
                    <a:pt x="239176" y="11430"/>
                    <a:pt x="259725" y="8890"/>
                    <a:pt x="279193" y="8890"/>
                  </a:cubicBezTo>
                  <a:cubicBezTo>
                    <a:pt x="300823" y="7620"/>
                    <a:pt x="322453" y="10160"/>
                    <a:pt x="344084" y="8890"/>
                  </a:cubicBezTo>
                  <a:cubicBezTo>
                    <a:pt x="371122" y="8890"/>
                    <a:pt x="861050" y="6350"/>
                    <a:pt x="888088" y="5080"/>
                  </a:cubicBezTo>
                  <a:cubicBezTo>
                    <a:pt x="914044" y="3810"/>
                    <a:pt x="940001" y="2540"/>
                    <a:pt x="967039" y="2540"/>
                  </a:cubicBezTo>
                  <a:cubicBezTo>
                    <a:pt x="1011381" y="1270"/>
                    <a:pt x="1054642" y="0"/>
                    <a:pt x="1098984" y="0"/>
                  </a:cubicBezTo>
                  <a:cubicBezTo>
                    <a:pt x="1117370" y="0"/>
                    <a:pt x="1136837" y="2540"/>
                    <a:pt x="1155223" y="2540"/>
                  </a:cubicBezTo>
                  <a:cubicBezTo>
                    <a:pt x="1206055" y="3810"/>
                    <a:pt x="1257968" y="5080"/>
                    <a:pt x="1308799" y="7620"/>
                  </a:cubicBezTo>
                  <a:cubicBezTo>
                    <a:pt x="1335837" y="8890"/>
                    <a:pt x="1362875" y="12700"/>
                    <a:pt x="1389913" y="16510"/>
                  </a:cubicBezTo>
                  <a:lnTo>
                    <a:pt x="1408719" y="16510"/>
                  </a:lnTo>
                  <a:cubicBezTo>
                    <a:pt x="1420149" y="17780"/>
                    <a:pt x="1429039" y="20320"/>
                    <a:pt x="1439199" y="21590"/>
                  </a:cubicBezTo>
                  <a:close/>
                  <a:moveTo>
                    <a:pt x="1449359" y="326606"/>
                  </a:moveTo>
                  <a:cubicBezTo>
                    <a:pt x="1450629" y="310096"/>
                    <a:pt x="1451899" y="297396"/>
                    <a:pt x="1451899" y="284696"/>
                  </a:cubicBezTo>
                  <a:cubicBezTo>
                    <a:pt x="1450629" y="272665"/>
                    <a:pt x="1449359" y="262950"/>
                    <a:pt x="1449359" y="252502"/>
                  </a:cubicBezTo>
                  <a:cubicBezTo>
                    <a:pt x="1449359" y="247737"/>
                    <a:pt x="1451899" y="242971"/>
                    <a:pt x="1450629" y="238205"/>
                  </a:cubicBezTo>
                  <a:cubicBezTo>
                    <a:pt x="1450629" y="233806"/>
                    <a:pt x="1449359" y="229224"/>
                    <a:pt x="1448089" y="224824"/>
                  </a:cubicBezTo>
                  <a:cubicBezTo>
                    <a:pt x="1443009" y="218042"/>
                    <a:pt x="1431579" y="77636"/>
                    <a:pt x="1431579" y="70854"/>
                  </a:cubicBezTo>
                  <a:cubicBezTo>
                    <a:pt x="1429039" y="65172"/>
                    <a:pt x="1426499" y="59306"/>
                    <a:pt x="1423959" y="53624"/>
                  </a:cubicBezTo>
                  <a:cubicBezTo>
                    <a:pt x="1422689" y="44450"/>
                    <a:pt x="1421419" y="43180"/>
                    <a:pt x="1405054" y="41910"/>
                  </a:cubicBezTo>
                  <a:cubicBezTo>
                    <a:pt x="1401810" y="41910"/>
                    <a:pt x="1399647" y="41910"/>
                    <a:pt x="1396402" y="40640"/>
                  </a:cubicBezTo>
                  <a:cubicBezTo>
                    <a:pt x="1369364" y="36830"/>
                    <a:pt x="1341245" y="31750"/>
                    <a:pt x="1314207" y="30480"/>
                  </a:cubicBezTo>
                  <a:cubicBezTo>
                    <a:pt x="1248234" y="26670"/>
                    <a:pt x="1181180" y="25400"/>
                    <a:pt x="1115207" y="22860"/>
                  </a:cubicBezTo>
                  <a:lnTo>
                    <a:pt x="1037338" y="22860"/>
                  </a:lnTo>
                  <a:cubicBezTo>
                    <a:pt x="1002729" y="22860"/>
                    <a:pt x="968120" y="22860"/>
                    <a:pt x="934593" y="24130"/>
                  </a:cubicBezTo>
                  <a:cubicBezTo>
                    <a:pt x="905392" y="25400"/>
                    <a:pt x="413301" y="29210"/>
                    <a:pt x="384100" y="29210"/>
                  </a:cubicBezTo>
                  <a:cubicBezTo>
                    <a:pt x="336513" y="29210"/>
                    <a:pt x="288926" y="26670"/>
                    <a:pt x="241339" y="33020"/>
                  </a:cubicBezTo>
                  <a:cubicBezTo>
                    <a:pt x="216464" y="36830"/>
                    <a:pt x="192671" y="36830"/>
                    <a:pt x="168878" y="38100"/>
                  </a:cubicBezTo>
                  <a:cubicBezTo>
                    <a:pt x="127780" y="41910"/>
                    <a:pt x="86682" y="45720"/>
                    <a:pt x="45584"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5318" y="308826"/>
                    <a:pt x="70459" y="310096"/>
                    <a:pt x="84519" y="310096"/>
                  </a:cubicBezTo>
                  <a:cubicBezTo>
                    <a:pt x="105068" y="310096"/>
                    <a:pt x="126698" y="307556"/>
                    <a:pt x="147247" y="310096"/>
                  </a:cubicBezTo>
                  <a:cubicBezTo>
                    <a:pt x="180774" y="313906"/>
                    <a:pt x="214301" y="316446"/>
                    <a:pt x="247828" y="315176"/>
                  </a:cubicBezTo>
                  <a:cubicBezTo>
                    <a:pt x="269459" y="313906"/>
                    <a:pt x="290008" y="316446"/>
                    <a:pt x="311638" y="316446"/>
                  </a:cubicBezTo>
                  <a:cubicBezTo>
                    <a:pt x="343002" y="316446"/>
                    <a:pt x="374366" y="315176"/>
                    <a:pt x="405730" y="316446"/>
                  </a:cubicBezTo>
                  <a:cubicBezTo>
                    <a:pt x="452236" y="317716"/>
                    <a:pt x="962713" y="307556"/>
                    <a:pt x="1010300" y="310096"/>
                  </a:cubicBezTo>
                  <a:cubicBezTo>
                    <a:pt x="1030849" y="311366"/>
                    <a:pt x="1051397" y="312636"/>
                    <a:pt x="1070865" y="312636"/>
                  </a:cubicBezTo>
                  <a:cubicBezTo>
                    <a:pt x="1106555" y="315176"/>
                    <a:pt x="1141164" y="311366"/>
                    <a:pt x="1176854" y="315176"/>
                  </a:cubicBezTo>
                  <a:cubicBezTo>
                    <a:pt x="1206055" y="317716"/>
                    <a:pt x="1235256" y="317716"/>
                    <a:pt x="1264457" y="320256"/>
                  </a:cubicBezTo>
                  <a:cubicBezTo>
                    <a:pt x="1307718" y="324066"/>
                    <a:pt x="1350978" y="326606"/>
                    <a:pt x="1394239" y="327876"/>
                  </a:cubicBezTo>
                  <a:cubicBezTo>
                    <a:pt x="1411259" y="327876"/>
                    <a:pt x="1429039" y="326606"/>
                    <a:pt x="1449359" y="326606"/>
                  </a:cubicBezTo>
                  <a:close/>
                </a:path>
              </a:pathLst>
            </a:custGeom>
            <a:solidFill>
              <a:srgbClr val="2A2B39"/>
            </a:solidFill>
          </p:spPr>
          <p:txBody>
            <a:bodyPr/>
            <a:lstStyle/>
            <a:p>
              <a:endParaRPr lang="en-US"/>
            </a:p>
          </p:txBody>
        </p:sp>
      </p:grpSp>
      <p:grpSp>
        <p:nvGrpSpPr>
          <p:cNvPr id="48" name="Group 48"/>
          <p:cNvGrpSpPr/>
          <p:nvPr/>
        </p:nvGrpSpPr>
        <p:grpSpPr>
          <a:xfrm>
            <a:off x="4894955" y="5428819"/>
            <a:ext cx="4528878" cy="1983281"/>
            <a:chOff x="0" y="0"/>
            <a:chExt cx="3557941" cy="1558090"/>
          </a:xfrm>
        </p:grpSpPr>
        <p:sp>
          <p:nvSpPr>
            <p:cNvPr id="49" name="Freeform 49"/>
            <p:cNvSpPr/>
            <p:nvPr/>
          </p:nvSpPr>
          <p:spPr>
            <a:xfrm>
              <a:off x="40031" y="45156"/>
              <a:ext cx="3517911" cy="1512229"/>
            </a:xfrm>
            <a:custGeom>
              <a:avLst/>
              <a:gdLst/>
              <a:ahLst/>
              <a:cxnLst/>
              <a:rect l="l" t="t" r="r" b="b"/>
              <a:pathLst>
                <a:path w="3517911" h="1512229">
                  <a:moveTo>
                    <a:pt x="609" y="1482454"/>
                  </a:moveTo>
                  <a:cubicBezTo>
                    <a:pt x="-1931" y="1491344"/>
                    <a:pt x="3149" y="1497694"/>
                    <a:pt x="21906" y="1498964"/>
                  </a:cubicBezTo>
                  <a:cubicBezTo>
                    <a:pt x="43572" y="1500234"/>
                    <a:pt x="62530" y="1500234"/>
                    <a:pt x="84196" y="1500234"/>
                  </a:cubicBezTo>
                  <a:cubicBezTo>
                    <a:pt x="170861" y="1501504"/>
                    <a:pt x="257526" y="1501504"/>
                    <a:pt x="346899" y="1502774"/>
                  </a:cubicBezTo>
                  <a:cubicBezTo>
                    <a:pt x="395647" y="1504044"/>
                    <a:pt x="444396" y="1505314"/>
                    <a:pt x="490437" y="1506584"/>
                  </a:cubicBezTo>
                  <a:cubicBezTo>
                    <a:pt x="571685" y="1507854"/>
                    <a:pt x="650225" y="1507854"/>
                    <a:pt x="731473" y="1509124"/>
                  </a:cubicBezTo>
                  <a:cubicBezTo>
                    <a:pt x="763972" y="1509124"/>
                    <a:pt x="793763" y="1509124"/>
                    <a:pt x="826263" y="1507854"/>
                  </a:cubicBezTo>
                  <a:cubicBezTo>
                    <a:pt x="839804" y="1507854"/>
                    <a:pt x="856054" y="1506584"/>
                    <a:pt x="869595" y="1506584"/>
                  </a:cubicBezTo>
                  <a:cubicBezTo>
                    <a:pt x="923760" y="1507854"/>
                    <a:pt x="2007069" y="1498964"/>
                    <a:pt x="2061234" y="1500234"/>
                  </a:cubicBezTo>
                  <a:cubicBezTo>
                    <a:pt x="2137065" y="1501504"/>
                    <a:pt x="2345602" y="1501504"/>
                    <a:pt x="2421434" y="1501504"/>
                  </a:cubicBezTo>
                  <a:cubicBezTo>
                    <a:pt x="2451225" y="1501504"/>
                    <a:pt x="2478308" y="1500234"/>
                    <a:pt x="2508099" y="1500234"/>
                  </a:cubicBezTo>
                  <a:lnTo>
                    <a:pt x="2654345" y="1504044"/>
                  </a:lnTo>
                  <a:cubicBezTo>
                    <a:pt x="2759968" y="1506584"/>
                    <a:pt x="2862882" y="1504044"/>
                    <a:pt x="2968505" y="1507854"/>
                  </a:cubicBezTo>
                  <a:cubicBezTo>
                    <a:pt x="3144542" y="1512934"/>
                    <a:pt x="3323288" y="1506584"/>
                    <a:pt x="3454410" y="1511664"/>
                  </a:cubicBezTo>
                  <a:cubicBezTo>
                    <a:pt x="3474730" y="1512934"/>
                    <a:pt x="3495051" y="1511664"/>
                    <a:pt x="3517910" y="1511664"/>
                  </a:cubicBezTo>
                  <a:lnTo>
                    <a:pt x="3517910" y="1451974"/>
                  </a:lnTo>
                  <a:cubicBezTo>
                    <a:pt x="3516640" y="1391352"/>
                    <a:pt x="3515371" y="1337369"/>
                    <a:pt x="3515371" y="1280011"/>
                  </a:cubicBezTo>
                  <a:cubicBezTo>
                    <a:pt x="3515371" y="1213657"/>
                    <a:pt x="3519180" y="1146177"/>
                    <a:pt x="3512830" y="1079823"/>
                  </a:cubicBezTo>
                  <a:cubicBezTo>
                    <a:pt x="3505210" y="1035961"/>
                    <a:pt x="3493780" y="171101"/>
                    <a:pt x="3493780" y="127239"/>
                  </a:cubicBezTo>
                  <a:cubicBezTo>
                    <a:pt x="3491240" y="96874"/>
                    <a:pt x="3489971" y="65383"/>
                    <a:pt x="3487430" y="35018"/>
                  </a:cubicBezTo>
                  <a:cubicBezTo>
                    <a:pt x="3487430" y="26020"/>
                    <a:pt x="3486160" y="17023"/>
                    <a:pt x="3484890" y="5644"/>
                  </a:cubicBezTo>
                  <a:cubicBezTo>
                    <a:pt x="3474730" y="3104"/>
                    <a:pt x="3465840" y="1834"/>
                    <a:pt x="3455680" y="564"/>
                  </a:cubicBezTo>
                  <a:cubicBezTo>
                    <a:pt x="3448060" y="-706"/>
                    <a:pt x="3440440" y="564"/>
                    <a:pt x="3434090" y="564"/>
                  </a:cubicBezTo>
                  <a:lnTo>
                    <a:pt x="8365" y="5644"/>
                  </a:lnTo>
                  <a:lnTo>
                    <a:pt x="609" y="1482454"/>
                  </a:lnTo>
                  <a:close/>
                </a:path>
              </a:pathLst>
            </a:custGeom>
            <a:solidFill>
              <a:srgbClr val="C7EBEE"/>
            </a:solidFill>
          </p:spPr>
          <p:txBody>
            <a:bodyPr/>
            <a:lstStyle/>
            <a:p>
              <a:endParaRPr lang="en-US"/>
            </a:p>
          </p:txBody>
        </p:sp>
        <p:sp>
          <p:nvSpPr>
            <p:cNvPr id="50" name="Freeform 50"/>
            <p:cNvSpPr/>
            <p:nvPr/>
          </p:nvSpPr>
          <p:spPr>
            <a:xfrm>
              <a:off x="11430" y="16510"/>
              <a:ext cx="3496981" cy="1503480"/>
            </a:xfrm>
            <a:custGeom>
              <a:avLst/>
              <a:gdLst/>
              <a:ahLst/>
              <a:cxnLst/>
              <a:rect l="l" t="t" r="r" b="b"/>
              <a:pathLst>
                <a:path w="3496981" h="1503480">
                  <a:moveTo>
                    <a:pt x="3496981" y="1503480"/>
                  </a:moveTo>
                  <a:lnTo>
                    <a:pt x="0" y="1495860"/>
                  </a:lnTo>
                  <a:lnTo>
                    <a:pt x="0" y="533770"/>
                  </a:lnTo>
                  <a:lnTo>
                    <a:pt x="7620" y="20320"/>
                  </a:lnTo>
                  <a:lnTo>
                    <a:pt x="1751301" y="0"/>
                  </a:lnTo>
                  <a:lnTo>
                    <a:pt x="3475392" y="8890"/>
                  </a:lnTo>
                  <a:close/>
                </a:path>
              </a:pathLst>
            </a:custGeom>
            <a:solidFill>
              <a:srgbClr val="C7EBEE"/>
            </a:solidFill>
          </p:spPr>
          <p:txBody>
            <a:bodyPr/>
            <a:lstStyle/>
            <a:p>
              <a:endParaRPr lang="en-US"/>
            </a:p>
          </p:txBody>
        </p:sp>
        <p:sp>
          <p:nvSpPr>
            <p:cNvPr id="51" name="Freeform 51"/>
            <p:cNvSpPr/>
            <p:nvPr/>
          </p:nvSpPr>
          <p:spPr>
            <a:xfrm>
              <a:off x="-215" y="0"/>
              <a:ext cx="3521326" cy="1529444"/>
            </a:xfrm>
            <a:custGeom>
              <a:avLst/>
              <a:gdLst/>
              <a:ahLst/>
              <a:cxnLst/>
              <a:rect l="l" t="t" r="r" b="b"/>
              <a:pathLst>
                <a:path w="3521326" h="1529444">
                  <a:moveTo>
                    <a:pt x="3488306" y="21590"/>
                  </a:moveTo>
                  <a:cubicBezTo>
                    <a:pt x="3489576" y="34290"/>
                    <a:pt x="3489576" y="44450"/>
                    <a:pt x="3490847" y="54306"/>
                  </a:cubicBezTo>
                  <a:cubicBezTo>
                    <a:pt x="3493386" y="84672"/>
                    <a:pt x="3494656" y="116163"/>
                    <a:pt x="3497197" y="146528"/>
                  </a:cubicBezTo>
                  <a:cubicBezTo>
                    <a:pt x="3497197" y="190390"/>
                    <a:pt x="3509897" y="1055250"/>
                    <a:pt x="3516247" y="1099112"/>
                  </a:cubicBezTo>
                  <a:cubicBezTo>
                    <a:pt x="3522597" y="1165466"/>
                    <a:pt x="3518786" y="1232946"/>
                    <a:pt x="3518786" y="1299300"/>
                  </a:cubicBezTo>
                  <a:cubicBezTo>
                    <a:pt x="3518786" y="1357782"/>
                    <a:pt x="3520056" y="1411766"/>
                    <a:pt x="3521326" y="1469190"/>
                  </a:cubicBezTo>
                  <a:lnTo>
                    <a:pt x="3521326" y="1528880"/>
                  </a:lnTo>
                  <a:cubicBezTo>
                    <a:pt x="3498467" y="1528880"/>
                    <a:pt x="3478147" y="1530150"/>
                    <a:pt x="3457826" y="1528880"/>
                  </a:cubicBezTo>
                  <a:cubicBezTo>
                    <a:pt x="3284994" y="1523800"/>
                    <a:pt x="3106248" y="1530150"/>
                    <a:pt x="2930211" y="1525070"/>
                  </a:cubicBezTo>
                  <a:cubicBezTo>
                    <a:pt x="2824588" y="1521260"/>
                    <a:pt x="2721674" y="1523800"/>
                    <a:pt x="2616051" y="1521260"/>
                  </a:cubicBezTo>
                  <a:lnTo>
                    <a:pt x="2469805" y="1517450"/>
                  </a:lnTo>
                  <a:cubicBezTo>
                    <a:pt x="2440014" y="1517450"/>
                    <a:pt x="2412931" y="1518720"/>
                    <a:pt x="2383140" y="1518720"/>
                  </a:cubicBezTo>
                  <a:cubicBezTo>
                    <a:pt x="2307308" y="1517450"/>
                    <a:pt x="2098772" y="1518720"/>
                    <a:pt x="2022940" y="1517450"/>
                  </a:cubicBezTo>
                  <a:cubicBezTo>
                    <a:pt x="1968775" y="1516180"/>
                    <a:pt x="885466" y="1525070"/>
                    <a:pt x="831301" y="1523800"/>
                  </a:cubicBezTo>
                  <a:cubicBezTo>
                    <a:pt x="817760" y="1523800"/>
                    <a:pt x="801510" y="1525070"/>
                    <a:pt x="787969" y="1525070"/>
                  </a:cubicBezTo>
                  <a:cubicBezTo>
                    <a:pt x="755469" y="1525070"/>
                    <a:pt x="725678" y="1526340"/>
                    <a:pt x="693179" y="1526340"/>
                  </a:cubicBezTo>
                  <a:cubicBezTo>
                    <a:pt x="611931" y="1526340"/>
                    <a:pt x="533391" y="1525070"/>
                    <a:pt x="452143" y="1523800"/>
                  </a:cubicBezTo>
                  <a:cubicBezTo>
                    <a:pt x="403394" y="1522530"/>
                    <a:pt x="354645" y="1521260"/>
                    <a:pt x="308605" y="1519990"/>
                  </a:cubicBezTo>
                  <a:cubicBezTo>
                    <a:pt x="221940" y="1518720"/>
                    <a:pt x="135275" y="1517450"/>
                    <a:pt x="45903" y="1517450"/>
                  </a:cubicBezTo>
                  <a:cubicBezTo>
                    <a:pt x="34505" y="1517450"/>
                    <a:pt x="25615" y="1517450"/>
                    <a:pt x="15455" y="1516180"/>
                  </a:cubicBezTo>
                  <a:cubicBezTo>
                    <a:pt x="6565" y="1514910"/>
                    <a:pt x="1485" y="1508560"/>
                    <a:pt x="4025" y="1499670"/>
                  </a:cubicBezTo>
                  <a:cubicBezTo>
                    <a:pt x="12915" y="1467999"/>
                    <a:pt x="9105" y="1439882"/>
                    <a:pt x="7835" y="1410641"/>
                  </a:cubicBezTo>
                  <a:cubicBezTo>
                    <a:pt x="6565" y="1351035"/>
                    <a:pt x="2755" y="1292552"/>
                    <a:pt x="4025" y="1232946"/>
                  </a:cubicBezTo>
                  <a:cubicBezTo>
                    <a:pt x="1485" y="1158718"/>
                    <a:pt x="-3595" y="239875"/>
                    <a:pt x="4025" y="164523"/>
                  </a:cubicBezTo>
                  <a:cubicBezTo>
                    <a:pt x="5295" y="149902"/>
                    <a:pt x="4025" y="134157"/>
                    <a:pt x="5295" y="119536"/>
                  </a:cubicBezTo>
                  <a:cubicBezTo>
                    <a:pt x="6565" y="95919"/>
                    <a:pt x="9105" y="70052"/>
                    <a:pt x="10375" y="44450"/>
                  </a:cubicBezTo>
                  <a:cubicBezTo>
                    <a:pt x="10375" y="41910"/>
                    <a:pt x="11645" y="39370"/>
                    <a:pt x="12915" y="38100"/>
                  </a:cubicBezTo>
                  <a:cubicBezTo>
                    <a:pt x="34505" y="35560"/>
                    <a:pt x="67569" y="30480"/>
                    <a:pt x="110901" y="29210"/>
                  </a:cubicBezTo>
                  <a:cubicBezTo>
                    <a:pt x="184024" y="25400"/>
                    <a:pt x="257148" y="22860"/>
                    <a:pt x="332979" y="20320"/>
                  </a:cubicBezTo>
                  <a:cubicBezTo>
                    <a:pt x="384436" y="17780"/>
                    <a:pt x="435893" y="16510"/>
                    <a:pt x="484642" y="13970"/>
                  </a:cubicBezTo>
                  <a:cubicBezTo>
                    <a:pt x="533391" y="11430"/>
                    <a:pt x="584848" y="8890"/>
                    <a:pt x="633597" y="8890"/>
                  </a:cubicBezTo>
                  <a:cubicBezTo>
                    <a:pt x="687763" y="7620"/>
                    <a:pt x="741928" y="10160"/>
                    <a:pt x="796094" y="8890"/>
                  </a:cubicBezTo>
                  <a:cubicBezTo>
                    <a:pt x="863800" y="8890"/>
                    <a:pt x="2090647" y="6350"/>
                    <a:pt x="2158354" y="5080"/>
                  </a:cubicBezTo>
                  <a:cubicBezTo>
                    <a:pt x="2223352" y="3810"/>
                    <a:pt x="2288351" y="2540"/>
                    <a:pt x="2356057" y="2540"/>
                  </a:cubicBezTo>
                  <a:cubicBezTo>
                    <a:pt x="2467097" y="1270"/>
                    <a:pt x="2575427" y="0"/>
                    <a:pt x="2686466" y="0"/>
                  </a:cubicBezTo>
                  <a:cubicBezTo>
                    <a:pt x="2732507" y="0"/>
                    <a:pt x="2781256" y="2540"/>
                    <a:pt x="2827296" y="2540"/>
                  </a:cubicBezTo>
                  <a:cubicBezTo>
                    <a:pt x="2954585" y="3810"/>
                    <a:pt x="3084582" y="5080"/>
                    <a:pt x="3211871" y="7620"/>
                  </a:cubicBezTo>
                  <a:cubicBezTo>
                    <a:pt x="3279578" y="8890"/>
                    <a:pt x="3347284" y="12700"/>
                    <a:pt x="3414991" y="16510"/>
                  </a:cubicBezTo>
                  <a:lnTo>
                    <a:pt x="3457826" y="16510"/>
                  </a:lnTo>
                  <a:cubicBezTo>
                    <a:pt x="3469256" y="17780"/>
                    <a:pt x="3478147" y="20320"/>
                    <a:pt x="3488306" y="21590"/>
                  </a:cubicBezTo>
                  <a:close/>
                  <a:moveTo>
                    <a:pt x="3498467" y="1512370"/>
                  </a:moveTo>
                  <a:cubicBezTo>
                    <a:pt x="3499736" y="1495860"/>
                    <a:pt x="3501006" y="1483160"/>
                    <a:pt x="3501006" y="1470460"/>
                  </a:cubicBezTo>
                  <a:cubicBezTo>
                    <a:pt x="3499736" y="1406143"/>
                    <a:pt x="3498467" y="1346536"/>
                    <a:pt x="3498467" y="1282431"/>
                  </a:cubicBezTo>
                  <a:cubicBezTo>
                    <a:pt x="3498467" y="1253189"/>
                    <a:pt x="3501006" y="1223949"/>
                    <a:pt x="3499736" y="1194708"/>
                  </a:cubicBezTo>
                  <a:cubicBezTo>
                    <a:pt x="3499736" y="1167716"/>
                    <a:pt x="3498467" y="1139599"/>
                    <a:pt x="3497197" y="1112608"/>
                  </a:cubicBezTo>
                  <a:cubicBezTo>
                    <a:pt x="3492117" y="1070995"/>
                    <a:pt x="3480686" y="209509"/>
                    <a:pt x="3480686" y="167897"/>
                  </a:cubicBezTo>
                  <a:cubicBezTo>
                    <a:pt x="3478147" y="133032"/>
                    <a:pt x="3475606" y="97043"/>
                    <a:pt x="3473067" y="62179"/>
                  </a:cubicBezTo>
                  <a:cubicBezTo>
                    <a:pt x="3471797" y="44450"/>
                    <a:pt x="3470526" y="43180"/>
                    <a:pt x="3452907" y="41910"/>
                  </a:cubicBezTo>
                  <a:cubicBezTo>
                    <a:pt x="3444782" y="41910"/>
                    <a:pt x="3439366" y="41910"/>
                    <a:pt x="3431241" y="40640"/>
                  </a:cubicBezTo>
                  <a:cubicBezTo>
                    <a:pt x="3363534" y="36830"/>
                    <a:pt x="3293119" y="31750"/>
                    <a:pt x="3225412" y="30480"/>
                  </a:cubicBezTo>
                  <a:cubicBezTo>
                    <a:pt x="3060208" y="26670"/>
                    <a:pt x="2892295" y="25400"/>
                    <a:pt x="2727090" y="22860"/>
                  </a:cubicBezTo>
                  <a:lnTo>
                    <a:pt x="2532095" y="22860"/>
                  </a:lnTo>
                  <a:cubicBezTo>
                    <a:pt x="2445430" y="22860"/>
                    <a:pt x="2358766" y="22860"/>
                    <a:pt x="2274809" y="24130"/>
                  </a:cubicBezTo>
                  <a:cubicBezTo>
                    <a:pt x="2201686" y="25400"/>
                    <a:pt x="969423" y="29210"/>
                    <a:pt x="896299" y="29210"/>
                  </a:cubicBezTo>
                  <a:cubicBezTo>
                    <a:pt x="777136" y="29210"/>
                    <a:pt x="657972" y="26670"/>
                    <a:pt x="538808" y="33020"/>
                  </a:cubicBezTo>
                  <a:cubicBezTo>
                    <a:pt x="476518" y="36830"/>
                    <a:pt x="416936" y="36830"/>
                    <a:pt x="357354" y="38100"/>
                  </a:cubicBezTo>
                  <a:cubicBezTo>
                    <a:pt x="254439" y="41910"/>
                    <a:pt x="151525" y="45720"/>
                    <a:pt x="48611" y="50800"/>
                  </a:cubicBezTo>
                  <a:cubicBezTo>
                    <a:pt x="33235" y="50800"/>
                    <a:pt x="30695" y="53182"/>
                    <a:pt x="29425" y="66678"/>
                  </a:cubicBezTo>
                  <a:cubicBezTo>
                    <a:pt x="28155" y="86922"/>
                    <a:pt x="28155" y="107165"/>
                    <a:pt x="26885" y="127409"/>
                  </a:cubicBezTo>
                  <a:cubicBezTo>
                    <a:pt x="25615" y="161149"/>
                    <a:pt x="23075" y="193764"/>
                    <a:pt x="21805" y="227504"/>
                  </a:cubicBezTo>
                  <a:cubicBezTo>
                    <a:pt x="16725" y="263492"/>
                    <a:pt x="23075" y="1142973"/>
                    <a:pt x="25615" y="1178962"/>
                  </a:cubicBezTo>
                  <a:cubicBezTo>
                    <a:pt x="25615" y="1217201"/>
                    <a:pt x="25615" y="1256564"/>
                    <a:pt x="26885" y="1294802"/>
                  </a:cubicBezTo>
                  <a:cubicBezTo>
                    <a:pt x="26885" y="1322918"/>
                    <a:pt x="29425" y="1351035"/>
                    <a:pt x="29425" y="1379151"/>
                  </a:cubicBezTo>
                  <a:cubicBezTo>
                    <a:pt x="29425" y="1409517"/>
                    <a:pt x="29425" y="1439882"/>
                    <a:pt x="28155" y="1470460"/>
                  </a:cubicBezTo>
                  <a:lnTo>
                    <a:pt x="28155" y="1480620"/>
                  </a:lnTo>
                  <a:cubicBezTo>
                    <a:pt x="28155" y="1490780"/>
                    <a:pt x="31965" y="1494590"/>
                    <a:pt x="40855" y="1494590"/>
                  </a:cubicBezTo>
                  <a:cubicBezTo>
                    <a:pt x="72985" y="1494590"/>
                    <a:pt x="110901" y="1495860"/>
                    <a:pt x="146109" y="1495860"/>
                  </a:cubicBezTo>
                  <a:cubicBezTo>
                    <a:pt x="197566" y="1495860"/>
                    <a:pt x="251731" y="1493320"/>
                    <a:pt x="303188" y="1495860"/>
                  </a:cubicBezTo>
                  <a:cubicBezTo>
                    <a:pt x="387145" y="1499670"/>
                    <a:pt x="471101" y="1502210"/>
                    <a:pt x="555057" y="1500940"/>
                  </a:cubicBezTo>
                  <a:cubicBezTo>
                    <a:pt x="609223" y="1499670"/>
                    <a:pt x="660680" y="1502210"/>
                    <a:pt x="714845" y="1502210"/>
                  </a:cubicBezTo>
                  <a:cubicBezTo>
                    <a:pt x="793385" y="1502210"/>
                    <a:pt x="871925" y="1500940"/>
                    <a:pt x="950465" y="1502210"/>
                  </a:cubicBezTo>
                  <a:cubicBezTo>
                    <a:pt x="1066921" y="1503480"/>
                    <a:pt x="2345224" y="1493320"/>
                    <a:pt x="2464388" y="1495860"/>
                  </a:cubicBezTo>
                  <a:cubicBezTo>
                    <a:pt x="2515846" y="1497130"/>
                    <a:pt x="2567302" y="1498400"/>
                    <a:pt x="2616051" y="1498400"/>
                  </a:cubicBezTo>
                  <a:cubicBezTo>
                    <a:pt x="2705424" y="1500940"/>
                    <a:pt x="2792089" y="1497130"/>
                    <a:pt x="2881462" y="1500940"/>
                  </a:cubicBezTo>
                  <a:cubicBezTo>
                    <a:pt x="2954585" y="1503480"/>
                    <a:pt x="3027708" y="1503480"/>
                    <a:pt x="3100832" y="1506020"/>
                  </a:cubicBezTo>
                  <a:cubicBezTo>
                    <a:pt x="3209163" y="1509830"/>
                    <a:pt x="3317494" y="1512370"/>
                    <a:pt x="3425825" y="1513640"/>
                  </a:cubicBezTo>
                  <a:cubicBezTo>
                    <a:pt x="3460367" y="1513640"/>
                    <a:pt x="3478147" y="1512370"/>
                    <a:pt x="3498467" y="1512370"/>
                  </a:cubicBezTo>
                  <a:close/>
                </a:path>
              </a:pathLst>
            </a:custGeom>
            <a:solidFill>
              <a:srgbClr val="282938"/>
            </a:solidFill>
          </p:spPr>
          <p:txBody>
            <a:bodyPr/>
            <a:lstStyle/>
            <a:p>
              <a:endParaRPr lang="en-US"/>
            </a:p>
          </p:txBody>
        </p:sp>
      </p:grpSp>
      <p:grpSp>
        <p:nvGrpSpPr>
          <p:cNvPr id="52" name="Group 52"/>
          <p:cNvGrpSpPr/>
          <p:nvPr/>
        </p:nvGrpSpPr>
        <p:grpSpPr>
          <a:xfrm>
            <a:off x="10499568" y="5391148"/>
            <a:ext cx="3085526" cy="2461881"/>
            <a:chOff x="0" y="0"/>
            <a:chExt cx="1579528" cy="1260274"/>
          </a:xfrm>
        </p:grpSpPr>
        <p:sp>
          <p:nvSpPr>
            <p:cNvPr id="53" name="Freeform 53"/>
            <p:cNvSpPr/>
            <p:nvPr/>
          </p:nvSpPr>
          <p:spPr>
            <a:xfrm>
              <a:off x="39981" y="45156"/>
              <a:ext cx="1539547" cy="1214413"/>
            </a:xfrm>
            <a:custGeom>
              <a:avLst/>
              <a:gdLst/>
              <a:ahLst/>
              <a:cxnLst/>
              <a:rect l="l" t="t" r="r" b="b"/>
              <a:pathLst>
                <a:path w="1539547" h="1214413">
                  <a:moveTo>
                    <a:pt x="659" y="1184638"/>
                  </a:moveTo>
                  <a:cubicBezTo>
                    <a:pt x="-1881" y="1193528"/>
                    <a:pt x="3199" y="1199878"/>
                    <a:pt x="11181" y="1201148"/>
                  </a:cubicBezTo>
                  <a:cubicBezTo>
                    <a:pt x="20282" y="1202418"/>
                    <a:pt x="28246" y="1202418"/>
                    <a:pt x="37347" y="1202418"/>
                  </a:cubicBezTo>
                  <a:cubicBezTo>
                    <a:pt x="73751" y="1203688"/>
                    <a:pt x="110156" y="1203688"/>
                    <a:pt x="147698" y="1204958"/>
                  </a:cubicBezTo>
                  <a:cubicBezTo>
                    <a:pt x="168176" y="1206228"/>
                    <a:pt x="188653" y="1207498"/>
                    <a:pt x="207993" y="1208768"/>
                  </a:cubicBezTo>
                  <a:cubicBezTo>
                    <a:pt x="242122" y="1210038"/>
                    <a:pt x="275114" y="1210038"/>
                    <a:pt x="309243" y="1211308"/>
                  </a:cubicBezTo>
                  <a:cubicBezTo>
                    <a:pt x="322895" y="1211308"/>
                    <a:pt x="335409" y="1211308"/>
                    <a:pt x="349061" y="1210038"/>
                  </a:cubicBezTo>
                  <a:cubicBezTo>
                    <a:pt x="354749" y="1210038"/>
                    <a:pt x="361575" y="1208768"/>
                    <a:pt x="367263" y="1208768"/>
                  </a:cubicBezTo>
                  <a:cubicBezTo>
                    <a:pt x="390016" y="1210038"/>
                    <a:pt x="845073" y="1201148"/>
                    <a:pt x="867826" y="1202418"/>
                  </a:cubicBezTo>
                  <a:cubicBezTo>
                    <a:pt x="899679" y="1203688"/>
                    <a:pt x="987278" y="1203688"/>
                    <a:pt x="1019132" y="1203688"/>
                  </a:cubicBezTo>
                  <a:cubicBezTo>
                    <a:pt x="1031646" y="1203688"/>
                    <a:pt x="1043022" y="1202418"/>
                    <a:pt x="1055537" y="1202418"/>
                  </a:cubicBezTo>
                  <a:lnTo>
                    <a:pt x="1116969" y="1206228"/>
                  </a:lnTo>
                  <a:cubicBezTo>
                    <a:pt x="1161337" y="1208768"/>
                    <a:pt x="1204568" y="1206228"/>
                    <a:pt x="1248936" y="1210038"/>
                  </a:cubicBezTo>
                  <a:cubicBezTo>
                    <a:pt x="1322882" y="1215118"/>
                    <a:pt x="1397967" y="1208768"/>
                    <a:pt x="1476047" y="1213848"/>
                  </a:cubicBezTo>
                  <a:cubicBezTo>
                    <a:pt x="1496367" y="1215118"/>
                    <a:pt x="1516687" y="1213848"/>
                    <a:pt x="1539547" y="1213848"/>
                  </a:cubicBezTo>
                  <a:lnTo>
                    <a:pt x="1539547" y="1154158"/>
                  </a:lnTo>
                  <a:cubicBezTo>
                    <a:pt x="1538277" y="1100286"/>
                    <a:pt x="1537007" y="1057651"/>
                    <a:pt x="1537007" y="1012351"/>
                  </a:cubicBezTo>
                  <a:cubicBezTo>
                    <a:pt x="1537007" y="959946"/>
                    <a:pt x="1540817" y="906653"/>
                    <a:pt x="1534467" y="854247"/>
                  </a:cubicBezTo>
                  <a:cubicBezTo>
                    <a:pt x="1526847" y="819606"/>
                    <a:pt x="1515417" y="136561"/>
                    <a:pt x="1515417" y="101920"/>
                  </a:cubicBezTo>
                  <a:cubicBezTo>
                    <a:pt x="1512877" y="77938"/>
                    <a:pt x="1511607" y="53068"/>
                    <a:pt x="1509067" y="29086"/>
                  </a:cubicBezTo>
                  <a:cubicBezTo>
                    <a:pt x="1509067" y="21980"/>
                    <a:pt x="1507797" y="14874"/>
                    <a:pt x="1506527" y="5644"/>
                  </a:cubicBezTo>
                  <a:cubicBezTo>
                    <a:pt x="1496367" y="3104"/>
                    <a:pt x="1487477" y="1834"/>
                    <a:pt x="1477317" y="564"/>
                  </a:cubicBezTo>
                  <a:cubicBezTo>
                    <a:pt x="1469697" y="-706"/>
                    <a:pt x="1462077" y="564"/>
                    <a:pt x="1455727" y="564"/>
                  </a:cubicBezTo>
                  <a:lnTo>
                    <a:pt x="5493" y="5644"/>
                  </a:lnTo>
                  <a:lnTo>
                    <a:pt x="659" y="1184638"/>
                  </a:lnTo>
                  <a:close/>
                </a:path>
              </a:pathLst>
            </a:custGeom>
            <a:solidFill>
              <a:srgbClr val="2A2B39"/>
            </a:solidFill>
          </p:spPr>
          <p:txBody>
            <a:bodyPr/>
            <a:lstStyle/>
            <a:p>
              <a:endParaRPr lang="en-US"/>
            </a:p>
          </p:txBody>
        </p:sp>
        <p:sp>
          <p:nvSpPr>
            <p:cNvPr id="54" name="Freeform 54"/>
            <p:cNvSpPr/>
            <p:nvPr/>
          </p:nvSpPr>
          <p:spPr>
            <a:xfrm>
              <a:off x="11430" y="16510"/>
              <a:ext cx="1518568" cy="1205665"/>
            </a:xfrm>
            <a:custGeom>
              <a:avLst/>
              <a:gdLst/>
              <a:ahLst/>
              <a:cxnLst/>
              <a:rect l="l" t="t" r="r" b="b"/>
              <a:pathLst>
                <a:path w="1518568" h="1205665">
                  <a:moveTo>
                    <a:pt x="1518568" y="1205665"/>
                  </a:moveTo>
                  <a:lnTo>
                    <a:pt x="0" y="1198044"/>
                  </a:lnTo>
                  <a:lnTo>
                    <a:pt x="0" y="429010"/>
                  </a:lnTo>
                  <a:lnTo>
                    <a:pt x="7620" y="20320"/>
                  </a:lnTo>
                  <a:lnTo>
                    <a:pt x="754171" y="0"/>
                  </a:lnTo>
                  <a:lnTo>
                    <a:pt x="1496978" y="8890"/>
                  </a:lnTo>
                  <a:close/>
                </a:path>
              </a:pathLst>
            </a:custGeom>
            <a:solidFill>
              <a:srgbClr val="C7EBEE"/>
            </a:solidFill>
          </p:spPr>
          <p:txBody>
            <a:bodyPr/>
            <a:lstStyle/>
            <a:p>
              <a:endParaRPr lang="en-US"/>
            </a:p>
          </p:txBody>
        </p:sp>
        <p:sp>
          <p:nvSpPr>
            <p:cNvPr id="55" name="Freeform 55"/>
            <p:cNvSpPr/>
            <p:nvPr/>
          </p:nvSpPr>
          <p:spPr>
            <a:xfrm>
              <a:off x="-215" y="0"/>
              <a:ext cx="1542913" cy="1231629"/>
            </a:xfrm>
            <a:custGeom>
              <a:avLst/>
              <a:gdLst/>
              <a:ahLst/>
              <a:cxnLst/>
              <a:rect l="l" t="t" r="r" b="b"/>
              <a:pathLst>
                <a:path w="1542913" h="1231629">
                  <a:moveTo>
                    <a:pt x="1509893" y="21590"/>
                  </a:moveTo>
                  <a:cubicBezTo>
                    <a:pt x="1511163" y="34290"/>
                    <a:pt x="1511163" y="44450"/>
                    <a:pt x="1512433" y="53813"/>
                  </a:cubicBezTo>
                  <a:cubicBezTo>
                    <a:pt x="1514973" y="77795"/>
                    <a:pt x="1516243" y="102665"/>
                    <a:pt x="1518783" y="126647"/>
                  </a:cubicBezTo>
                  <a:cubicBezTo>
                    <a:pt x="1518783" y="161288"/>
                    <a:pt x="1531483" y="844333"/>
                    <a:pt x="1537833" y="878974"/>
                  </a:cubicBezTo>
                  <a:cubicBezTo>
                    <a:pt x="1544183" y="931379"/>
                    <a:pt x="1540373" y="984673"/>
                    <a:pt x="1540373" y="1037078"/>
                  </a:cubicBezTo>
                  <a:cubicBezTo>
                    <a:pt x="1540373" y="1083266"/>
                    <a:pt x="1541643" y="1125901"/>
                    <a:pt x="1542913" y="1171374"/>
                  </a:cubicBezTo>
                  <a:lnTo>
                    <a:pt x="1542913" y="1231064"/>
                  </a:lnTo>
                  <a:cubicBezTo>
                    <a:pt x="1520053" y="1231064"/>
                    <a:pt x="1499733" y="1232334"/>
                    <a:pt x="1479413" y="1231064"/>
                  </a:cubicBezTo>
                  <a:cubicBezTo>
                    <a:pt x="1405171" y="1225984"/>
                    <a:pt x="1330087" y="1232334"/>
                    <a:pt x="1256140" y="1227254"/>
                  </a:cubicBezTo>
                  <a:cubicBezTo>
                    <a:pt x="1211772" y="1223444"/>
                    <a:pt x="1168542" y="1225984"/>
                    <a:pt x="1124174" y="1223444"/>
                  </a:cubicBezTo>
                  <a:lnTo>
                    <a:pt x="1062741" y="1219634"/>
                  </a:lnTo>
                  <a:cubicBezTo>
                    <a:pt x="1050227" y="1219634"/>
                    <a:pt x="1038850" y="1220904"/>
                    <a:pt x="1026336" y="1220904"/>
                  </a:cubicBezTo>
                  <a:cubicBezTo>
                    <a:pt x="994482" y="1219634"/>
                    <a:pt x="906884" y="1220904"/>
                    <a:pt x="875030" y="1219634"/>
                  </a:cubicBezTo>
                  <a:cubicBezTo>
                    <a:pt x="852277" y="1218364"/>
                    <a:pt x="397220" y="1227254"/>
                    <a:pt x="374467" y="1225984"/>
                  </a:cubicBezTo>
                  <a:cubicBezTo>
                    <a:pt x="368779" y="1225984"/>
                    <a:pt x="361953" y="1227254"/>
                    <a:pt x="356265" y="1227254"/>
                  </a:cubicBezTo>
                  <a:cubicBezTo>
                    <a:pt x="342613" y="1227254"/>
                    <a:pt x="330099" y="1228524"/>
                    <a:pt x="316448" y="1228524"/>
                  </a:cubicBezTo>
                  <a:cubicBezTo>
                    <a:pt x="282318" y="1228524"/>
                    <a:pt x="249327" y="1227254"/>
                    <a:pt x="215197" y="1225984"/>
                  </a:cubicBezTo>
                  <a:cubicBezTo>
                    <a:pt x="194720" y="1224714"/>
                    <a:pt x="174242" y="1223444"/>
                    <a:pt x="154902" y="1222174"/>
                  </a:cubicBezTo>
                  <a:cubicBezTo>
                    <a:pt x="118498" y="1220904"/>
                    <a:pt x="82093" y="1219634"/>
                    <a:pt x="44551" y="1219634"/>
                  </a:cubicBezTo>
                  <a:cubicBezTo>
                    <a:pt x="34505" y="1219634"/>
                    <a:pt x="25615" y="1219634"/>
                    <a:pt x="15455" y="1218364"/>
                  </a:cubicBezTo>
                  <a:cubicBezTo>
                    <a:pt x="6565" y="1217094"/>
                    <a:pt x="1485" y="1210744"/>
                    <a:pt x="4025" y="1201854"/>
                  </a:cubicBezTo>
                  <a:cubicBezTo>
                    <a:pt x="12915" y="1170312"/>
                    <a:pt x="9105" y="1148106"/>
                    <a:pt x="7835" y="1125012"/>
                  </a:cubicBezTo>
                  <a:cubicBezTo>
                    <a:pt x="6565" y="1077937"/>
                    <a:pt x="2755" y="1031749"/>
                    <a:pt x="4025" y="984673"/>
                  </a:cubicBezTo>
                  <a:cubicBezTo>
                    <a:pt x="1485" y="926050"/>
                    <a:pt x="-3595" y="200370"/>
                    <a:pt x="4025" y="140859"/>
                  </a:cubicBezTo>
                  <a:cubicBezTo>
                    <a:pt x="5295" y="129312"/>
                    <a:pt x="4025" y="116877"/>
                    <a:pt x="5295" y="105330"/>
                  </a:cubicBezTo>
                  <a:cubicBezTo>
                    <a:pt x="6565" y="86677"/>
                    <a:pt x="9105" y="66248"/>
                    <a:pt x="10375" y="44450"/>
                  </a:cubicBezTo>
                  <a:cubicBezTo>
                    <a:pt x="10375" y="41910"/>
                    <a:pt x="11645" y="39370"/>
                    <a:pt x="12915" y="38100"/>
                  </a:cubicBezTo>
                  <a:cubicBezTo>
                    <a:pt x="34505" y="35560"/>
                    <a:pt x="53652" y="30480"/>
                    <a:pt x="71855" y="29210"/>
                  </a:cubicBezTo>
                  <a:cubicBezTo>
                    <a:pt x="102571" y="25400"/>
                    <a:pt x="133287" y="22860"/>
                    <a:pt x="165141" y="20320"/>
                  </a:cubicBezTo>
                  <a:cubicBezTo>
                    <a:pt x="186756" y="17780"/>
                    <a:pt x="208372" y="16510"/>
                    <a:pt x="228849" y="13970"/>
                  </a:cubicBezTo>
                  <a:cubicBezTo>
                    <a:pt x="249327" y="11430"/>
                    <a:pt x="270942" y="8890"/>
                    <a:pt x="291419" y="8890"/>
                  </a:cubicBezTo>
                  <a:cubicBezTo>
                    <a:pt x="314172" y="7620"/>
                    <a:pt x="336925" y="10160"/>
                    <a:pt x="359678" y="8890"/>
                  </a:cubicBezTo>
                  <a:cubicBezTo>
                    <a:pt x="388119" y="8890"/>
                    <a:pt x="903471" y="6350"/>
                    <a:pt x="931912" y="5080"/>
                  </a:cubicBezTo>
                  <a:cubicBezTo>
                    <a:pt x="959215" y="3810"/>
                    <a:pt x="986519" y="2540"/>
                    <a:pt x="1014960" y="2540"/>
                  </a:cubicBezTo>
                  <a:cubicBezTo>
                    <a:pt x="1061603" y="1270"/>
                    <a:pt x="1107109" y="0"/>
                    <a:pt x="1153752" y="0"/>
                  </a:cubicBezTo>
                  <a:cubicBezTo>
                    <a:pt x="1173092" y="0"/>
                    <a:pt x="1193570" y="2540"/>
                    <a:pt x="1212910" y="2540"/>
                  </a:cubicBezTo>
                  <a:cubicBezTo>
                    <a:pt x="1266379" y="3810"/>
                    <a:pt x="1320986" y="5080"/>
                    <a:pt x="1374455" y="7620"/>
                  </a:cubicBezTo>
                  <a:cubicBezTo>
                    <a:pt x="1402896" y="8890"/>
                    <a:pt x="1431337" y="12700"/>
                    <a:pt x="1459778" y="16510"/>
                  </a:cubicBezTo>
                  <a:lnTo>
                    <a:pt x="1479413" y="16510"/>
                  </a:lnTo>
                  <a:cubicBezTo>
                    <a:pt x="1490843" y="17780"/>
                    <a:pt x="1499733" y="20320"/>
                    <a:pt x="1509893" y="21590"/>
                  </a:cubicBezTo>
                  <a:close/>
                  <a:moveTo>
                    <a:pt x="1520053" y="1214554"/>
                  </a:moveTo>
                  <a:cubicBezTo>
                    <a:pt x="1521323" y="1198044"/>
                    <a:pt x="1522593" y="1185344"/>
                    <a:pt x="1522593" y="1172644"/>
                  </a:cubicBezTo>
                  <a:cubicBezTo>
                    <a:pt x="1521323" y="1121460"/>
                    <a:pt x="1520053" y="1074384"/>
                    <a:pt x="1520053" y="1023755"/>
                  </a:cubicBezTo>
                  <a:cubicBezTo>
                    <a:pt x="1520053" y="1000661"/>
                    <a:pt x="1522593" y="977567"/>
                    <a:pt x="1521323" y="954473"/>
                  </a:cubicBezTo>
                  <a:cubicBezTo>
                    <a:pt x="1521323" y="933156"/>
                    <a:pt x="1520053" y="910950"/>
                    <a:pt x="1518783" y="889633"/>
                  </a:cubicBezTo>
                  <a:cubicBezTo>
                    <a:pt x="1513703" y="856769"/>
                    <a:pt x="1502273" y="176388"/>
                    <a:pt x="1502273" y="143524"/>
                  </a:cubicBezTo>
                  <a:cubicBezTo>
                    <a:pt x="1499733" y="115989"/>
                    <a:pt x="1497193" y="87565"/>
                    <a:pt x="1494653" y="60030"/>
                  </a:cubicBezTo>
                  <a:cubicBezTo>
                    <a:pt x="1493383" y="44450"/>
                    <a:pt x="1492113" y="43180"/>
                    <a:pt x="1475705" y="41910"/>
                  </a:cubicBezTo>
                  <a:cubicBezTo>
                    <a:pt x="1472292" y="41910"/>
                    <a:pt x="1470017" y="41910"/>
                    <a:pt x="1466604" y="40640"/>
                  </a:cubicBezTo>
                  <a:cubicBezTo>
                    <a:pt x="1438163" y="36830"/>
                    <a:pt x="1408584" y="31750"/>
                    <a:pt x="1380143" y="30480"/>
                  </a:cubicBezTo>
                  <a:cubicBezTo>
                    <a:pt x="1310747" y="26670"/>
                    <a:pt x="1240213" y="25400"/>
                    <a:pt x="1170817" y="22860"/>
                  </a:cubicBezTo>
                  <a:lnTo>
                    <a:pt x="1088907" y="22860"/>
                  </a:lnTo>
                  <a:cubicBezTo>
                    <a:pt x="1052502" y="22860"/>
                    <a:pt x="1016098" y="22860"/>
                    <a:pt x="980831" y="24130"/>
                  </a:cubicBezTo>
                  <a:cubicBezTo>
                    <a:pt x="950114" y="25400"/>
                    <a:pt x="432487" y="29210"/>
                    <a:pt x="401771" y="29210"/>
                  </a:cubicBezTo>
                  <a:cubicBezTo>
                    <a:pt x="351714" y="29210"/>
                    <a:pt x="301658" y="26670"/>
                    <a:pt x="251602" y="33020"/>
                  </a:cubicBezTo>
                  <a:cubicBezTo>
                    <a:pt x="225436" y="36830"/>
                    <a:pt x="200408" y="36830"/>
                    <a:pt x="175380" y="38100"/>
                  </a:cubicBezTo>
                  <a:cubicBezTo>
                    <a:pt x="132150" y="41910"/>
                    <a:pt x="88919" y="45720"/>
                    <a:pt x="45689" y="50800"/>
                  </a:cubicBezTo>
                  <a:cubicBezTo>
                    <a:pt x="33235" y="50800"/>
                    <a:pt x="30695" y="52925"/>
                    <a:pt x="29425" y="63583"/>
                  </a:cubicBezTo>
                  <a:cubicBezTo>
                    <a:pt x="28155" y="79571"/>
                    <a:pt x="28155" y="95559"/>
                    <a:pt x="26885" y="111547"/>
                  </a:cubicBezTo>
                  <a:cubicBezTo>
                    <a:pt x="25615" y="138194"/>
                    <a:pt x="23075" y="163953"/>
                    <a:pt x="21805" y="190600"/>
                  </a:cubicBezTo>
                  <a:cubicBezTo>
                    <a:pt x="16725" y="219023"/>
                    <a:pt x="23075" y="913615"/>
                    <a:pt x="25615" y="942038"/>
                  </a:cubicBezTo>
                  <a:cubicBezTo>
                    <a:pt x="25615" y="972238"/>
                    <a:pt x="25615" y="1003326"/>
                    <a:pt x="26885" y="1033525"/>
                  </a:cubicBezTo>
                  <a:cubicBezTo>
                    <a:pt x="26885" y="1055731"/>
                    <a:pt x="29425" y="1077937"/>
                    <a:pt x="29425" y="1100142"/>
                  </a:cubicBezTo>
                  <a:cubicBezTo>
                    <a:pt x="29425" y="1124124"/>
                    <a:pt x="29425" y="1148106"/>
                    <a:pt x="28155" y="1172644"/>
                  </a:cubicBezTo>
                  <a:lnTo>
                    <a:pt x="28155" y="1182804"/>
                  </a:lnTo>
                  <a:cubicBezTo>
                    <a:pt x="28155" y="1192964"/>
                    <a:pt x="31965" y="1196775"/>
                    <a:pt x="40855" y="1196775"/>
                  </a:cubicBezTo>
                  <a:cubicBezTo>
                    <a:pt x="55928" y="1196775"/>
                    <a:pt x="71855" y="1198044"/>
                    <a:pt x="86644" y="1198044"/>
                  </a:cubicBezTo>
                  <a:cubicBezTo>
                    <a:pt x="108259" y="1198044"/>
                    <a:pt x="131012" y="1195504"/>
                    <a:pt x="152627" y="1198044"/>
                  </a:cubicBezTo>
                  <a:cubicBezTo>
                    <a:pt x="187894" y="1201854"/>
                    <a:pt x="223161" y="1204394"/>
                    <a:pt x="258428" y="1203125"/>
                  </a:cubicBezTo>
                  <a:cubicBezTo>
                    <a:pt x="281181" y="1201854"/>
                    <a:pt x="302796" y="1204394"/>
                    <a:pt x="325549" y="1204394"/>
                  </a:cubicBezTo>
                  <a:cubicBezTo>
                    <a:pt x="358540" y="1204394"/>
                    <a:pt x="391532" y="1203125"/>
                    <a:pt x="424524" y="1204394"/>
                  </a:cubicBezTo>
                  <a:cubicBezTo>
                    <a:pt x="473442" y="1205664"/>
                    <a:pt x="1010409" y="1195504"/>
                    <a:pt x="1060466" y="1198044"/>
                  </a:cubicBezTo>
                  <a:cubicBezTo>
                    <a:pt x="1082081" y="1199314"/>
                    <a:pt x="1103696" y="1200585"/>
                    <a:pt x="1124174" y="1200585"/>
                  </a:cubicBezTo>
                  <a:cubicBezTo>
                    <a:pt x="1161716" y="1203125"/>
                    <a:pt x="1198120" y="1199314"/>
                    <a:pt x="1235663" y="1203125"/>
                  </a:cubicBezTo>
                  <a:cubicBezTo>
                    <a:pt x="1266379" y="1205664"/>
                    <a:pt x="1297095" y="1205664"/>
                    <a:pt x="1327812" y="1208204"/>
                  </a:cubicBezTo>
                  <a:cubicBezTo>
                    <a:pt x="1373317" y="1212014"/>
                    <a:pt x="1418823" y="1214554"/>
                    <a:pt x="1464329" y="1215825"/>
                  </a:cubicBezTo>
                  <a:cubicBezTo>
                    <a:pt x="1481953" y="1215825"/>
                    <a:pt x="1499733" y="1214554"/>
                    <a:pt x="1520053" y="1214554"/>
                  </a:cubicBezTo>
                  <a:close/>
                </a:path>
              </a:pathLst>
            </a:custGeom>
            <a:solidFill>
              <a:srgbClr val="2A2B39"/>
            </a:solidFill>
          </p:spPr>
          <p:txBody>
            <a:bodyPr/>
            <a:lstStyle/>
            <a:p>
              <a:endParaRPr lang="en-US"/>
            </a:p>
          </p:txBody>
        </p:sp>
      </p:grpSp>
      <p:sp>
        <p:nvSpPr>
          <p:cNvPr id="56" name="Freeform 56"/>
          <p:cNvSpPr/>
          <p:nvPr/>
        </p:nvSpPr>
        <p:spPr>
          <a:xfrm rot="-1222160">
            <a:off x="10481772" y="5345176"/>
            <a:ext cx="196907" cy="518176"/>
          </a:xfrm>
          <a:custGeom>
            <a:avLst/>
            <a:gdLst/>
            <a:ahLst/>
            <a:cxnLst/>
            <a:rect l="l" t="t" r="r" b="b"/>
            <a:pathLst>
              <a:path w="196907" h="518176">
                <a:moveTo>
                  <a:pt x="0" y="0"/>
                </a:moveTo>
                <a:lnTo>
                  <a:pt x="196907" y="0"/>
                </a:lnTo>
                <a:lnTo>
                  <a:pt x="196907" y="518176"/>
                </a:lnTo>
                <a:lnTo>
                  <a:pt x="0" y="518176"/>
                </a:lnTo>
                <a:lnTo>
                  <a:pt x="0" y="0"/>
                </a:lnTo>
                <a:close/>
              </a:path>
            </a:pathLst>
          </a:custGeom>
          <a:blipFill>
            <a:blip>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US"/>
          </a:p>
        </p:txBody>
      </p:sp>
      <p:sp>
        <p:nvSpPr>
          <p:cNvPr id="57" name="Freeform 57"/>
          <p:cNvSpPr/>
          <p:nvPr/>
        </p:nvSpPr>
        <p:spPr>
          <a:xfrm rot="-5400000">
            <a:off x="13921026" y="9213118"/>
            <a:ext cx="444371" cy="283326"/>
          </a:xfrm>
          <a:custGeom>
            <a:avLst/>
            <a:gdLst/>
            <a:ahLst/>
            <a:cxnLst/>
            <a:rect l="l" t="t" r="r" b="b"/>
            <a:pathLst>
              <a:path w="444371" h="283326">
                <a:moveTo>
                  <a:pt x="0" y="0"/>
                </a:moveTo>
                <a:lnTo>
                  <a:pt x="444371" y="0"/>
                </a:lnTo>
                <a:lnTo>
                  <a:pt x="444371" y="283326"/>
                </a:lnTo>
                <a:lnTo>
                  <a:pt x="0" y="283326"/>
                </a:lnTo>
                <a:lnTo>
                  <a:pt x="0" y="0"/>
                </a:lnTo>
                <a:close/>
              </a:path>
            </a:pathLst>
          </a:custGeom>
          <a:blipFill>
            <a:blip>
              <a:extLst>
                <a:ext uri="{96DAC541-7B7A-43D3-8B79-37D633B846F1}">
                  <asvg:svgBlip xmlns:asvg="http://schemas.microsoft.com/office/drawing/2016/SVG/main" r:embed="rId4"/>
                </a:ext>
              </a:extLst>
            </a:blip>
            <a:stretch>
              <a:fillRect l="-85224" t="-233427" r="-78713"/>
            </a:stretch>
          </a:blipFill>
        </p:spPr>
        <p:txBody>
          <a:bodyPr/>
          <a:lstStyle/>
          <a:p>
            <a:endParaRPr lang="en-US"/>
          </a:p>
        </p:txBody>
      </p:sp>
      <p:sp>
        <p:nvSpPr>
          <p:cNvPr id="58" name="Freeform 58"/>
          <p:cNvSpPr/>
          <p:nvPr/>
        </p:nvSpPr>
        <p:spPr>
          <a:xfrm>
            <a:off x="4099676" y="3657244"/>
            <a:ext cx="490479" cy="3695392"/>
          </a:xfrm>
          <a:custGeom>
            <a:avLst/>
            <a:gdLst/>
            <a:ahLst/>
            <a:cxnLst/>
            <a:rect l="l" t="t" r="r" b="b"/>
            <a:pathLst>
              <a:path w="490479" h="3695392">
                <a:moveTo>
                  <a:pt x="0" y="0"/>
                </a:moveTo>
                <a:lnTo>
                  <a:pt x="490479" y="0"/>
                </a:lnTo>
                <a:lnTo>
                  <a:pt x="490479" y="3695392"/>
                </a:lnTo>
                <a:lnTo>
                  <a:pt x="0" y="369539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9" name="Freeform 59"/>
          <p:cNvSpPr/>
          <p:nvPr/>
        </p:nvSpPr>
        <p:spPr>
          <a:xfrm rot="5400000" flipH="1" flipV="1">
            <a:off x="9735126" y="1371221"/>
            <a:ext cx="283326" cy="575304"/>
          </a:xfrm>
          <a:custGeom>
            <a:avLst/>
            <a:gdLst/>
            <a:ahLst/>
            <a:cxnLst/>
            <a:rect l="l" t="t" r="r" b="b"/>
            <a:pathLst>
              <a:path w="283326" h="575304">
                <a:moveTo>
                  <a:pt x="283326" y="575304"/>
                </a:moveTo>
                <a:lnTo>
                  <a:pt x="0" y="575304"/>
                </a:lnTo>
                <a:lnTo>
                  <a:pt x="0" y="0"/>
                </a:lnTo>
                <a:lnTo>
                  <a:pt x="283326" y="0"/>
                </a:lnTo>
                <a:lnTo>
                  <a:pt x="283326" y="575304"/>
                </a:lnTo>
                <a:close/>
              </a:path>
            </a:pathLst>
          </a:custGeom>
          <a:blipFill>
            <a:blip>
              <a:extLst>
                <a:ext uri="{96DAC541-7B7A-43D3-8B79-37D633B846F1}">
                  <asvg:svgBlip xmlns:asvg="http://schemas.microsoft.com/office/drawing/2016/SVG/main" r:embed="rId8"/>
                </a:ext>
              </a:extLst>
            </a:blip>
            <a:stretch>
              <a:fillRect l="-144367" r="-155055" b="-24648"/>
            </a:stretch>
          </a:blipFill>
        </p:spPr>
        <p:txBody>
          <a:bodyPr/>
          <a:lstStyle/>
          <a:p>
            <a:endParaRPr lang="en-US"/>
          </a:p>
        </p:txBody>
      </p:sp>
      <p:sp>
        <p:nvSpPr>
          <p:cNvPr id="60" name="Freeform 60"/>
          <p:cNvSpPr/>
          <p:nvPr/>
        </p:nvSpPr>
        <p:spPr>
          <a:xfrm rot="5400000" flipH="1" flipV="1">
            <a:off x="9735126" y="4001177"/>
            <a:ext cx="283326" cy="575304"/>
          </a:xfrm>
          <a:custGeom>
            <a:avLst/>
            <a:gdLst/>
            <a:ahLst/>
            <a:cxnLst/>
            <a:rect l="l" t="t" r="r" b="b"/>
            <a:pathLst>
              <a:path w="283326" h="575304">
                <a:moveTo>
                  <a:pt x="283326" y="575304"/>
                </a:moveTo>
                <a:lnTo>
                  <a:pt x="0" y="575304"/>
                </a:lnTo>
                <a:lnTo>
                  <a:pt x="0" y="0"/>
                </a:lnTo>
                <a:lnTo>
                  <a:pt x="283326" y="0"/>
                </a:lnTo>
                <a:lnTo>
                  <a:pt x="283326" y="575304"/>
                </a:lnTo>
                <a:close/>
              </a:path>
            </a:pathLst>
          </a:custGeom>
          <a:blipFill>
            <a:blip>
              <a:extLst>
                <a:ext uri="{96DAC541-7B7A-43D3-8B79-37D633B846F1}">
                  <asvg:svgBlip xmlns:asvg="http://schemas.microsoft.com/office/drawing/2016/SVG/main" r:embed="rId8"/>
                </a:ext>
              </a:extLst>
            </a:blip>
            <a:stretch>
              <a:fillRect l="-144367" r="-155055" b="-24648"/>
            </a:stretch>
          </a:blipFill>
        </p:spPr>
        <p:txBody>
          <a:bodyPr/>
          <a:lstStyle/>
          <a:p>
            <a:endParaRPr lang="en-US"/>
          </a:p>
        </p:txBody>
      </p:sp>
      <p:sp>
        <p:nvSpPr>
          <p:cNvPr id="61" name="Freeform 61"/>
          <p:cNvSpPr/>
          <p:nvPr/>
        </p:nvSpPr>
        <p:spPr>
          <a:xfrm rot="5400000" flipH="1" flipV="1">
            <a:off x="9927378" y="6394661"/>
            <a:ext cx="283326" cy="575304"/>
          </a:xfrm>
          <a:custGeom>
            <a:avLst/>
            <a:gdLst/>
            <a:ahLst/>
            <a:cxnLst/>
            <a:rect l="l" t="t" r="r" b="b"/>
            <a:pathLst>
              <a:path w="283326" h="575304">
                <a:moveTo>
                  <a:pt x="283325" y="575305"/>
                </a:moveTo>
                <a:lnTo>
                  <a:pt x="0" y="575305"/>
                </a:lnTo>
                <a:lnTo>
                  <a:pt x="0" y="0"/>
                </a:lnTo>
                <a:lnTo>
                  <a:pt x="283325" y="0"/>
                </a:lnTo>
                <a:lnTo>
                  <a:pt x="283325" y="575305"/>
                </a:lnTo>
                <a:close/>
              </a:path>
            </a:pathLst>
          </a:custGeom>
          <a:blipFill>
            <a:blip>
              <a:extLst>
                <a:ext uri="{96DAC541-7B7A-43D3-8B79-37D633B846F1}">
                  <asvg:svgBlip xmlns:asvg="http://schemas.microsoft.com/office/drawing/2016/SVG/main" r:embed="rId8"/>
                </a:ext>
              </a:extLst>
            </a:blip>
            <a:stretch>
              <a:fillRect l="-144367" r="-155055" b="-24648"/>
            </a:stretch>
          </a:blipFill>
        </p:spPr>
        <p:txBody>
          <a:bodyPr/>
          <a:lstStyle/>
          <a:p>
            <a:endParaRPr lang="en-US"/>
          </a:p>
        </p:txBody>
      </p:sp>
      <p:sp>
        <p:nvSpPr>
          <p:cNvPr id="62" name="Freeform 62"/>
          <p:cNvSpPr/>
          <p:nvPr/>
        </p:nvSpPr>
        <p:spPr>
          <a:xfrm rot="5400000" flipH="1" flipV="1">
            <a:off x="10022778" y="9248069"/>
            <a:ext cx="283326" cy="575304"/>
          </a:xfrm>
          <a:custGeom>
            <a:avLst/>
            <a:gdLst/>
            <a:ahLst/>
            <a:cxnLst/>
            <a:rect l="l" t="t" r="r" b="b"/>
            <a:pathLst>
              <a:path w="283326" h="575304">
                <a:moveTo>
                  <a:pt x="283326" y="575305"/>
                </a:moveTo>
                <a:lnTo>
                  <a:pt x="0" y="575305"/>
                </a:lnTo>
                <a:lnTo>
                  <a:pt x="0" y="0"/>
                </a:lnTo>
                <a:lnTo>
                  <a:pt x="283326" y="0"/>
                </a:lnTo>
                <a:lnTo>
                  <a:pt x="283326" y="575305"/>
                </a:lnTo>
                <a:close/>
              </a:path>
            </a:pathLst>
          </a:custGeom>
          <a:blipFill>
            <a:blip>
              <a:extLst>
                <a:ext uri="{96DAC541-7B7A-43D3-8B79-37D633B846F1}">
                  <asvg:svgBlip xmlns:asvg="http://schemas.microsoft.com/office/drawing/2016/SVG/main" r:embed="rId8"/>
                </a:ext>
              </a:extLst>
            </a:blip>
            <a:stretch>
              <a:fillRect l="-144367" r="-155055" b="-24648"/>
            </a:stretch>
          </a:blipFill>
        </p:spPr>
        <p:txBody>
          <a:bodyPr/>
          <a:lstStyle/>
          <a:p>
            <a:endParaRPr lang="en-US"/>
          </a:p>
        </p:txBody>
      </p:sp>
      <p:sp>
        <p:nvSpPr>
          <p:cNvPr id="63" name="Freeform 63"/>
          <p:cNvSpPr/>
          <p:nvPr/>
        </p:nvSpPr>
        <p:spPr>
          <a:xfrm>
            <a:off x="282525" y="3657244"/>
            <a:ext cx="3721901" cy="3833418"/>
          </a:xfrm>
          <a:custGeom>
            <a:avLst/>
            <a:gdLst/>
            <a:ahLst/>
            <a:cxnLst/>
            <a:rect l="l" t="t" r="r" b="b"/>
            <a:pathLst>
              <a:path w="3721901" h="3833418">
                <a:moveTo>
                  <a:pt x="0" y="0"/>
                </a:moveTo>
                <a:lnTo>
                  <a:pt x="3721901" y="0"/>
                </a:lnTo>
                <a:lnTo>
                  <a:pt x="3721901" y="3833419"/>
                </a:lnTo>
                <a:lnTo>
                  <a:pt x="0" y="3833419"/>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64" name="Freeform 64"/>
          <p:cNvSpPr/>
          <p:nvPr/>
        </p:nvSpPr>
        <p:spPr>
          <a:xfrm>
            <a:off x="14569870" y="264873"/>
            <a:ext cx="3118161" cy="2473116"/>
          </a:xfrm>
          <a:custGeom>
            <a:avLst/>
            <a:gdLst/>
            <a:ahLst/>
            <a:cxnLst/>
            <a:rect l="l" t="t" r="r" b="b"/>
            <a:pathLst>
              <a:path w="3118161" h="2473116">
                <a:moveTo>
                  <a:pt x="0" y="0"/>
                </a:moveTo>
                <a:lnTo>
                  <a:pt x="3118161" y="0"/>
                </a:lnTo>
                <a:lnTo>
                  <a:pt x="3118161" y="2473116"/>
                </a:lnTo>
                <a:lnTo>
                  <a:pt x="0" y="2473116"/>
                </a:lnTo>
                <a:lnTo>
                  <a:pt x="0" y="0"/>
                </a:lnTo>
                <a:close/>
              </a:path>
            </a:pathLst>
          </a:custGeom>
          <a:blipFill>
            <a:blip r:embed="rId10"/>
            <a:stretch>
              <a:fillRect l="-3591" t="-4644" r="-2749" b="-189"/>
            </a:stretch>
          </a:blipFill>
        </p:spPr>
        <p:txBody>
          <a:bodyPr/>
          <a:lstStyle/>
          <a:p>
            <a:endParaRPr lang="en-US"/>
          </a:p>
        </p:txBody>
      </p:sp>
      <p:sp>
        <p:nvSpPr>
          <p:cNvPr id="65" name="Freeform 65"/>
          <p:cNvSpPr/>
          <p:nvPr/>
        </p:nvSpPr>
        <p:spPr>
          <a:xfrm>
            <a:off x="10269616" y="419591"/>
            <a:ext cx="3054276" cy="2375548"/>
          </a:xfrm>
          <a:custGeom>
            <a:avLst/>
            <a:gdLst/>
            <a:ahLst/>
            <a:cxnLst/>
            <a:rect l="l" t="t" r="r" b="b"/>
            <a:pathLst>
              <a:path w="3054276" h="2375548">
                <a:moveTo>
                  <a:pt x="0" y="0"/>
                </a:moveTo>
                <a:lnTo>
                  <a:pt x="3054276" y="0"/>
                </a:lnTo>
                <a:lnTo>
                  <a:pt x="3054276" y="2375548"/>
                </a:lnTo>
                <a:lnTo>
                  <a:pt x="0" y="2375548"/>
                </a:lnTo>
                <a:lnTo>
                  <a:pt x="0" y="0"/>
                </a:lnTo>
                <a:close/>
              </a:path>
            </a:pathLst>
          </a:custGeom>
          <a:blipFill>
            <a:blip r:embed="rId11"/>
            <a:stretch>
              <a:fillRect/>
            </a:stretch>
          </a:blipFill>
        </p:spPr>
        <p:txBody>
          <a:bodyPr/>
          <a:lstStyle/>
          <a:p>
            <a:endParaRPr lang="en-US"/>
          </a:p>
        </p:txBody>
      </p:sp>
      <p:sp>
        <p:nvSpPr>
          <p:cNvPr id="66" name="Freeform 66"/>
          <p:cNvSpPr/>
          <p:nvPr/>
        </p:nvSpPr>
        <p:spPr>
          <a:xfrm>
            <a:off x="10407602" y="3031125"/>
            <a:ext cx="3044781" cy="2161709"/>
          </a:xfrm>
          <a:custGeom>
            <a:avLst/>
            <a:gdLst/>
            <a:ahLst/>
            <a:cxnLst/>
            <a:rect l="l" t="t" r="r" b="b"/>
            <a:pathLst>
              <a:path w="3044781" h="2161709">
                <a:moveTo>
                  <a:pt x="0" y="0"/>
                </a:moveTo>
                <a:lnTo>
                  <a:pt x="3044782" y="0"/>
                </a:lnTo>
                <a:lnTo>
                  <a:pt x="3044782" y="2161709"/>
                </a:lnTo>
                <a:lnTo>
                  <a:pt x="0" y="2161709"/>
                </a:lnTo>
                <a:lnTo>
                  <a:pt x="0" y="0"/>
                </a:lnTo>
                <a:close/>
              </a:path>
            </a:pathLst>
          </a:custGeom>
          <a:blipFill>
            <a:blip r:embed="rId12"/>
            <a:stretch>
              <a:fillRect t="-18307" b="-18307"/>
            </a:stretch>
          </a:blipFill>
        </p:spPr>
        <p:txBody>
          <a:bodyPr/>
          <a:lstStyle/>
          <a:p>
            <a:endParaRPr lang="en-US"/>
          </a:p>
        </p:txBody>
      </p:sp>
      <p:sp>
        <p:nvSpPr>
          <p:cNvPr id="67" name="Freeform 67"/>
          <p:cNvSpPr/>
          <p:nvPr/>
        </p:nvSpPr>
        <p:spPr>
          <a:xfrm>
            <a:off x="14512720" y="2795139"/>
            <a:ext cx="3232461" cy="2633680"/>
          </a:xfrm>
          <a:custGeom>
            <a:avLst/>
            <a:gdLst/>
            <a:ahLst/>
            <a:cxnLst/>
            <a:rect l="l" t="t" r="r" b="b"/>
            <a:pathLst>
              <a:path w="3232461" h="2633680">
                <a:moveTo>
                  <a:pt x="0" y="0"/>
                </a:moveTo>
                <a:lnTo>
                  <a:pt x="3232461" y="0"/>
                </a:lnTo>
                <a:lnTo>
                  <a:pt x="3232461" y="2633680"/>
                </a:lnTo>
                <a:lnTo>
                  <a:pt x="0" y="2633680"/>
                </a:lnTo>
                <a:lnTo>
                  <a:pt x="0" y="0"/>
                </a:lnTo>
                <a:close/>
              </a:path>
            </a:pathLst>
          </a:custGeom>
          <a:blipFill>
            <a:blip r:embed="rId13"/>
            <a:stretch>
              <a:fillRect t="-4460" b="-16364"/>
            </a:stretch>
          </a:blipFill>
        </p:spPr>
        <p:txBody>
          <a:bodyPr/>
          <a:lstStyle/>
          <a:p>
            <a:endParaRPr lang="en-US"/>
          </a:p>
        </p:txBody>
      </p:sp>
      <p:sp>
        <p:nvSpPr>
          <p:cNvPr id="68" name="Freeform 68"/>
          <p:cNvSpPr/>
          <p:nvPr/>
        </p:nvSpPr>
        <p:spPr>
          <a:xfrm>
            <a:off x="14569870" y="5573953"/>
            <a:ext cx="3175311" cy="2355276"/>
          </a:xfrm>
          <a:custGeom>
            <a:avLst/>
            <a:gdLst/>
            <a:ahLst/>
            <a:cxnLst/>
            <a:rect l="l" t="t" r="r" b="b"/>
            <a:pathLst>
              <a:path w="3175311" h="2355276">
                <a:moveTo>
                  <a:pt x="0" y="0"/>
                </a:moveTo>
                <a:lnTo>
                  <a:pt x="3175311" y="0"/>
                </a:lnTo>
                <a:lnTo>
                  <a:pt x="3175311" y="2355276"/>
                </a:lnTo>
                <a:lnTo>
                  <a:pt x="0" y="2355276"/>
                </a:lnTo>
                <a:lnTo>
                  <a:pt x="0" y="0"/>
                </a:lnTo>
                <a:close/>
              </a:path>
            </a:pathLst>
          </a:custGeom>
          <a:blipFill>
            <a:blip r:embed="rId14"/>
            <a:stretch>
              <a:fillRect t="-8338" b="-18519"/>
            </a:stretch>
          </a:blipFill>
        </p:spPr>
        <p:txBody>
          <a:bodyPr/>
          <a:lstStyle/>
          <a:p>
            <a:endParaRPr lang="en-US"/>
          </a:p>
        </p:txBody>
      </p:sp>
      <p:sp>
        <p:nvSpPr>
          <p:cNvPr id="69" name="Freeform 69"/>
          <p:cNvSpPr/>
          <p:nvPr/>
        </p:nvSpPr>
        <p:spPr>
          <a:xfrm>
            <a:off x="14569870" y="8087145"/>
            <a:ext cx="3175311" cy="2535273"/>
          </a:xfrm>
          <a:custGeom>
            <a:avLst/>
            <a:gdLst/>
            <a:ahLst/>
            <a:cxnLst/>
            <a:rect l="l" t="t" r="r" b="b"/>
            <a:pathLst>
              <a:path w="3175311" h="2535273">
                <a:moveTo>
                  <a:pt x="0" y="0"/>
                </a:moveTo>
                <a:lnTo>
                  <a:pt x="3175311" y="0"/>
                </a:lnTo>
                <a:lnTo>
                  <a:pt x="3175311" y="2535273"/>
                </a:lnTo>
                <a:lnTo>
                  <a:pt x="0" y="2535273"/>
                </a:lnTo>
                <a:lnTo>
                  <a:pt x="0" y="0"/>
                </a:lnTo>
                <a:close/>
              </a:path>
            </a:pathLst>
          </a:custGeom>
          <a:blipFill>
            <a:blip r:embed="rId15"/>
            <a:stretch>
              <a:fillRect t="-15178" b="-15178"/>
            </a:stretch>
          </a:blipFill>
        </p:spPr>
        <p:txBody>
          <a:bodyPr/>
          <a:lstStyle/>
          <a:p>
            <a:endParaRPr lang="en-US"/>
          </a:p>
        </p:txBody>
      </p:sp>
      <p:sp>
        <p:nvSpPr>
          <p:cNvPr id="70" name="Freeform 70"/>
          <p:cNvSpPr/>
          <p:nvPr/>
        </p:nvSpPr>
        <p:spPr>
          <a:xfrm>
            <a:off x="10620748" y="5327108"/>
            <a:ext cx="2923601" cy="2529231"/>
          </a:xfrm>
          <a:custGeom>
            <a:avLst/>
            <a:gdLst/>
            <a:ahLst/>
            <a:cxnLst/>
            <a:rect l="l" t="t" r="r" b="b"/>
            <a:pathLst>
              <a:path w="2923601" h="2529231">
                <a:moveTo>
                  <a:pt x="0" y="0"/>
                </a:moveTo>
                <a:lnTo>
                  <a:pt x="2923601" y="0"/>
                </a:lnTo>
                <a:lnTo>
                  <a:pt x="2923601" y="2529232"/>
                </a:lnTo>
                <a:lnTo>
                  <a:pt x="0" y="2529232"/>
                </a:lnTo>
                <a:lnTo>
                  <a:pt x="0" y="0"/>
                </a:lnTo>
                <a:close/>
              </a:path>
            </a:pathLst>
          </a:custGeom>
          <a:blipFill>
            <a:blip r:embed="rId16"/>
            <a:stretch>
              <a:fillRect t="-15212" b="-15212"/>
            </a:stretch>
          </a:blipFill>
        </p:spPr>
        <p:txBody>
          <a:bodyPr/>
          <a:lstStyle/>
          <a:p>
            <a:endParaRPr lang="en-US"/>
          </a:p>
        </p:txBody>
      </p:sp>
      <p:sp>
        <p:nvSpPr>
          <p:cNvPr id="71" name="Freeform 71"/>
          <p:cNvSpPr/>
          <p:nvPr/>
        </p:nvSpPr>
        <p:spPr>
          <a:xfrm>
            <a:off x="10407602" y="8060787"/>
            <a:ext cx="3051200" cy="2433037"/>
          </a:xfrm>
          <a:custGeom>
            <a:avLst/>
            <a:gdLst/>
            <a:ahLst/>
            <a:cxnLst/>
            <a:rect l="l" t="t" r="r" b="b"/>
            <a:pathLst>
              <a:path w="3051200" h="2433037">
                <a:moveTo>
                  <a:pt x="0" y="0"/>
                </a:moveTo>
                <a:lnTo>
                  <a:pt x="3051200" y="0"/>
                </a:lnTo>
                <a:lnTo>
                  <a:pt x="3051200" y="2433037"/>
                </a:lnTo>
                <a:lnTo>
                  <a:pt x="0" y="2433037"/>
                </a:lnTo>
                <a:lnTo>
                  <a:pt x="0" y="0"/>
                </a:lnTo>
                <a:close/>
              </a:path>
            </a:pathLst>
          </a:custGeom>
          <a:blipFill>
            <a:blip r:embed="rId17"/>
            <a:stretch>
              <a:fillRect t="-18092" b="-6338"/>
            </a:stretch>
          </a:blipFill>
        </p:spPr>
        <p:txBody>
          <a:bodyPr/>
          <a:lstStyle/>
          <a:p>
            <a:endParaRPr lang="en-US"/>
          </a:p>
        </p:txBody>
      </p:sp>
      <p:sp>
        <p:nvSpPr>
          <p:cNvPr id="72" name="TextBox 72"/>
          <p:cNvSpPr txBox="1"/>
          <p:nvPr/>
        </p:nvSpPr>
        <p:spPr>
          <a:xfrm>
            <a:off x="5826191" y="175506"/>
            <a:ext cx="1920441" cy="378570"/>
          </a:xfrm>
          <a:prstGeom prst="rect">
            <a:avLst/>
          </a:prstGeom>
        </p:spPr>
        <p:txBody>
          <a:bodyPr lIns="0" tIns="0" rIns="0" bIns="0" rtlCol="0" anchor="t">
            <a:spAutoFit/>
          </a:bodyPr>
          <a:lstStyle/>
          <a:p>
            <a:pPr marL="0" lvl="0" indent="0" algn="ctr">
              <a:lnSpc>
                <a:spcPts val="2256"/>
              </a:lnSpc>
              <a:spcBef>
                <a:spcPct val="0"/>
              </a:spcBef>
            </a:pPr>
            <a:r>
              <a:rPr lang="en-US" sz="2751">
                <a:solidFill>
                  <a:srgbClr val="2A2B39"/>
                </a:solidFill>
                <a:latin typeface="Ballpoint"/>
                <a:ea typeface="Ballpoint"/>
                <a:cs typeface="Ballpoint"/>
                <a:sym typeface="Ballpoint"/>
              </a:rPr>
              <a:t>Mobilization</a:t>
            </a:r>
          </a:p>
        </p:txBody>
      </p:sp>
      <p:sp>
        <p:nvSpPr>
          <p:cNvPr id="73" name="TextBox 73"/>
          <p:cNvSpPr txBox="1"/>
          <p:nvPr/>
        </p:nvSpPr>
        <p:spPr>
          <a:xfrm>
            <a:off x="4590155" y="890266"/>
            <a:ext cx="4503910" cy="1551841"/>
          </a:xfrm>
          <a:prstGeom prst="rect">
            <a:avLst/>
          </a:prstGeom>
        </p:spPr>
        <p:txBody>
          <a:bodyPr lIns="0" tIns="0" rIns="0" bIns="0" rtlCol="0" anchor="t">
            <a:spAutoFit/>
          </a:bodyPr>
          <a:lstStyle/>
          <a:p>
            <a:pPr marL="0" lvl="0" indent="0" algn="ctr">
              <a:lnSpc>
                <a:spcPts val="2077"/>
              </a:lnSpc>
              <a:spcBef>
                <a:spcPct val="0"/>
              </a:spcBef>
            </a:pPr>
            <a:r>
              <a:rPr lang="en-US" sz="1538" b="1">
                <a:solidFill>
                  <a:srgbClr val="2A2B39"/>
                </a:solidFill>
                <a:latin typeface="Aristotelica Pro Bold"/>
                <a:ea typeface="Aristotelica Pro Bold"/>
                <a:cs typeface="Aristotelica Pro Bold"/>
                <a:sym typeface="Aristotelica Pro Bold"/>
              </a:rPr>
              <a:t>4</a:t>
            </a:r>
            <a:r>
              <a:rPr lang="en-US" sz="1538" b="1" u="none" strike="noStrike">
                <a:solidFill>
                  <a:srgbClr val="2A2B39"/>
                </a:solidFill>
                <a:latin typeface="Aristotelica Pro Bold"/>
                <a:ea typeface="Aristotelica Pro Bold"/>
                <a:cs typeface="Aristotelica Pro Bold"/>
                <a:sym typeface="Aristotelica Pro Bold"/>
              </a:rPr>
              <a:t> activities for 20 mins per activity</a:t>
            </a:r>
          </a:p>
          <a:p>
            <a:pPr marL="332171" lvl="1" indent="-166086" algn="l">
              <a:lnSpc>
                <a:spcPts val="2077"/>
              </a:lnSpc>
              <a:buFont typeface="Arial"/>
              <a:buChar char="•"/>
            </a:pPr>
            <a:r>
              <a:rPr lang="en-US" sz="1538" b="1" u="none" strike="noStrike">
                <a:solidFill>
                  <a:srgbClr val="2A2B39"/>
                </a:solidFill>
                <a:latin typeface="Aristotelica Pro Bold"/>
                <a:ea typeface="Aristotelica Pro Bold"/>
                <a:cs typeface="Aristotelica Pro Bold"/>
                <a:sym typeface="Aristotelica Pro Bold"/>
              </a:rPr>
              <a:t> Sideways on the stairs</a:t>
            </a:r>
          </a:p>
          <a:p>
            <a:pPr marL="332171" lvl="1" indent="-166086" algn="l">
              <a:lnSpc>
                <a:spcPts val="2077"/>
              </a:lnSpc>
              <a:buFont typeface="Arial"/>
              <a:buChar char="•"/>
            </a:pPr>
            <a:r>
              <a:rPr lang="en-US" sz="1538" b="1" u="none" strike="noStrike">
                <a:solidFill>
                  <a:srgbClr val="2A2B39"/>
                </a:solidFill>
                <a:latin typeface="Aristotelica Pro Bold"/>
                <a:ea typeface="Aristotelica Pro Bold"/>
                <a:cs typeface="Aristotelica Pro Bold"/>
                <a:sym typeface="Aristotelica Pro Bold"/>
              </a:rPr>
              <a:t> Lunges</a:t>
            </a:r>
          </a:p>
          <a:p>
            <a:pPr marL="332171" lvl="1" indent="-166086" algn="l">
              <a:lnSpc>
                <a:spcPts val="2077"/>
              </a:lnSpc>
              <a:buFont typeface="Arial"/>
              <a:buChar char="•"/>
            </a:pPr>
            <a:r>
              <a:rPr lang="en-US" sz="1538" b="1" u="none" strike="noStrike">
                <a:solidFill>
                  <a:srgbClr val="2A2B39"/>
                </a:solidFill>
                <a:latin typeface="Aristotelica Pro Bold"/>
                <a:ea typeface="Aristotelica Pro Bold"/>
                <a:cs typeface="Aristotelica Pro Bold"/>
                <a:sym typeface="Aristotelica Pro Bold"/>
              </a:rPr>
              <a:t>Pelvic tilts</a:t>
            </a:r>
          </a:p>
          <a:p>
            <a:pPr marL="332171" lvl="1" indent="-166086" algn="l">
              <a:lnSpc>
                <a:spcPts val="2077"/>
              </a:lnSpc>
              <a:buFont typeface="Arial"/>
              <a:buChar char="•"/>
            </a:pPr>
            <a:r>
              <a:rPr lang="en-US" sz="1538" b="1" u="none" strike="noStrike">
                <a:solidFill>
                  <a:srgbClr val="2A2B39"/>
                </a:solidFill>
                <a:latin typeface="Aristotelica Pro Bold"/>
                <a:ea typeface="Aristotelica Pro Bold"/>
                <a:cs typeface="Aristotelica Pro Bold"/>
                <a:sym typeface="Aristotelica Pro Bold"/>
              </a:rPr>
              <a:t>Deep squats</a:t>
            </a:r>
          </a:p>
          <a:p>
            <a:pPr marL="0" lvl="0" indent="0" algn="ctr">
              <a:lnSpc>
                <a:spcPts val="2077"/>
              </a:lnSpc>
              <a:spcBef>
                <a:spcPct val="0"/>
              </a:spcBef>
            </a:pPr>
            <a:endParaRPr lang="en-US" sz="1538" b="1" u="none" strike="noStrike">
              <a:solidFill>
                <a:srgbClr val="2A2B39"/>
              </a:solidFill>
              <a:latin typeface="Aristotelica Pro Bold"/>
              <a:ea typeface="Aristotelica Pro Bold"/>
              <a:cs typeface="Aristotelica Pro Bold"/>
              <a:sym typeface="Aristotelica Pro Bold"/>
            </a:endParaRPr>
          </a:p>
        </p:txBody>
      </p:sp>
      <p:sp>
        <p:nvSpPr>
          <p:cNvPr id="74" name="TextBox 74"/>
          <p:cNvSpPr txBox="1"/>
          <p:nvPr/>
        </p:nvSpPr>
        <p:spPr>
          <a:xfrm>
            <a:off x="282525" y="4355504"/>
            <a:ext cx="3893173" cy="1942975"/>
          </a:xfrm>
          <a:prstGeom prst="rect">
            <a:avLst/>
          </a:prstGeom>
        </p:spPr>
        <p:txBody>
          <a:bodyPr lIns="0" tIns="0" rIns="0" bIns="0" rtlCol="0" anchor="t">
            <a:spAutoFit/>
          </a:bodyPr>
          <a:lstStyle/>
          <a:p>
            <a:pPr marL="0" lvl="0" indent="0" algn="ctr">
              <a:lnSpc>
                <a:spcPts val="6843"/>
              </a:lnSpc>
              <a:spcBef>
                <a:spcPct val="0"/>
              </a:spcBef>
            </a:pPr>
            <a:r>
              <a:rPr lang="en-US" sz="7520">
                <a:solidFill>
                  <a:srgbClr val="2A2B39"/>
                </a:solidFill>
                <a:latin typeface="Ballpoint"/>
                <a:ea typeface="Ballpoint"/>
                <a:cs typeface="Ballpoint"/>
                <a:sym typeface="Ballpoint"/>
              </a:rPr>
              <a:t>STEPS OF FRAMEWORK</a:t>
            </a:r>
          </a:p>
        </p:txBody>
      </p:sp>
      <p:sp>
        <p:nvSpPr>
          <p:cNvPr id="75" name="Freeform 75"/>
          <p:cNvSpPr/>
          <p:nvPr/>
        </p:nvSpPr>
        <p:spPr>
          <a:xfrm rot="6839494">
            <a:off x="-5899982" y="3563168"/>
            <a:ext cx="10014325" cy="6117842"/>
          </a:xfrm>
          <a:custGeom>
            <a:avLst/>
            <a:gdLst/>
            <a:ahLst/>
            <a:cxnLst/>
            <a:rect l="l" t="t" r="r" b="b"/>
            <a:pathLst>
              <a:path w="10014325" h="6117842">
                <a:moveTo>
                  <a:pt x="0" y="0"/>
                </a:moveTo>
                <a:lnTo>
                  <a:pt x="10014325" y="0"/>
                </a:lnTo>
                <a:lnTo>
                  <a:pt x="10014325" y="6117842"/>
                </a:lnTo>
                <a:lnTo>
                  <a:pt x="0" y="6117842"/>
                </a:lnTo>
                <a:lnTo>
                  <a:pt x="0" y="0"/>
                </a:lnTo>
                <a:close/>
              </a:path>
            </a:pathLst>
          </a:custGeom>
          <a:blipFill>
            <a:blip>
              <a:extLst>
                <a:ext uri="{96DAC541-7B7A-43D3-8B79-37D633B846F1}">
                  <asvg:svgBlip xmlns:asvg="http://schemas.microsoft.com/office/drawing/2016/SVG/main" r:embed="rId18"/>
                </a:ext>
              </a:extLst>
            </a:blip>
            <a:stretch>
              <a:fillRect/>
            </a:stretch>
          </a:blipFill>
        </p:spPr>
        <p:txBody>
          <a:bodyPr/>
          <a:lstStyle/>
          <a:p>
            <a:endParaRPr lang="en-US"/>
          </a:p>
        </p:txBody>
      </p:sp>
      <p:sp>
        <p:nvSpPr>
          <p:cNvPr id="76" name="Freeform 76"/>
          <p:cNvSpPr/>
          <p:nvPr/>
        </p:nvSpPr>
        <p:spPr>
          <a:xfrm rot="-442003">
            <a:off x="-3900014" y="-5334400"/>
            <a:ext cx="11473483" cy="7009255"/>
          </a:xfrm>
          <a:custGeom>
            <a:avLst/>
            <a:gdLst/>
            <a:ahLst/>
            <a:cxnLst/>
            <a:rect l="l" t="t" r="r" b="b"/>
            <a:pathLst>
              <a:path w="11473483" h="7009255">
                <a:moveTo>
                  <a:pt x="0" y="0"/>
                </a:moveTo>
                <a:lnTo>
                  <a:pt x="11473482" y="0"/>
                </a:lnTo>
                <a:lnTo>
                  <a:pt x="11473482" y="7009255"/>
                </a:lnTo>
                <a:lnTo>
                  <a:pt x="0" y="7009255"/>
                </a:lnTo>
                <a:lnTo>
                  <a:pt x="0" y="0"/>
                </a:lnTo>
                <a:close/>
              </a:path>
            </a:pathLst>
          </a:custGeom>
          <a:blipFill>
            <a:blip>
              <a:extLst>
                <a:ext uri="{96DAC541-7B7A-43D3-8B79-37D633B846F1}">
                  <asvg:svgBlip xmlns:asvg="http://schemas.microsoft.com/office/drawing/2016/SVG/main" r:embed="rId19"/>
                </a:ext>
              </a:extLst>
            </a:blip>
            <a:stretch>
              <a:fillRect/>
            </a:stretch>
          </a:blipFill>
        </p:spPr>
        <p:txBody>
          <a:bodyPr/>
          <a:lstStyle/>
          <a:p>
            <a:endParaRPr lang="en-US"/>
          </a:p>
        </p:txBody>
      </p:sp>
      <p:sp>
        <p:nvSpPr>
          <p:cNvPr id="77" name="Freeform 77"/>
          <p:cNvSpPr/>
          <p:nvPr/>
        </p:nvSpPr>
        <p:spPr>
          <a:xfrm>
            <a:off x="243429" y="9419814"/>
            <a:ext cx="3184675" cy="747576"/>
          </a:xfrm>
          <a:custGeom>
            <a:avLst/>
            <a:gdLst/>
            <a:ahLst/>
            <a:cxnLst/>
            <a:rect l="l" t="t" r="r" b="b"/>
            <a:pathLst>
              <a:path w="3184675" h="747576">
                <a:moveTo>
                  <a:pt x="0" y="0"/>
                </a:moveTo>
                <a:lnTo>
                  <a:pt x="3184676" y="0"/>
                </a:lnTo>
                <a:lnTo>
                  <a:pt x="3184676" y="747576"/>
                </a:lnTo>
                <a:lnTo>
                  <a:pt x="0" y="747576"/>
                </a:lnTo>
                <a:lnTo>
                  <a:pt x="0" y="0"/>
                </a:lnTo>
                <a:close/>
              </a:path>
            </a:pathLst>
          </a:custGeom>
          <a:blipFill>
            <a:blip r:embed="rId20"/>
            <a:stretch>
              <a:fillRect/>
            </a:stretch>
          </a:blipFill>
        </p:spPr>
        <p:txBody>
          <a:bodyPr/>
          <a:lstStyle/>
          <a:p>
            <a:endParaRPr lang="en-US"/>
          </a:p>
        </p:txBody>
      </p:sp>
      <p:sp>
        <p:nvSpPr>
          <p:cNvPr id="78" name="TextBox 78"/>
          <p:cNvSpPr txBox="1"/>
          <p:nvPr/>
        </p:nvSpPr>
        <p:spPr>
          <a:xfrm>
            <a:off x="6001872" y="2624905"/>
            <a:ext cx="1920441" cy="378570"/>
          </a:xfrm>
          <a:prstGeom prst="rect">
            <a:avLst/>
          </a:prstGeom>
        </p:spPr>
        <p:txBody>
          <a:bodyPr lIns="0" tIns="0" rIns="0" bIns="0" rtlCol="0" anchor="t">
            <a:spAutoFit/>
          </a:bodyPr>
          <a:lstStyle/>
          <a:p>
            <a:pPr marL="0" lvl="0" indent="0" algn="ctr">
              <a:lnSpc>
                <a:spcPts val="2256"/>
              </a:lnSpc>
              <a:spcBef>
                <a:spcPct val="0"/>
              </a:spcBef>
            </a:pPr>
            <a:r>
              <a:rPr lang="en-US" sz="2751">
                <a:solidFill>
                  <a:srgbClr val="2A2B39"/>
                </a:solidFill>
                <a:latin typeface="Ballpoint"/>
                <a:ea typeface="Ballpoint"/>
                <a:cs typeface="Ballpoint"/>
                <a:sym typeface="Ballpoint"/>
              </a:rPr>
              <a:t>Toilet</a:t>
            </a:r>
          </a:p>
        </p:txBody>
      </p:sp>
      <p:sp>
        <p:nvSpPr>
          <p:cNvPr id="79" name="TextBox 79"/>
          <p:cNvSpPr txBox="1"/>
          <p:nvPr/>
        </p:nvSpPr>
        <p:spPr>
          <a:xfrm>
            <a:off x="5940969" y="4915084"/>
            <a:ext cx="1915569" cy="378570"/>
          </a:xfrm>
          <a:prstGeom prst="rect">
            <a:avLst/>
          </a:prstGeom>
        </p:spPr>
        <p:txBody>
          <a:bodyPr lIns="0" tIns="0" rIns="0" bIns="0" rtlCol="0" anchor="t">
            <a:spAutoFit/>
          </a:bodyPr>
          <a:lstStyle/>
          <a:p>
            <a:pPr marL="0" lvl="0" indent="0" algn="ctr">
              <a:lnSpc>
                <a:spcPts val="2256"/>
              </a:lnSpc>
              <a:spcBef>
                <a:spcPct val="0"/>
              </a:spcBef>
            </a:pPr>
            <a:r>
              <a:rPr lang="en-US" sz="2751">
                <a:solidFill>
                  <a:srgbClr val="2A2B39"/>
                </a:solidFill>
                <a:latin typeface="Ballpoint"/>
                <a:ea typeface="Ballpoint"/>
                <a:cs typeface="Ballpoint"/>
                <a:sym typeface="Ballpoint"/>
              </a:rPr>
              <a:t>Stool</a:t>
            </a:r>
          </a:p>
        </p:txBody>
      </p:sp>
      <p:sp>
        <p:nvSpPr>
          <p:cNvPr id="80" name="TextBox 80"/>
          <p:cNvSpPr txBox="1"/>
          <p:nvPr/>
        </p:nvSpPr>
        <p:spPr>
          <a:xfrm>
            <a:off x="5202908" y="8241762"/>
            <a:ext cx="3734552" cy="1551841"/>
          </a:xfrm>
          <a:prstGeom prst="rect">
            <a:avLst/>
          </a:prstGeom>
        </p:spPr>
        <p:txBody>
          <a:bodyPr lIns="0" tIns="0" rIns="0" bIns="0" rtlCol="0" anchor="t">
            <a:spAutoFit/>
          </a:bodyPr>
          <a:lstStyle/>
          <a:p>
            <a:pPr algn="ctr">
              <a:lnSpc>
                <a:spcPts val="2077"/>
              </a:lnSpc>
            </a:pPr>
            <a:r>
              <a:rPr lang="en-US" sz="1538" b="1">
                <a:solidFill>
                  <a:srgbClr val="2A2B39"/>
                </a:solidFill>
                <a:latin typeface="Aristotelica Pro Bold"/>
                <a:ea typeface="Aristotelica Pro Bold"/>
                <a:cs typeface="Aristotelica Pro Bold"/>
                <a:sym typeface="Aristotelica Pro Bold"/>
              </a:rPr>
              <a:t>Immersion or hydrotherapy</a:t>
            </a:r>
          </a:p>
          <a:p>
            <a:pPr marL="332171" lvl="1" indent="-166086" algn="l">
              <a:lnSpc>
                <a:spcPts val="2077"/>
              </a:lnSpc>
              <a:buFont typeface="Arial"/>
              <a:buChar char="•"/>
            </a:pPr>
            <a:r>
              <a:rPr lang="en-US" sz="1538" b="1">
                <a:solidFill>
                  <a:srgbClr val="2A2B39"/>
                </a:solidFill>
                <a:latin typeface="Aristotelica Pro Bold"/>
                <a:ea typeface="Aristotelica Pro Bold"/>
                <a:cs typeface="Aristotelica Pro Bold"/>
                <a:sym typeface="Aristotelica Pro Bold"/>
              </a:rPr>
              <a:t>Us</a:t>
            </a:r>
            <a:r>
              <a:rPr lang="en-US" sz="1538" b="1" u="none" strike="noStrike">
                <a:solidFill>
                  <a:srgbClr val="2A2B39"/>
                </a:solidFill>
                <a:latin typeface="Aristotelica Pro Bold"/>
                <a:ea typeface="Aristotelica Pro Bold"/>
                <a:cs typeface="Aristotelica Pro Bold"/>
                <a:sym typeface="Aristotelica Pro Bold"/>
              </a:rPr>
              <a:t>e pools, baths, showers for relaxation and pain management</a:t>
            </a:r>
          </a:p>
          <a:p>
            <a:pPr marL="332171" lvl="1" indent="-166086" algn="l">
              <a:lnSpc>
                <a:spcPts val="2077"/>
              </a:lnSpc>
              <a:buFont typeface="Arial"/>
              <a:buChar char="•"/>
            </a:pPr>
            <a:r>
              <a:rPr lang="en-US" sz="1538" b="1" u="none" strike="noStrike">
                <a:solidFill>
                  <a:srgbClr val="2A2B39"/>
                </a:solidFill>
                <a:latin typeface="Aristotelica Pro Bold"/>
                <a:ea typeface="Aristotelica Pro Bold"/>
                <a:cs typeface="Aristotelica Pro Bold"/>
                <a:sym typeface="Aristotelica Pro Bold"/>
              </a:rPr>
              <a:t>Lunge, squat, sit on a birthing ball while in the shower. </a:t>
            </a:r>
          </a:p>
          <a:p>
            <a:pPr marL="0" lvl="0" indent="0" algn="ctr">
              <a:lnSpc>
                <a:spcPts val="2077"/>
              </a:lnSpc>
              <a:spcBef>
                <a:spcPct val="0"/>
              </a:spcBef>
            </a:pPr>
            <a:endParaRPr lang="en-US" sz="1538" b="1" u="none" strike="noStrike">
              <a:solidFill>
                <a:srgbClr val="2A2B39"/>
              </a:solidFill>
              <a:latin typeface="Aristotelica Pro Bold"/>
              <a:ea typeface="Aristotelica Pro Bold"/>
              <a:cs typeface="Aristotelica Pro Bold"/>
              <a:sym typeface="Aristotelica Pro Bold"/>
            </a:endParaRPr>
          </a:p>
        </p:txBody>
      </p:sp>
      <p:sp>
        <p:nvSpPr>
          <p:cNvPr id="81" name="TextBox 81"/>
          <p:cNvSpPr txBox="1"/>
          <p:nvPr/>
        </p:nvSpPr>
        <p:spPr>
          <a:xfrm>
            <a:off x="6055037" y="7593075"/>
            <a:ext cx="1920441" cy="378570"/>
          </a:xfrm>
          <a:prstGeom prst="rect">
            <a:avLst/>
          </a:prstGeom>
        </p:spPr>
        <p:txBody>
          <a:bodyPr lIns="0" tIns="0" rIns="0" bIns="0" rtlCol="0" anchor="t">
            <a:spAutoFit/>
          </a:bodyPr>
          <a:lstStyle/>
          <a:p>
            <a:pPr marL="0" lvl="0" indent="0" algn="ctr">
              <a:lnSpc>
                <a:spcPts val="2256"/>
              </a:lnSpc>
              <a:spcBef>
                <a:spcPct val="0"/>
              </a:spcBef>
            </a:pPr>
            <a:r>
              <a:rPr lang="en-US" sz="2751">
                <a:solidFill>
                  <a:srgbClr val="2A2B39"/>
                </a:solidFill>
                <a:latin typeface="Ballpoint"/>
                <a:ea typeface="Ballpoint"/>
                <a:cs typeface="Ballpoint"/>
                <a:sym typeface="Ballpoint"/>
              </a:rPr>
              <a:t>Water</a:t>
            </a:r>
          </a:p>
        </p:txBody>
      </p:sp>
      <p:sp>
        <p:nvSpPr>
          <p:cNvPr id="82" name="TextBox 82"/>
          <p:cNvSpPr txBox="1"/>
          <p:nvPr/>
        </p:nvSpPr>
        <p:spPr>
          <a:xfrm>
            <a:off x="5147981" y="3229246"/>
            <a:ext cx="3734552" cy="1294666"/>
          </a:xfrm>
          <a:prstGeom prst="rect">
            <a:avLst/>
          </a:prstGeom>
        </p:spPr>
        <p:txBody>
          <a:bodyPr lIns="0" tIns="0" rIns="0" bIns="0" rtlCol="0" anchor="t">
            <a:spAutoFit/>
          </a:bodyPr>
          <a:lstStyle/>
          <a:p>
            <a:pPr marL="0" lvl="0" indent="0" algn="ctr">
              <a:lnSpc>
                <a:spcPts val="2077"/>
              </a:lnSpc>
              <a:spcBef>
                <a:spcPct val="0"/>
              </a:spcBef>
            </a:pPr>
            <a:r>
              <a:rPr lang="en-US" sz="1538" b="1">
                <a:solidFill>
                  <a:srgbClr val="2A2B39"/>
                </a:solidFill>
                <a:latin typeface="Aristotelica Pro Bold"/>
                <a:ea typeface="Aristotelica Pro Bold"/>
                <a:cs typeface="Aristotelica Pro Bold"/>
                <a:sym typeface="Aristotelica Pro Bold"/>
              </a:rPr>
              <a:t>S</a:t>
            </a:r>
            <a:r>
              <a:rPr lang="en-US" sz="1538" b="1" u="none" strike="noStrike">
                <a:solidFill>
                  <a:srgbClr val="2A2B39"/>
                </a:solidFill>
                <a:latin typeface="Aristotelica Pro Bold"/>
                <a:ea typeface="Aristotelica Pro Bold"/>
                <a:cs typeface="Aristotelica Pro Bold"/>
                <a:sym typeface="Aristotelica Pro Bold"/>
              </a:rPr>
              <a:t>it backward while straddling the toilet. </a:t>
            </a:r>
          </a:p>
          <a:p>
            <a:pPr marL="332171" lvl="1" indent="-166086" algn="l">
              <a:lnSpc>
                <a:spcPts val="2077"/>
              </a:lnSpc>
              <a:buFont typeface="Arial"/>
              <a:buChar char="•"/>
            </a:pPr>
            <a:r>
              <a:rPr lang="en-US" sz="1538" b="1" u="none" strike="noStrike">
                <a:solidFill>
                  <a:srgbClr val="2A2B39"/>
                </a:solidFill>
                <a:latin typeface="Aristotelica Pro Bold"/>
                <a:ea typeface="Aristotelica Pro Bold"/>
                <a:cs typeface="Aristotelica Pro Bold"/>
                <a:sym typeface="Aristotelica Pro Bold"/>
              </a:rPr>
              <a:t>Empty your bladder</a:t>
            </a:r>
          </a:p>
          <a:p>
            <a:pPr marL="332171" lvl="1" indent="-166086" algn="l">
              <a:lnSpc>
                <a:spcPts val="2077"/>
              </a:lnSpc>
              <a:spcBef>
                <a:spcPct val="0"/>
              </a:spcBef>
              <a:buFont typeface="Arial"/>
              <a:buChar char="•"/>
            </a:pPr>
            <a:r>
              <a:rPr lang="en-US" sz="1538" b="1" u="none" strike="noStrike">
                <a:solidFill>
                  <a:srgbClr val="2A2B39"/>
                </a:solidFill>
                <a:latin typeface="Aristotelica Pro Bold"/>
                <a:ea typeface="Aristotelica Pro Bold"/>
                <a:cs typeface="Aristotelica Pro Bold"/>
                <a:sym typeface="Aristotelica Pro Bold"/>
              </a:rPr>
              <a:t>Helps relax pelvic floor muscles, </a:t>
            </a:r>
          </a:p>
          <a:p>
            <a:pPr marL="332171" lvl="1" indent="-166086" algn="l">
              <a:lnSpc>
                <a:spcPts val="2077"/>
              </a:lnSpc>
              <a:spcBef>
                <a:spcPct val="0"/>
              </a:spcBef>
              <a:buFont typeface="Arial"/>
              <a:buChar char="•"/>
            </a:pPr>
            <a:r>
              <a:rPr lang="en-US" sz="1538" b="1" u="none" strike="noStrike">
                <a:solidFill>
                  <a:srgbClr val="2A2B39"/>
                </a:solidFill>
                <a:latin typeface="Aristotelica Pro Bold"/>
                <a:ea typeface="Aristotelica Pro Bold"/>
                <a:cs typeface="Aristotelica Pro Bold"/>
                <a:sym typeface="Aristotelica Pro Bold"/>
              </a:rPr>
              <a:t>Allows fetal head descent</a:t>
            </a:r>
          </a:p>
          <a:p>
            <a:pPr marL="0" lvl="0" indent="0" algn="ctr">
              <a:lnSpc>
                <a:spcPts val="2077"/>
              </a:lnSpc>
              <a:spcBef>
                <a:spcPct val="0"/>
              </a:spcBef>
            </a:pPr>
            <a:endParaRPr lang="en-US" sz="1538" b="1" u="none" strike="noStrike">
              <a:solidFill>
                <a:srgbClr val="2A2B39"/>
              </a:solidFill>
              <a:latin typeface="Aristotelica Pro Bold"/>
              <a:ea typeface="Aristotelica Pro Bold"/>
              <a:cs typeface="Aristotelica Pro Bold"/>
              <a:sym typeface="Aristotelica Pro Bold"/>
            </a:endParaRPr>
          </a:p>
        </p:txBody>
      </p:sp>
      <p:sp>
        <p:nvSpPr>
          <p:cNvPr id="83" name="TextBox 83"/>
          <p:cNvSpPr txBox="1"/>
          <p:nvPr/>
        </p:nvSpPr>
        <p:spPr>
          <a:xfrm>
            <a:off x="4996368" y="5535853"/>
            <a:ext cx="4147632" cy="1809016"/>
          </a:xfrm>
          <a:prstGeom prst="rect">
            <a:avLst/>
          </a:prstGeom>
        </p:spPr>
        <p:txBody>
          <a:bodyPr lIns="0" tIns="0" rIns="0" bIns="0" rtlCol="0" anchor="t">
            <a:spAutoFit/>
          </a:bodyPr>
          <a:lstStyle/>
          <a:p>
            <a:pPr algn="ctr">
              <a:lnSpc>
                <a:spcPts val="2077"/>
              </a:lnSpc>
            </a:pPr>
            <a:r>
              <a:rPr lang="en-US" sz="1538" b="1">
                <a:solidFill>
                  <a:srgbClr val="2A2B39"/>
                </a:solidFill>
                <a:latin typeface="Aristotelica Pro Bold"/>
                <a:ea typeface="Aristotelica Pro Bold"/>
                <a:cs typeface="Aristotelica Pro Bold"/>
                <a:sym typeface="Aristotelica Pro Bold"/>
              </a:rPr>
              <a:t>Utilization of stool</a:t>
            </a:r>
          </a:p>
          <a:p>
            <a:pPr marL="332171" lvl="1" indent="-166086" algn="l">
              <a:lnSpc>
                <a:spcPts val="2077"/>
              </a:lnSpc>
              <a:buFont typeface="Arial"/>
              <a:buChar char="•"/>
            </a:pPr>
            <a:r>
              <a:rPr lang="en-US" sz="1538" b="1">
                <a:solidFill>
                  <a:srgbClr val="2A2B39"/>
                </a:solidFill>
                <a:latin typeface="Aristotelica Pro Bold"/>
                <a:ea typeface="Aristotelica Pro Bold"/>
                <a:cs typeface="Aristotelica Pro Bold"/>
                <a:sym typeface="Aristotelica Pro Bold"/>
              </a:rPr>
              <a:t>Us</a:t>
            </a:r>
            <a:r>
              <a:rPr lang="en-US" sz="1538" b="1" u="none" strike="noStrike">
                <a:solidFill>
                  <a:srgbClr val="2A2B39"/>
                </a:solidFill>
                <a:latin typeface="Aristotelica Pro Bold"/>
                <a:ea typeface="Aristotelica Pro Bold"/>
                <a:cs typeface="Aristotelica Pro Bold"/>
                <a:sym typeface="Aristotelica Pro Bold"/>
              </a:rPr>
              <a:t>e birthing stool, or a low set stool, raise one leg on the stool at a time while standing.</a:t>
            </a:r>
          </a:p>
          <a:p>
            <a:pPr marL="332171" lvl="1" indent="-166086" algn="l">
              <a:lnSpc>
                <a:spcPts val="2077"/>
              </a:lnSpc>
              <a:buFont typeface="Arial"/>
              <a:buChar char="•"/>
            </a:pPr>
            <a:r>
              <a:rPr lang="en-US" sz="1538" b="1" u="none" strike="noStrike">
                <a:solidFill>
                  <a:srgbClr val="2A2B39"/>
                </a:solidFill>
                <a:latin typeface="Aristotelica Pro Bold"/>
                <a:ea typeface="Aristotelica Pro Bold"/>
                <a:cs typeface="Aristotelica Pro Bold"/>
                <a:sym typeface="Aristotelica Pro Bold"/>
              </a:rPr>
              <a:t>With the support person behind, lean backwards, and lift one leg up and keep it raised on the step while laying down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grpSp>
        <p:nvGrpSpPr>
          <p:cNvPr id="2" name="Group 2"/>
          <p:cNvGrpSpPr/>
          <p:nvPr/>
        </p:nvGrpSpPr>
        <p:grpSpPr>
          <a:xfrm>
            <a:off x="4948620" y="4541539"/>
            <a:ext cx="4503910" cy="1952455"/>
            <a:chOff x="0" y="0"/>
            <a:chExt cx="3538327" cy="1533873"/>
          </a:xfrm>
        </p:grpSpPr>
        <p:sp>
          <p:nvSpPr>
            <p:cNvPr id="3" name="Freeform 3"/>
            <p:cNvSpPr/>
            <p:nvPr/>
          </p:nvSpPr>
          <p:spPr>
            <a:xfrm>
              <a:off x="40030" y="45156"/>
              <a:ext cx="3498296" cy="1488011"/>
            </a:xfrm>
            <a:custGeom>
              <a:avLst/>
              <a:gdLst/>
              <a:ahLst/>
              <a:cxnLst/>
              <a:rect l="l" t="t" r="r" b="b"/>
              <a:pathLst>
                <a:path w="3498296" h="1488011">
                  <a:moveTo>
                    <a:pt x="610" y="1458237"/>
                  </a:moveTo>
                  <a:cubicBezTo>
                    <a:pt x="-1930" y="1467126"/>
                    <a:pt x="3150" y="1473476"/>
                    <a:pt x="21800" y="1474747"/>
                  </a:cubicBezTo>
                  <a:cubicBezTo>
                    <a:pt x="43342" y="1476016"/>
                    <a:pt x="62191" y="1476016"/>
                    <a:pt x="83732" y="1476016"/>
                  </a:cubicBezTo>
                  <a:cubicBezTo>
                    <a:pt x="169899" y="1477287"/>
                    <a:pt x="256065" y="1477287"/>
                    <a:pt x="344924" y="1478557"/>
                  </a:cubicBezTo>
                  <a:cubicBezTo>
                    <a:pt x="393393" y="1479826"/>
                    <a:pt x="441861" y="1481097"/>
                    <a:pt x="487637" y="1482366"/>
                  </a:cubicBezTo>
                  <a:cubicBezTo>
                    <a:pt x="568418" y="1483637"/>
                    <a:pt x="646506" y="1483637"/>
                    <a:pt x="727287" y="1484907"/>
                  </a:cubicBezTo>
                  <a:cubicBezTo>
                    <a:pt x="759600" y="1484907"/>
                    <a:pt x="789219" y="1484907"/>
                    <a:pt x="821532" y="1483637"/>
                  </a:cubicBezTo>
                  <a:cubicBezTo>
                    <a:pt x="834995" y="1483637"/>
                    <a:pt x="851152" y="1482366"/>
                    <a:pt x="864615" y="1482366"/>
                  </a:cubicBezTo>
                  <a:cubicBezTo>
                    <a:pt x="918469" y="1483637"/>
                    <a:pt x="1995549" y="1474747"/>
                    <a:pt x="2049403" y="1476016"/>
                  </a:cubicBezTo>
                  <a:cubicBezTo>
                    <a:pt x="2124798" y="1477287"/>
                    <a:pt x="2332136" y="1477287"/>
                    <a:pt x="2407531" y="1477287"/>
                  </a:cubicBezTo>
                  <a:cubicBezTo>
                    <a:pt x="2437151" y="1477287"/>
                    <a:pt x="2464078" y="1476016"/>
                    <a:pt x="2493698" y="1476016"/>
                  </a:cubicBezTo>
                  <a:lnTo>
                    <a:pt x="2639104" y="1479826"/>
                  </a:lnTo>
                  <a:cubicBezTo>
                    <a:pt x="2744119" y="1482366"/>
                    <a:pt x="2846441" y="1479826"/>
                    <a:pt x="2951457" y="1483637"/>
                  </a:cubicBezTo>
                  <a:cubicBezTo>
                    <a:pt x="3126482" y="1488716"/>
                    <a:pt x="3304200" y="1482366"/>
                    <a:pt x="3434797" y="1487447"/>
                  </a:cubicBezTo>
                  <a:cubicBezTo>
                    <a:pt x="3455117" y="1488716"/>
                    <a:pt x="3475437" y="1487447"/>
                    <a:pt x="3498297" y="1487447"/>
                  </a:cubicBezTo>
                  <a:lnTo>
                    <a:pt x="3498297" y="1427757"/>
                  </a:lnTo>
                  <a:cubicBezTo>
                    <a:pt x="3497027" y="1367684"/>
                    <a:pt x="3495757" y="1314623"/>
                    <a:pt x="3495757" y="1258246"/>
                  </a:cubicBezTo>
                  <a:cubicBezTo>
                    <a:pt x="3495757" y="1193026"/>
                    <a:pt x="3499567" y="1126700"/>
                    <a:pt x="3493217" y="1061480"/>
                  </a:cubicBezTo>
                  <a:cubicBezTo>
                    <a:pt x="3485597" y="1018368"/>
                    <a:pt x="3474167" y="168292"/>
                    <a:pt x="3474167" y="125181"/>
                  </a:cubicBezTo>
                  <a:cubicBezTo>
                    <a:pt x="3471627" y="95334"/>
                    <a:pt x="3470357" y="64382"/>
                    <a:pt x="3467817" y="34535"/>
                  </a:cubicBezTo>
                  <a:cubicBezTo>
                    <a:pt x="3467817" y="25692"/>
                    <a:pt x="3466547" y="16848"/>
                    <a:pt x="3465277" y="5644"/>
                  </a:cubicBezTo>
                  <a:cubicBezTo>
                    <a:pt x="3455117" y="3104"/>
                    <a:pt x="3446227" y="1834"/>
                    <a:pt x="3436067" y="564"/>
                  </a:cubicBezTo>
                  <a:cubicBezTo>
                    <a:pt x="3428447" y="-706"/>
                    <a:pt x="3420827" y="564"/>
                    <a:pt x="3414477" y="564"/>
                  </a:cubicBezTo>
                  <a:lnTo>
                    <a:pt x="8337" y="5644"/>
                  </a:lnTo>
                  <a:lnTo>
                    <a:pt x="610" y="1458237"/>
                  </a:lnTo>
                  <a:close/>
                </a:path>
              </a:pathLst>
            </a:custGeom>
            <a:solidFill>
              <a:srgbClr val="FED9F0"/>
            </a:solidFill>
          </p:spPr>
          <p:txBody>
            <a:bodyPr/>
            <a:lstStyle/>
            <a:p>
              <a:endParaRPr lang="en-US"/>
            </a:p>
          </p:txBody>
        </p:sp>
        <p:sp>
          <p:nvSpPr>
            <p:cNvPr id="4" name="Freeform 4"/>
            <p:cNvSpPr/>
            <p:nvPr/>
          </p:nvSpPr>
          <p:spPr>
            <a:xfrm>
              <a:off x="11430" y="16510"/>
              <a:ext cx="3477367" cy="1479263"/>
            </a:xfrm>
            <a:custGeom>
              <a:avLst/>
              <a:gdLst/>
              <a:ahLst/>
              <a:cxnLst/>
              <a:rect l="l" t="t" r="r" b="b"/>
              <a:pathLst>
                <a:path w="3477367" h="1479263">
                  <a:moveTo>
                    <a:pt x="3477367" y="1479263"/>
                  </a:moveTo>
                  <a:lnTo>
                    <a:pt x="0" y="1471643"/>
                  </a:lnTo>
                  <a:lnTo>
                    <a:pt x="0" y="525251"/>
                  </a:lnTo>
                  <a:lnTo>
                    <a:pt x="7620" y="20320"/>
                  </a:lnTo>
                  <a:lnTo>
                    <a:pt x="1741415" y="0"/>
                  </a:lnTo>
                  <a:lnTo>
                    <a:pt x="3455777" y="8890"/>
                  </a:lnTo>
                  <a:close/>
                </a:path>
              </a:pathLst>
            </a:custGeom>
            <a:solidFill>
              <a:srgbClr val="FED9F0"/>
            </a:solidFill>
          </p:spPr>
          <p:txBody>
            <a:bodyPr/>
            <a:lstStyle/>
            <a:p>
              <a:endParaRPr lang="en-US"/>
            </a:p>
          </p:txBody>
        </p:sp>
        <p:sp>
          <p:nvSpPr>
            <p:cNvPr id="5" name="Freeform 5"/>
            <p:cNvSpPr/>
            <p:nvPr/>
          </p:nvSpPr>
          <p:spPr>
            <a:xfrm>
              <a:off x="-215" y="0"/>
              <a:ext cx="3501711" cy="1505227"/>
            </a:xfrm>
            <a:custGeom>
              <a:avLst/>
              <a:gdLst/>
              <a:ahLst/>
              <a:cxnLst/>
              <a:rect l="l" t="t" r="r" b="b"/>
              <a:pathLst>
                <a:path w="3501711" h="1505227">
                  <a:moveTo>
                    <a:pt x="3468692" y="21590"/>
                  </a:moveTo>
                  <a:cubicBezTo>
                    <a:pt x="3469962" y="34290"/>
                    <a:pt x="3469962" y="44450"/>
                    <a:pt x="3471232" y="54266"/>
                  </a:cubicBezTo>
                  <a:cubicBezTo>
                    <a:pt x="3473772" y="84113"/>
                    <a:pt x="3475042" y="115065"/>
                    <a:pt x="3477582" y="144912"/>
                  </a:cubicBezTo>
                  <a:cubicBezTo>
                    <a:pt x="3477582" y="188023"/>
                    <a:pt x="3490282" y="1038099"/>
                    <a:pt x="3496632" y="1081211"/>
                  </a:cubicBezTo>
                  <a:cubicBezTo>
                    <a:pt x="3502982" y="1146431"/>
                    <a:pt x="3499172" y="1212757"/>
                    <a:pt x="3499172" y="1277977"/>
                  </a:cubicBezTo>
                  <a:cubicBezTo>
                    <a:pt x="3499172" y="1335460"/>
                    <a:pt x="3500442" y="1388520"/>
                    <a:pt x="3501712" y="1444972"/>
                  </a:cubicBezTo>
                  <a:lnTo>
                    <a:pt x="3501712" y="1504663"/>
                  </a:lnTo>
                  <a:cubicBezTo>
                    <a:pt x="3478852" y="1504663"/>
                    <a:pt x="3458532" y="1505932"/>
                    <a:pt x="3438212" y="1504663"/>
                  </a:cubicBezTo>
                  <a:cubicBezTo>
                    <a:pt x="3266357" y="1499582"/>
                    <a:pt x="3088639" y="1505932"/>
                    <a:pt x="2913613" y="1500853"/>
                  </a:cubicBezTo>
                  <a:cubicBezTo>
                    <a:pt x="2808598" y="1497043"/>
                    <a:pt x="2706276" y="1499582"/>
                    <a:pt x="2601260" y="1497043"/>
                  </a:cubicBezTo>
                  <a:lnTo>
                    <a:pt x="2455855" y="1493232"/>
                  </a:lnTo>
                  <a:cubicBezTo>
                    <a:pt x="2426235" y="1493232"/>
                    <a:pt x="2399308" y="1494503"/>
                    <a:pt x="2369688" y="1494503"/>
                  </a:cubicBezTo>
                  <a:cubicBezTo>
                    <a:pt x="2294293" y="1493232"/>
                    <a:pt x="2086955" y="1494503"/>
                    <a:pt x="2011559" y="1493232"/>
                  </a:cubicBezTo>
                  <a:cubicBezTo>
                    <a:pt x="1957705" y="1491963"/>
                    <a:pt x="880626" y="1500853"/>
                    <a:pt x="826772" y="1499582"/>
                  </a:cubicBezTo>
                  <a:cubicBezTo>
                    <a:pt x="813308" y="1499582"/>
                    <a:pt x="797152" y="1500853"/>
                    <a:pt x="783689" y="1500853"/>
                  </a:cubicBezTo>
                  <a:cubicBezTo>
                    <a:pt x="751376" y="1500853"/>
                    <a:pt x="721757" y="1502122"/>
                    <a:pt x="689444" y="1502122"/>
                  </a:cubicBezTo>
                  <a:cubicBezTo>
                    <a:pt x="608663" y="1502122"/>
                    <a:pt x="530575" y="1500853"/>
                    <a:pt x="449794" y="1499582"/>
                  </a:cubicBezTo>
                  <a:cubicBezTo>
                    <a:pt x="401325" y="1498313"/>
                    <a:pt x="352857" y="1497043"/>
                    <a:pt x="307081" y="1495772"/>
                  </a:cubicBezTo>
                  <a:cubicBezTo>
                    <a:pt x="220915" y="1494503"/>
                    <a:pt x="134748" y="1493232"/>
                    <a:pt x="45889" y="1493232"/>
                  </a:cubicBezTo>
                  <a:cubicBezTo>
                    <a:pt x="34505" y="1493232"/>
                    <a:pt x="25615" y="1493232"/>
                    <a:pt x="15455" y="1491963"/>
                  </a:cubicBezTo>
                  <a:cubicBezTo>
                    <a:pt x="6565" y="1490693"/>
                    <a:pt x="1485" y="1484343"/>
                    <a:pt x="4025" y="1475453"/>
                  </a:cubicBezTo>
                  <a:cubicBezTo>
                    <a:pt x="12915" y="1443792"/>
                    <a:pt x="9105" y="1416156"/>
                    <a:pt x="7835" y="1387415"/>
                  </a:cubicBezTo>
                  <a:cubicBezTo>
                    <a:pt x="6565" y="1328827"/>
                    <a:pt x="2755" y="1271345"/>
                    <a:pt x="4025" y="1212757"/>
                  </a:cubicBezTo>
                  <a:cubicBezTo>
                    <a:pt x="1485" y="1139799"/>
                    <a:pt x="-3595" y="236662"/>
                    <a:pt x="4025" y="162598"/>
                  </a:cubicBezTo>
                  <a:cubicBezTo>
                    <a:pt x="5295" y="148228"/>
                    <a:pt x="4025" y="132752"/>
                    <a:pt x="5295" y="118381"/>
                  </a:cubicBezTo>
                  <a:cubicBezTo>
                    <a:pt x="6565" y="95167"/>
                    <a:pt x="9105" y="69742"/>
                    <a:pt x="10375" y="44450"/>
                  </a:cubicBezTo>
                  <a:cubicBezTo>
                    <a:pt x="10375" y="41910"/>
                    <a:pt x="11645" y="39370"/>
                    <a:pt x="12915" y="38100"/>
                  </a:cubicBezTo>
                  <a:cubicBezTo>
                    <a:pt x="34505" y="35560"/>
                    <a:pt x="67431" y="30480"/>
                    <a:pt x="110514" y="29210"/>
                  </a:cubicBezTo>
                  <a:cubicBezTo>
                    <a:pt x="183217" y="25400"/>
                    <a:pt x="255920" y="22860"/>
                    <a:pt x="331315" y="20320"/>
                  </a:cubicBezTo>
                  <a:cubicBezTo>
                    <a:pt x="382477" y="17780"/>
                    <a:pt x="433638" y="16510"/>
                    <a:pt x="482106" y="13970"/>
                  </a:cubicBezTo>
                  <a:cubicBezTo>
                    <a:pt x="530575" y="11430"/>
                    <a:pt x="581736" y="8890"/>
                    <a:pt x="630205" y="8890"/>
                  </a:cubicBezTo>
                  <a:cubicBezTo>
                    <a:pt x="684059" y="7620"/>
                    <a:pt x="737913" y="10160"/>
                    <a:pt x="791767" y="8890"/>
                  </a:cubicBezTo>
                  <a:cubicBezTo>
                    <a:pt x="859084" y="8890"/>
                    <a:pt x="2078877" y="6350"/>
                    <a:pt x="2146194" y="5080"/>
                  </a:cubicBezTo>
                  <a:cubicBezTo>
                    <a:pt x="2210819" y="3810"/>
                    <a:pt x="2275444" y="2540"/>
                    <a:pt x="2342761" y="2540"/>
                  </a:cubicBezTo>
                  <a:cubicBezTo>
                    <a:pt x="2453162" y="1270"/>
                    <a:pt x="2560870" y="0"/>
                    <a:pt x="2671271" y="0"/>
                  </a:cubicBezTo>
                  <a:cubicBezTo>
                    <a:pt x="2717046" y="0"/>
                    <a:pt x="2765515" y="2540"/>
                    <a:pt x="2811291" y="2540"/>
                  </a:cubicBezTo>
                  <a:cubicBezTo>
                    <a:pt x="2937848" y="3810"/>
                    <a:pt x="3067097" y="5080"/>
                    <a:pt x="3193654" y="7620"/>
                  </a:cubicBezTo>
                  <a:cubicBezTo>
                    <a:pt x="3260971" y="8890"/>
                    <a:pt x="3328289" y="12700"/>
                    <a:pt x="3395607" y="16510"/>
                  </a:cubicBezTo>
                  <a:lnTo>
                    <a:pt x="3438212" y="16510"/>
                  </a:lnTo>
                  <a:cubicBezTo>
                    <a:pt x="3449642" y="17780"/>
                    <a:pt x="3458532" y="20320"/>
                    <a:pt x="3468692" y="21590"/>
                  </a:cubicBezTo>
                  <a:close/>
                  <a:moveTo>
                    <a:pt x="3478852" y="1488153"/>
                  </a:moveTo>
                  <a:cubicBezTo>
                    <a:pt x="3480122" y="1471643"/>
                    <a:pt x="3481392" y="1458943"/>
                    <a:pt x="3481392" y="1446243"/>
                  </a:cubicBezTo>
                  <a:cubicBezTo>
                    <a:pt x="3480122" y="1382993"/>
                    <a:pt x="3478852" y="1324406"/>
                    <a:pt x="3478852" y="1261396"/>
                  </a:cubicBezTo>
                  <a:cubicBezTo>
                    <a:pt x="3478852" y="1232655"/>
                    <a:pt x="3481392" y="1203914"/>
                    <a:pt x="3480122" y="1175173"/>
                  </a:cubicBezTo>
                  <a:cubicBezTo>
                    <a:pt x="3480122" y="1148642"/>
                    <a:pt x="3478852" y="1121006"/>
                    <a:pt x="3477582" y="1094476"/>
                  </a:cubicBezTo>
                  <a:cubicBezTo>
                    <a:pt x="3472502" y="1053575"/>
                    <a:pt x="3461072" y="206816"/>
                    <a:pt x="3461072" y="165915"/>
                  </a:cubicBezTo>
                  <a:cubicBezTo>
                    <a:pt x="3458532" y="131646"/>
                    <a:pt x="3455992" y="96273"/>
                    <a:pt x="3453452" y="62004"/>
                  </a:cubicBezTo>
                  <a:cubicBezTo>
                    <a:pt x="3452182" y="44450"/>
                    <a:pt x="3450912" y="43180"/>
                    <a:pt x="3433304" y="41910"/>
                  </a:cubicBezTo>
                  <a:cubicBezTo>
                    <a:pt x="3425226" y="41910"/>
                    <a:pt x="3419841" y="41910"/>
                    <a:pt x="3411763" y="40640"/>
                  </a:cubicBezTo>
                  <a:cubicBezTo>
                    <a:pt x="3344445" y="36830"/>
                    <a:pt x="3274435" y="31750"/>
                    <a:pt x="3207118" y="30480"/>
                  </a:cubicBezTo>
                  <a:cubicBezTo>
                    <a:pt x="3042863" y="26670"/>
                    <a:pt x="2875916" y="25400"/>
                    <a:pt x="2711661" y="22860"/>
                  </a:cubicBezTo>
                  <a:lnTo>
                    <a:pt x="2517787" y="22860"/>
                  </a:lnTo>
                  <a:cubicBezTo>
                    <a:pt x="2431620" y="22860"/>
                    <a:pt x="2345454" y="22860"/>
                    <a:pt x="2261980" y="24130"/>
                  </a:cubicBezTo>
                  <a:cubicBezTo>
                    <a:pt x="2189277" y="25400"/>
                    <a:pt x="964099" y="29210"/>
                    <a:pt x="891397" y="29210"/>
                  </a:cubicBezTo>
                  <a:cubicBezTo>
                    <a:pt x="772918" y="29210"/>
                    <a:pt x="654439" y="26670"/>
                    <a:pt x="535960" y="33020"/>
                  </a:cubicBezTo>
                  <a:cubicBezTo>
                    <a:pt x="474028" y="36830"/>
                    <a:pt x="414789" y="36830"/>
                    <a:pt x="355549" y="38100"/>
                  </a:cubicBezTo>
                  <a:cubicBezTo>
                    <a:pt x="253227" y="41910"/>
                    <a:pt x="150904" y="45720"/>
                    <a:pt x="48582" y="50800"/>
                  </a:cubicBezTo>
                  <a:cubicBezTo>
                    <a:pt x="33235" y="50800"/>
                    <a:pt x="30695" y="53161"/>
                    <a:pt x="29425" y="66426"/>
                  </a:cubicBezTo>
                  <a:cubicBezTo>
                    <a:pt x="28155" y="86324"/>
                    <a:pt x="28155" y="106222"/>
                    <a:pt x="26885" y="126119"/>
                  </a:cubicBezTo>
                  <a:cubicBezTo>
                    <a:pt x="25615" y="159282"/>
                    <a:pt x="23075" y="191340"/>
                    <a:pt x="21805" y="224503"/>
                  </a:cubicBezTo>
                  <a:cubicBezTo>
                    <a:pt x="16725" y="259876"/>
                    <a:pt x="23075" y="1124323"/>
                    <a:pt x="25615" y="1159697"/>
                  </a:cubicBezTo>
                  <a:cubicBezTo>
                    <a:pt x="25615" y="1197281"/>
                    <a:pt x="25615" y="1235971"/>
                    <a:pt x="26885" y="1273556"/>
                  </a:cubicBezTo>
                  <a:cubicBezTo>
                    <a:pt x="26885" y="1301192"/>
                    <a:pt x="29425" y="1328827"/>
                    <a:pt x="29425" y="1356463"/>
                  </a:cubicBezTo>
                  <a:cubicBezTo>
                    <a:pt x="29425" y="1386310"/>
                    <a:pt x="29425" y="1416156"/>
                    <a:pt x="28155" y="1446243"/>
                  </a:cubicBezTo>
                  <a:lnTo>
                    <a:pt x="28155" y="1456403"/>
                  </a:lnTo>
                  <a:cubicBezTo>
                    <a:pt x="28155" y="1466563"/>
                    <a:pt x="31965" y="1470373"/>
                    <a:pt x="40855" y="1470373"/>
                  </a:cubicBezTo>
                  <a:cubicBezTo>
                    <a:pt x="72816" y="1470373"/>
                    <a:pt x="110514" y="1471643"/>
                    <a:pt x="145519" y="1471643"/>
                  </a:cubicBezTo>
                  <a:cubicBezTo>
                    <a:pt x="196680" y="1471643"/>
                    <a:pt x="250534" y="1469103"/>
                    <a:pt x="301696" y="1471643"/>
                  </a:cubicBezTo>
                  <a:cubicBezTo>
                    <a:pt x="385169" y="1475453"/>
                    <a:pt x="468643" y="1477993"/>
                    <a:pt x="552117" y="1476723"/>
                  </a:cubicBezTo>
                  <a:cubicBezTo>
                    <a:pt x="605971" y="1475453"/>
                    <a:pt x="657132" y="1477993"/>
                    <a:pt x="710986" y="1477993"/>
                  </a:cubicBezTo>
                  <a:cubicBezTo>
                    <a:pt x="789074" y="1477993"/>
                    <a:pt x="867162" y="1476723"/>
                    <a:pt x="945251" y="1477993"/>
                  </a:cubicBezTo>
                  <a:cubicBezTo>
                    <a:pt x="1061037" y="1479263"/>
                    <a:pt x="2331991" y="1469103"/>
                    <a:pt x="2450469" y="1471643"/>
                  </a:cubicBezTo>
                  <a:cubicBezTo>
                    <a:pt x="2501631" y="1472913"/>
                    <a:pt x="2552792" y="1474183"/>
                    <a:pt x="2601260" y="1474183"/>
                  </a:cubicBezTo>
                  <a:cubicBezTo>
                    <a:pt x="2690120" y="1476723"/>
                    <a:pt x="2776286" y="1472913"/>
                    <a:pt x="2865145" y="1476723"/>
                  </a:cubicBezTo>
                  <a:cubicBezTo>
                    <a:pt x="2937848" y="1479263"/>
                    <a:pt x="3010550" y="1479263"/>
                    <a:pt x="3083254" y="1481803"/>
                  </a:cubicBezTo>
                  <a:cubicBezTo>
                    <a:pt x="3190962" y="1485613"/>
                    <a:pt x="3298669" y="1488153"/>
                    <a:pt x="3406377" y="1489423"/>
                  </a:cubicBezTo>
                  <a:cubicBezTo>
                    <a:pt x="3440752" y="1489423"/>
                    <a:pt x="3458532" y="1488153"/>
                    <a:pt x="3478852" y="1488153"/>
                  </a:cubicBezTo>
                  <a:close/>
                </a:path>
              </a:pathLst>
            </a:custGeom>
            <a:solidFill>
              <a:srgbClr val="282938"/>
            </a:solidFill>
          </p:spPr>
          <p:txBody>
            <a:bodyPr/>
            <a:lstStyle/>
            <a:p>
              <a:endParaRPr lang="en-US"/>
            </a:p>
          </p:txBody>
        </p:sp>
      </p:grpSp>
      <p:grpSp>
        <p:nvGrpSpPr>
          <p:cNvPr id="6" name="Group 6"/>
          <p:cNvGrpSpPr/>
          <p:nvPr/>
        </p:nvGrpSpPr>
        <p:grpSpPr>
          <a:xfrm>
            <a:off x="10817049" y="4032243"/>
            <a:ext cx="3146601" cy="2823213"/>
            <a:chOff x="0" y="0"/>
            <a:chExt cx="992442" cy="890445"/>
          </a:xfrm>
        </p:grpSpPr>
        <p:sp>
          <p:nvSpPr>
            <p:cNvPr id="7" name="Freeform 7"/>
            <p:cNvSpPr/>
            <p:nvPr/>
          </p:nvSpPr>
          <p:spPr>
            <a:xfrm>
              <a:off x="39963" y="45156"/>
              <a:ext cx="952479" cy="844584"/>
            </a:xfrm>
            <a:custGeom>
              <a:avLst/>
              <a:gdLst/>
              <a:ahLst/>
              <a:cxnLst/>
              <a:rect l="l" t="t" r="r" b="b"/>
              <a:pathLst>
                <a:path w="952479" h="844584">
                  <a:moveTo>
                    <a:pt x="677" y="814809"/>
                  </a:moveTo>
                  <a:cubicBezTo>
                    <a:pt x="-1863" y="823699"/>
                    <a:pt x="3217" y="830049"/>
                    <a:pt x="8001" y="831319"/>
                  </a:cubicBezTo>
                  <a:cubicBezTo>
                    <a:pt x="13374" y="832589"/>
                    <a:pt x="18075" y="832589"/>
                    <a:pt x="23447" y="832589"/>
                  </a:cubicBezTo>
                  <a:cubicBezTo>
                    <a:pt x="44938" y="833859"/>
                    <a:pt x="66428" y="833859"/>
                    <a:pt x="88589" y="835129"/>
                  </a:cubicBezTo>
                  <a:cubicBezTo>
                    <a:pt x="100677" y="836399"/>
                    <a:pt x="112766" y="837669"/>
                    <a:pt x="124182" y="838939"/>
                  </a:cubicBezTo>
                  <a:cubicBezTo>
                    <a:pt x="144329" y="840209"/>
                    <a:pt x="163805" y="840209"/>
                    <a:pt x="183951" y="841479"/>
                  </a:cubicBezTo>
                  <a:cubicBezTo>
                    <a:pt x="192010" y="841479"/>
                    <a:pt x="199397" y="841479"/>
                    <a:pt x="207456" y="840209"/>
                  </a:cubicBezTo>
                  <a:cubicBezTo>
                    <a:pt x="210814" y="840209"/>
                    <a:pt x="214843" y="838939"/>
                    <a:pt x="218201" y="838939"/>
                  </a:cubicBezTo>
                  <a:cubicBezTo>
                    <a:pt x="231633" y="840209"/>
                    <a:pt x="500259" y="831319"/>
                    <a:pt x="513690" y="832589"/>
                  </a:cubicBezTo>
                  <a:cubicBezTo>
                    <a:pt x="532494" y="833859"/>
                    <a:pt x="584204" y="833859"/>
                    <a:pt x="603008" y="833859"/>
                  </a:cubicBezTo>
                  <a:cubicBezTo>
                    <a:pt x="610395" y="833859"/>
                    <a:pt x="617111" y="832589"/>
                    <a:pt x="624498" y="832589"/>
                  </a:cubicBezTo>
                  <a:lnTo>
                    <a:pt x="660762" y="836399"/>
                  </a:lnTo>
                  <a:cubicBezTo>
                    <a:pt x="686954" y="838939"/>
                    <a:pt x="712473" y="836399"/>
                    <a:pt x="738664" y="840209"/>
                  </a:cubicBezTo>
                  <a:cubicBezTo>
                    <a:pt x="782316" y="845289"/>
                    <a:pt x="826639" y="838939"/>
                    <a:pt x="888979" y="844019"/>
                  </a:cubicBezTo>
                  <a:cubicBezTo>
                    <a:pt x="909299" y="845289"/>
                    <a:pt x="929619" y="844019"/>
                    <a:pt x="952479" y="844019"/>
                  </a:cubicBezTo>
                  <a:lnTo>
                    <a:pt x="952479" y="784329"/>
                  </a:lnTo>
                  <a:cubicBezTo>
                    <a:pt x="951209" y="738837"/>
                    <a:pt x="949939" y="710295"/>
                    <a:pt x="949939" y="679969"/>
                  </a:cubicBezTo>
                  <a:cubicBezTo>
                    <a:pt x="949939" y="644886"/>
                    <a:pt x="953749" y="609209"/>
                    <a:pt x="947399" y="574126"/>
                  </a:cubicBezTo>
                  <a:cubicBezTo>
                    <a:pt x="939779" y="550936"/>
                    <a:pt x="928349" y="93670"/>
                    <a:pt x="928349" y="70479"/>
                  </a:cubicBezTo>
                  <a:cubicBezTo>
                    <a:pt x="925809" y="54424"/>
                    <a:pt x="924539" y="37775"/>
                    <a:pt x="921999" y="21720"/>
                  </a:cubicBezTo>
                  <a:cubicBezTo>
                    <a:pt x="921999" y="16963"/>
                    <a:pt x="920729" y="12206"/>
                    <a:pt x="919459" y="5644"/>
                  </a:cubicBezTo>
                  <a:cubicBezTo>
                    <a:pt x="909299" y="3104"/>
                    <a:pt x="900409" y="1834"/>
                    <a:pt x="890249" y="564"/>
                  </a:cubicBezTo>
                  <a:cubicBezTo>
                    <a:pt x="882629" y="-706"/>
                    <a:pt x="875009" y="564"/>
                    <a:pt x="868659" y="564"/>
                  </a:cubicBezTo>
                  <a:lnTo>
                    <a:pt x="4644" y="5644"/>
                  </a:lnTo>
                  <a:lnTo>
                    <a:pt x="677" y="814809"/>
                  </a:lnTo>
                  <a:close/>
                </a:path>
              </a:pathLst>
            </a:custGeom>
            <a:solidFill>
              <a:srgbClr val="2C2C2F"/>
            </a:solidFill>
          </p:spPr>
          <p:txBody>
            <a:bodyPr/>
            <a:lstStyle/>
            <a:p>
              <a:endParaRPr lang="en-US"/>
            </a:p>
          </p:txBody>
        </p:sp>
        <p:sp>
          <p:nvSpPr>
            <p:cNvPr id="8" name="Freeform 8"/>
            <p:cNvSpPr/>
            <p:nvPr/>
          </p:nvSpPr>
          <p:spPr>
            <a:xfrm>
              <a:off x="11430" y="16510"/>
              <a:ext cx="931482" cy="835835"/>
            </a:xfrm>
            <a:custGeom>
              <a:avLst/>
              <a:gdLst/>
              <a:ahLst/>
              <a:cxnLst/>
              <a:rect l="l" t="t" r="r" b="b"/>
              <a:pathLst>
                <a:path w="931482" h="835835">
                  <a:moveTo>
                    <a:pt x="931482" y="835835"/>
                  </a:moveTo>
                  <a:lnTo>
                    <a:pt x="0" y="828215"/>
                  </a:lnTo>
                  <a:lnTo>
                    <a:pt x="0" y="298919"/>
                  </a:lnTo>
                  <a:lnTo>
                    <a:pt x="7620" y="20320"/>
                  </a:lnTo>
                  <a:lnTo>
                    <a:pt x="458277" y="0"/>
                  </a:lnTo>
                  <a:lnTo>
                    <a:pt x="909892" y="8890"/>
                  </a:lnTo>
                  <a:close/>
                </a:path>
              </a:pathLst>
            </a:custGeom>
            <a:solidFill>
              <a:srgbClr val="FED9F0"/>
            </a:solidFill>
          </p:spPr>
          <p:txBody>
            <a:bodyPr/>
            <a:lstStyle/>
            <a:p>
              <a:endParaRPr lang="en-US"/>
            </a:p>
          </p:txBody>
        </p:sp>
        <p:sp>
          <p:nvSpPr>
            <p:cNvPr id="9" name="Freeform 9"/>
            <p:cNvSpPr/>
            <p:nvPr/>
          </p:nvSpPr>
          <p:spPr>
            <a:xfrm>
              <a:off x="-215" y="0"/>
              <a:ext cx="955827" cy="861800"/>
            </a:xfrm>
            <a:custGeom>
              <a:avLst/>
              <a:gdLst/>
              <a:ahLst/>
              <a:cxnLst/>
              <a:rect l="l" t="t" r="r" b="b"/>
              <a:pathLst>
                <a:path w="955827" h="861800">
                  <a:moveTo>
                    <a:pt x="922807" y="21590"/>
                  </a:moveTo>
                  <a:cubicBezTo>
                    <a:pt x="924077" y="34290"/>
                    <a:pt x="924077" y="44450"/>
                    <a:pt x="925347" y="53200"/>
                  </a:cubicBezTo>
                  <a:cubicBezTo>
                    <a:pt x="927887" y="69255"/>
                    <a:pt x="929157" y="85904"/>
                    <a:pt x="931697" y="101959"/>
                  </a:cubicBezTo>
                  <a:cubicBezTo>
                    <a:pt x="931697" y="125149"/>
                    <a:pt x="944397" y="582415"/>
                    <a:pt x="950747" y="605606"/>
                  </a:cubicBezTo>
                  <a:cubicBezTo>
                    <a:pt x="957097" y="640688"/>
                    <a:pt x="953287" y="676366"/>
                    <a:pt x="953287" y="711449"/>
                  </a:cubicBezTo>
                  <a:cubicBezTo>
                    <a:pt x="953287" y="742369"/>
                    <a:pt x="954557" y="770911"/>
                    <a:pt x="955827" y="801545"/>
                  </a:cubicBezTo>
                  <a:lnTo>
                    <a:pt x="955827" y="861235"/>
                  </a:lnTo>
                  <a:cubicBezTo>
                    <a:pt x="932967" y="861235"/>
                    <a:pt x="912647" y="862505"/>
                    <a:pt x="892327" y="861235"/>
                  </a:cubicBezTo>
                  <a:cubicBezTo>
                    <a:pt x="847342" y="856155"/>
                    <a:pt x="803018" y="862505"/>
                    <a:pt x="759367" y="857425"/>
                  </a:cubicBezTo>
                  <a:cubicBezTo>
                    <a:pt x="733176" y="853615"/>
                    <a:pt x="707656" y="856155"/>
                    <a:pt x="681465" y="853615"/>
                  </a:cubicBezTo>
                  <a:lnTo>
                    <a:pt x="645201" y="849805"/>
                  </a:lnTo>
                  <a:cubicBezTo>
                    <a:pt x="637813" y="849805"/>
                    <a:pt x="631098" y="851075"/>
                    <a:pt x="623711" y="851075"/>
                  </a:cubicBezTo>
                  <a:cubicBezTo>
                    <a:pt x="604907" y="849805"/>
                    <a:pt x="553196" y="851075"/>
                    <a:pt x="534392" y="849805"/>
                  </a:cubicBezTo>
                  <a:cubicBezTo>
                    <a:pt x="520961" y="848535"/>
                    <a:pt x="252335" y="857425"/>
                    <a:pt x="238904" y="856155"/>
                  </a:cubicBezTo>
                  <a:cubicBezTo>
                    <a:pt x="235546" y="856155"/>
                    <a:pt x="231517" y="857425"/>
                    <a:pt x="228159" y="857425"/>
                  </a:cubicBezTo>
                  <a:cubicBezTo>
                    <a:pt x="220100" y="857425"/>
                    <a:pt x="212713" y="858695"/>
                    <a:pt x="204654" y="858695"/>
                  </a:cubicBezTo>
                  <a:cubicBezTo>
                    <a:pt x="184507" y="858695"/>
                    <a:pt x="165032" y="857425"/>
                    <a:pt x="144885" y="856155"/>
                  </a:cubicBezTo>
                  <a:cubicBezTo>
                    <a:pt x="132797" y="854885"/>
                    <a:pt x="120708" y="853615"/>
                    <a:pt x="109292" y="852345"/>
                  </a:cubicBezTo>
                  <a:cubicBezTo>
                    <a:pt x="87802" y="851075"/>
                    <a:pt x="66312" y="849805"/>
                    <a:pt x="44150" y="849805"/>
                  </a:cubicBezTo>
                  <a:cubicBezTo>
                    <a:pt x="34505" y="849805"/>
                    <a:pt x="25615" y="849805"/>
                    <a:pt x="15455" y="848535"/>
                  </a:cubicBezTo>
                  <a:cubicBezTo>
                    <a:pt x="6565" y="847265"/>
                    <a:pt x="1485" y="840915"/>
                    <a:pt x="4025" y="832025"/>
                  </a:cubicBezTo>
                  <a:cubicBezTo>
                    <a:pt x="12915" y="800642"/>
                    <a:pt x="9105" y="785777"/>
                    <a:pt x="7835" y="770316"/>
                  </a:cubicBezTo>
                  <a:cubicBezTo>
                    <a:pt x="6565" y="738801"/>
                    <a:pt x="2755" y="707881"/>
                    <a:pt x="4025" y="676366"/>
                  </a:cubicBezTo>
                  <a:cubicBezTo>
                    <a:pt x="1485" y="637121"/>
                    <a:pt x="-3595" y="151313"/>
                    <a:pt x="4025" y="111473"/>
                  </a:cubicBezTo>
                  <a:cubicBezTo>
                    <a:pt x="5295" y="103743"/>
                    <a:pt x="4025" y="95418"/>
                    <a:pt x="5295" y="87688"/>
                  </a:cubicBezTo>
                  <a:cubicBezTo>
                    <a:pt x="6565" y="75201"/>
                    <a:pt x="9105" y="61524"/>
                    <a:pt x="10375" y="44450"/>
                  </a:cubicBezTo>
                  <a:cubicBezTo>
                    <a:pt x="10375" y="41910"/>
                    <a:pt x="11645" y="39370"/>
                    <a:pt x="12915" y="38100"/>
                  </a:cubicBezTo>
                  <a:cubicBezTo>
                    <a:pt x="34505" y="35560"/>
                    <a:pt x="49523" y="30480"/>
                    <a:pt x="60268" y="29210"/>
                  </a:cubicBezTo>
                  <a:cubicBezTo>
                    <a:pt x="78400" y="25400"/>
                    <a:pt x="96532" y="22860"/>
                    <a:pt x="115336" y="20320"/>
                  </a:cubicBezTo>
                  <a:cubicBezTo>
                    <a:pt x="128096" y="17780"/>
                    <a:pt x="140855" y="16510"/>
                    <a:pt x="152944" y="13970"/>
                  </a:cubicBezTo>
                  <a:cubicBezTo>
                    <a:pt x="165032" y="11430"/>
                    <a:pt x="177791" y="8890"/>
                    <a:pt x="189880" y="8890"/>
                  </a:cubicBezTo>
                  <a:cubicBezTo>
                    <a:pt x="203311" y="7620"/>
                    <a:pt x="216742" y="10160"/>
                    <a:pt x="230174" y="8890"/>
                  </a:cubicBezTo>
                  <a:cubicBezTo>
                    <a:pt x="246963" y="8890"/>
                    <a:pt x="551182" y="6350"/>
                    <a:pt x="567971" y="5080"/>
                  </a:cubicBezTo>
                  <a:cubicBezTo>
                    <a:pt x="584088" y="3810"/>
                    <a:pt x="600206" y="2540"/>
                    <a:pt x="616995" y="2540"/>
                  </a:cubicBezTo>
                  <a:cubicBezTo>
                    <a:pt x="644529" y="1270"/>
                    <a:pt x="671392" y="0"/>
                    <a:pt x="698926" y="0"/>
                  </a:cubicBezTo>
                  <a:cubicBezTo>
                    <a:pt x="710342" y="0"/>
                    <a:pt x="722431" y="2540"/>
                    <a:pt x="733847" y="2540"/>
                  </a:cubicBezTo>
                  <a:cubicBezTo>
                    <a:pt x="765411" y="3810"/>
                    <a:pt x="797646" y="5080"/>
                    <a:pt x="829209" y="7620"/>
                  </a:cubicBezTo>
                  <a:cubicBezTo>
                    <a:pt x="845999" y="8890"/>
                    <a:pt x="862788" y="12700"/>
                    <a:pt x="879577" y="16510"/>
                  </a:cubicBezTo>
                  <a:lnTo>
                    <a:pt x="892327" y="16510"/>
                  </a:lnTo>
                  <a:cubicBezTo>
                    <a:pt x="903757" y="17780"/>
                    <a:pt x="912647" y="20320"/>
                    <a:pt x="922807" y="21590"/>
                  </a:cubicBezTo>
                  <a:close/>
                  <a:moveTo>
                    <a:pt x="932967" y="844725"/>
                  </a:moveTo>
                  <a:cubicBezTo>
                    <a:pt x="934237" y="828215"/>
                    <a:pt x="935507" y="815515"/>
                    <a:pt x="935507" y="802815"/>
                  </a:cubicBezTo>
                  <a:cubicBezTo>
                    <a:pt x="934237" y="767938"/>
                    <a:pt x="932967" y="736423"/>
                    <a:pt x="932967" y="702529"/>
                  </a:cubicBezTo>
                  <a:cubicBezTo>
                    <a:pt x="932967" y="687069"/>
                    <a:pt x="935507" y="671609"/>
                    <a:pt x="934237" y="656149"/>
                  </a:cubicBezTo>
                  <a:cubicBezTo>
                    <a:pt x="934237" y="641878"/>
                    <a:pt x="932967" y="627012"/>
                    <a:pt x="931697" y="612741"/>
                  </a:cubicBezTo>
                  <a:cubicBezTo>
                    <a:pt x="926617" y="590740"/>
                    <a:pt x="915187" y="135258"/>
                    <a:pt x="915187" y="113257"/>
                  </a:cubicBezTo>
                  <a:cubicBezTo>
                    <a:pt x="912647" y="94823"/>
                    <a:pt x="910107" y="75795"/>
                    <a:pt x="907567" y="57362"/>
                  </a:cubicBezTo>
                  <a:cubicBezTo>
                    <a:pt x="906297" y="44450"/>
                    <a:pt x="905027" y="43180"/>
                    <a:pt x="888979" y="41910"/>
                  </a:cubicBezTo>
                  <a:cubicBezTo>
                    <a:pt x="886964" y="41910"/>
                    <a:pt x="885621" y="41910"/>
                    <a:pt x="883606" y="40640"/>
                  </a:cubicBezTo>
                  <a:cubicBezTo>
                    <a:pt x="866817" y="36830"/>
                    <a:pt x="849356" y="31750"/>
                    <a:pt x="832567" y="30480"/>
                  </a:cubicBezTo>
                  <a:cubicBezTo>
                    <a:pt x="791602" y="26670"/>
                    <a:pt x="749965" y="25400"/>
                    <a:pt x="708999" y="22860"/>
                  </a:cubicBezTo>
                  <a:lnTo>
                    <a:pt x="660647" y="22860"/>
                  </a:lnTo>
                  <a:cubicBezTo>
                    <a:pt x="639157" y="22860"/>
                    <a:pt x="617666" y="22860"/>
                    <a:pt x="596848" y="24130"/>
                  </a:cubicBezTo>
                  <a:cubicBezTo>
                    <a:pt x="578716" y="25400"/>
                    <a:pt x="273154" y="29210"/>
                    <a:pt x="255021" y="29210"/>
                  </a:cubicBezTo>
                  <a:cubicBezTo>
                    <a:pt x="225473" y="29210"/>
                    <a:pt x="195924" y="26670"/>
                    <a:pt x="166375" y="33020"/>
                  </a:cubicBezTo>
                  <a:cubicBezTo>
                    <a:pt x="150929" y="36830"/>
                    <a:pt x="136154" y="36830"/>
                    <a:pt x="121380" y="38100"/>
                  </a:cubicBezTo>
                  <a:cubicBezTo>
                    <a:pt x="95861" y="41910"/>
                    <a:pt x="70341" y="45720"/>
                    <a:pt x="44822" y="50800"/>
                  </a:cubicBezTo>
                  <a:cubicBezTo>
                    <a:pt x="33235" y="50800"/>
                    <a:pt x="30695" y="52605"/>
                    <a:pt x="29425" y="59741"/>
                  </a:cubicBezTo>
                  <a:cubicBezTo>
                    <a:pt x="28155" y="70444"/>
                    <a:pt x="28155" y="81147"/>
                    <a:pt x="26885" y="91850"/>
                  </a:cubicBezTo>
                  <a:cubicBezTo>
                    <a:pt x="25615" y="109689"/>
                    <a:pt x="23075" y="126933"/>
                    <a:pt x="21805" y="144772"/>
                  </a:cubicBezTo>
                  <a:cubicBezTo>
                    <a:pt x="16725" y="163800"/>
                    <a:pt x="23075" y="628796"/>
                    <a:pt x="25615" y="647824"/>
                  </a:cubicBezTo>
                  <a:cubicBezTo>
                    <a:pt x="25615" y="668041"/>
                    <a:pt x="25615" y="688853"/>
                    <a:pt x="26885" y="709070"/>
                  </a:cubicBezTo>
                  <a:cubicBezTo>
                    <a:pt x="26885" y="723936"/>
                    <a:pt x="29425" y="738801"/>
                    <a:pt x="29425" y="753667"/>
                  </a:cubicBezTo>
                  <a:cubicBezTo>
                    <a:pt x="29425" y="769722"/>
                    <a:pt x="29425" y="785777"/>
                    <a:pt x="28155" y="802815"/>
                  </a:cubicBezTo>
                  <a:lnTo>
                    <a:pt x="28155" y="812975"/>
                  </a:lnTo>
                  <a:cubicBezTo>
                    <a:pt x="28155" y="823135"/>
                    <a:pt x="31965" y="826945"/>
                    <a:pt x="40855" y="826945"/>
                  </a:cubicBezTo>
                  <a:cubicBezTo>
                    <a:pt x="50866" y="826945"/>
                    <a:pt x="60268" y="828215"/>
                    <a:pt x="68998" y="828215"/>
                  </a:cubicBezTo>
                  <a:cubicBezTo>
                    <a:pt x="81758" y="828215"/>
                    <a:pt x="95189" y="825675"/>
                    <a:pt x="107949" y="828215"/>
                  </a:cubicBezTo>
                  <a:cubicBezTo>
                    <a:pt x="128767" y="832025"/>
                    <a:pt x="149586" y="834565"/>
                    <a:pt x="170404" y="833295"/>
                  </a:cubicBezTo>
                  <a:cubicBezTo>
                    <a:pt x="183836" y="832025"/>
                    <a:pt x="196595" y="834565"/>
                    <a:pt x="210027" y="834565"/>
                  </a:cubicBezTo>
                  <a:cubicBezTo>
                    <a:pt x="229502" y="834565"/>
                    <a:pt x="248977" y="833295"/>
                    <a:pt x="268453" y="834565"/>
                  </a:cubicBezTo>
                  <a:cubicBezTo>
                    <a:pt x="297330" y="835835"/>
                    <a:pt x="614309" y="825675"/>
                    <a:pt x="643857" y="828215"/>
                  </a:cubicBezTo>
                  <a:cubicBezTo>
                    <a:pt x="656617" y="829485"/>
                    <a:pt x="669377" y="830755"/>
                    <a:pt x="681465" y="830755"/>
                  </a:cubicBezTo>
                  <a:cubicBezTo>
                    <a:pt x="703627" y="833295"/>
                    <a:pt x="725117" y="829485"/>
                    <a:pt x="747279" y="833295"/>
                  </a:cubicBezTo>
                  <a:cubicBezTo>
                    <a:pt x="765411" y="835835"/>
                    <a:pt x="783543" y="835835"/>
                    <a:pt x="801675" y="838375"/>
                  </a:cubicBezTo>
                  <a:cubicBezTo>
                    <a:pt x="828538" y="842185"/>
                    <a:pt x="855400" y="844725"/>
                    <a:pt x="882263" y="845995"/>
                  </a:cubicBezTo>
                  <a:cubicBezTo>
                    <a:pt x="894867" y="845995"/>
                    <a:pt x="912647" y="844725"/>
                    <a:pt x="932967" y="844725"/>
                  </a:cubicBezTo>
                  <a:close/>
                </a:path>
              </a:pathLst>
            </a:custGeom>
            <a:solidFill>
              <a:srgbClr val="FED9F0"/>
            </a:solidFill>
          </p:spPr>
          <p:txBody>
            <a:bodyPr/>
            <a:lstStyle/>
            <a:p>
              <a:endParaRPr lang="en-US"/>
            </a:p>
          </p:txBody>
        </p:sp>
      </p:grpSp>
      <p:sp>
        <p:nvSpPr>
          <p:cNvPr id="10" name="Freeform 10"/>
          <p:cNvSpPr/>
          <p:nvPr/>
        </p:nvSpPr>
        <p:spPr>
          <a:xfrm rot="-1222160">
            <a:off x="10688367" y="4027576"/>
            <a:ext cx="196907" cy="518176"/>
          </a:xfrm>
          <a:custGeom>
            <a:avLst/>
            <a:gdLst/>
            <a:ahLst/>
            <a:cxnLst/>
            <a:rect l="l" t="t" r="r" b="b"/>
            <a:pathLst>
              <a:path w="196907" h="518176">
                <a:moveTo>
                  <a:pt x="0" y="0"/>
                </a:moveTo>
                <a:lnTo>
                  <a:pt x="196907" y="0"/>
                </a:lnTo>
                <a:lnTo>
                  <a:pt x="196907" y="518176"/>
                </a:lnTo>
                <a:lnTo>
                  <a:pt x="0" y="518176"/>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grpSp>
        <p:nvGrpSpPr>
          <p:cNvPr id="11" name="Group 11"/>
          <p:cNvGrpSpPr/>
          <p:nvPr/>
        </p:nvGrpSpPr>
        <p:grpSpPr>
          <a:xfrm>
            <a:off x="6212645" y="3585280"/>
            <a:ext cx="2271803" cy="560599"/>
            <a:chOff x="0" y="0"/>
            <a:chExt cx="1508834" cy="372326"/>
          </a:xfrm>
        </p:grpSpPr>
        <p:sp>
          <p:nvSpPr>
            <p:cNvPr id="12" name="Freeform 12"/>
            <p:cNvSpPr/>
            <p:nvPr/>
          </p:nvSpPr>
          <p:spPr>
            <a:xfrm>
              <a:off x="39979" y="45156"/>
              <a:ext cx="1468855" cy="326465"/>
            </a:xfrm>
            <a:custGeom>
              <a:avLst/>
              <a:gdLst/>
              <a:ahLst/>
              <a:cxnLst/>
              <a:rect l="l" t="t" r="r" b="b"/>
              <a:pathLst>
                <a:path w="1468855" h="326465">
                  <a:moveTo>
                    <a:pt x="661" y="296690"/>
                  </a:moveTo>
                  <a:cubicBezTo>
                    <a:pt x="-1879" y="305580"/>
                    <a:pt x="3201" y="311930"/>
                    <a:pt x="10798" y="313200"/>
                  </a:cubicBezTo>
                  <a:cubicBezTo>
                    <a:pt x="19450" y="314470"/>
                    <a:pt x="27021" y="314470"/>
                    <a:pt x="35673" y="314470"/>
                  </a:cubicBezTo>
                  <a:cubicBezTo>
                    <a:pt x="70282" y="315740"/>
                    <a:pt x="104890" y="315740"/>
                    <a:pt x="140580" y="317010"/>
                  </a:cubicBezTo>
                  <a:cubicBezTo>
                    <a:pt x="160048" y="318280"/>
                    <a:pt x="179515" y="319550"/>
                    <a:pt x="197901" y="320820"/>
                  </a:cubicBezTo>
                  <a:cubicBezTo>
                    <a:pt x="230346" y="322090"/>
                    <a:pt x="261710" y="322090"/>
                    <a:pt x="294156" y="323360"/>
                  </a:cubicBezTo>
                  <a:cubicBezTo>
                    <a:pt x="307134" y="323360"/>
                    <a:pt x="319031" y="323360"/>
                    <a:pt x="332009" y="322090"/>
                  </a:cubicBezTo>
                  <a:cubicBezTo>
                    <a:pt x="337417" y="322090"/>
                    <a:pt x="343906" y="320820"/>
                    <a:pt x="349314" y="320820"/>
                  </a:cubicBezTo>
                  <a:cubicBezTo>
                    <a:pt x="370944" y="322090"/>
                    <a:pt x="803552" y="313200"/>
                    <a:pt x="825182" y="314470"/>
                  </a:cubicBezTo>
                  <a:cubicBezTo>
                    <a:pt x="855465" y="315740"/>
                    <a:pt x="938742" y="315740"/>
                    <a:pt x="969024" y="315740"/>
                  </a:cubicBezTo>
                  <a:cubicBezTo>
                    <a:pt x="980921" y="315740"/>
                    <a:pt x="991736" y="314470"/>
                    <a:pt x="1003633" y="314470"/>
                  </a:cubicBezTo>
                  <a:lnTo>
                    <a:pt x="1062035" y="318280"/>
                  </a:lnTo>
                  <a:cubicBezTo>
                    <a:pt x="1104214" y="320820"/>
                    <a:pt x="1145312" y="318280"/>
                    <a:pt x="1187491" y="322090"/>
                  </a:cubicBezTo>
                  <a:cubicBezTo>
                    <a:pt x="1257790" y="327170"/>
                    <a:pt x="1329170" y="320820"/>
                    <a:pt x="1405355" y="325900"/>
                  </a:cubicBezTo>
                  <a:cubicBezTo>
                    <a:pt x="1425675" y="327170"/>
                    <a:pt x="1445995" y="325900"/>
                    <a:pt x="1468855" y="325900"/>
                  </a:cubicBezTo>
                  <a:lnTo>
                    <a:pt x="1468855" y="266210"/>
                  </a:lnTo>
                  <a:cubicBezTo>
                    <a:pt x="1467585" y="232458"/>
                    <a:pt x="1466315" y="223660"/>
                    <a:pt x="1466315" y="214312"/>
                  </a:cubicBezTo>
                  <a:cubicBezTo>
                    <a:pt x="1466315" y="203497"/>
                    <a:pt x="1470125" y="192499"/>
                    <a:pt x="1463775" y="181685"/>
                  </a:cubicBezTo>
                  <a:cubicBezTo>
                    <a:pt x="1456155" y="174536"/>
                    <a:pt x="1444725" y="33580"/>
                    <a:pt x="1444725" y="26431"/>
                  </a:cubicBezTo>
                  <a:cubicBezTo>
                    <a:pt x="1442185" y="21482"/>
                    <a:pt x="1440915" y="16350"/>
                    <a:pt x="1438375" y="11401"/>
                  </a:cubicBezTo>
                  <a:cubicBezTo>
                    <a:pt x="1438375" y="9934"/>
                    <a:pt x="1437105" y="8468"/>
                    <a:pt x="1435835" y="5644"/>
                  </a:cubicBezTo>
                  <a:cubicBezTo>
                    <a:pt x="1425675" y="3104"/>
                    <a:pt x="1416785" y="1834"/>
                    <a:pt x="1406625" y="564"/>
                  </a:cubicBezTo>
                  <a:cubicBezTo>
                    <a:pt x="1399005" y="-706"/>
                    <a:pt x="1391385" y="564"/>
                    <a:pt x="1385035" y="564"/>
                  </a:cubicBezTo>
                  <a:lnTo>
                    <a:pt x="5390" y="5644"/>
                  </a:lnTo>
                  <a:lnTo>
                    <a:pt x="661" y="296690"/>
                  </a:lnTo>
                  <a:close/>
                </a:path>
              </a:pathLst>
            </a:custGeom>
            <a:solidFill>
              <a:srgbClr val="FED9F0"/>
            </a:solidFill>
          </p:spPr>
          <p:txBody>
            <a:bodyPr/>
            <a:lstStyle/>
            <a:p>
              <a:endParaRPr lang="en-US"/>
            </a:p>
          </p:txBody>
        </p:sp>
        <p:sp>
          <p:nvSpPr>
            <p:cNvPr id="13" name="Freeform 13"/>
            <p:cNvSpPr/>
            <p:nvPr/>
          </p:nvSpPr>
          <p:spPr>
            <a:xfrm>
              <a:off x="11430" y="16510"/>
              <a:ext cx="1447874" cy="317716"/>
            </a:xfrm>
            <a:custGeom>
              <a:avLst/>
              <a:gdLst/>
              <a:ahLst/>
              <a:cxnLst/>
              <a:rect l="l" t="t" r="r" b="b"/>
              <a:pathLst>
                <a:path w="1447874" h="317716">
                  <a:moveTo>
                    <a:pt x="1447874" y="317716"/>
                  </a:moveTo>
                  <a:lnTo>
                    <a:pt x="0" y="310096"/>
                  </a:lnTo>
                  <a:lnTo>
                    <a:pt x="0" y="116665"/>
                  </a:lnTo>
                  <a:lnTo>
                    <a:pt x="7620" y="20320"/>
                  </a:lnTo>
                  <a:lnTo>
                    <a:pt x="718541" y="0"/>
                  </a:lnTo>
                  <a:lnTo>
                    <a:pt x="1426284" y="8890"/>
                  </a:lnTo>
                  <a:close/>
                </a:path>
              </a:pathLst>
            </a:custGeom>
            <a:solidFill>
              <a:srgbClr val="FED9F0"/>
            </a:solidFill>
          </p:spPr>
          <p:txBody>
            <a:bodyPr/>
            <a:lstStyle/>
            <a:p>
              <a:endParaRPr lang="en-US"/>
            </a:p>
          </p:txBody>
        </p:sp>
        <p:sp>
          <p:nvSpPr>
            <p:cNvPr id="14" name="Freeform 14"/>
            <p:cNvSpPr/>
            <p:nvPr/>
          </p:nvSpPr>
          <p:spPr>
            <a:xfrm>
              <a:off x="-215" y="0"/>
              <a:ext cx="1472219" cy="343680"/>
            </a:xfrm>
            <a:custGeom>
              <a:avLst/>
              <a:gdLst/>
              <a:ahLst/>
              <a:cxnLst/>
              <a:rect l="l" t="t" r="r" b="b"/>
              <a:pathLst>
                <a:path w="1472219" h="343680">
                  <a:moveTo>
                    <a:pt x="1439199" y="21590"/>
                  </a:moveTo>
                  <a:cubicBezTo>
                    <a:pt x="1440469" y="34290"/>
                    <a:pt x="1440469" y="44450"/>
                    <a:pt x="1441739" y="52341"/>
                  </a:cubicBezTo>
                  <a:cubicBezTo>
                    <a:pt x="1444279" y="57290"/>
                    <a:pt x="1445549" y="62422"/>
                    <a:pt x="1448089" y="67371"/>
                  </a:cubicBezTo>
                  <a:cubicBezTo>
                    <a:pt x="1448089" y="74520"/>
                    <a:pt x="1460789" y="215476"/>
                    <a:pt x="1467139" y="222625"/>
                  </a:cubicBezTo>
                  <a:cubicBezTo>
                    <a:pt x="1473489" y="233439"/>
                    <a:pt x="1469679" y="244437"/>
                    <a:pt x="1469679" y="255252"/>
                  </a:cubicBezTo>
                  <a:cubicBezTo>
                    <a:pt x="1469679" y="264783"/>
                    <a:pt x="1470949" y="273582"/>
                    <a:pt x="1472219" y="283426"/>
                  </a:cubicBezTo>
                  <a:lnTo>
                    <a:pt x="1472219" y="343116"/>
                  </a:lnTo>
                  <a:cubicBezTo>
                    <a:pt x="1449359" y="343116"/>
                    <a:pt x="1429039" y="344386"/>
                    <a:pt x="1408719" y="343116"/>
                  </a:cubicBezTo>
                  <a:cubicBezTo>
                    <a:pt x="1338000" y="338036"/>
                    <a:pt x="1266620" y="344386"/>
                    <a:pt x="1196321" y="339306"/>
                  </a:cubicBezTo>
                  <a:cubicBezTo>
                    <a:pt x="1154142" y="335496"/>
                    <a:pt x="1113044" y="338036"/>
                    <a:pt x="1070865" y="335496"/>
                  </a:cubicBezTo>
                  <a:lnTo>
                    <a:pt x="1012463" y="331686"/>
                  </a:lnTo>
                  <a:cubicBezTo>
                    <a:pt x="1000566" y="331686"/>
                    <a:pt x="989751" y="332956"/>
                    <a:pt x="977854" y="332956"/>
                  </a:cubicBezTo>
                  <a:cubicBezTo>
                    <a:pt x="947572" y="331686"/>
                    <a:pt x="864295" y="332956"/>
                    <a:pt x="834012" y="331686"/>
                  </a:cubicBezTo>
                  <a:cubicBezTo>
                    <a:pt x="812382" y="330416"/>
                    <a:pt x="379774" y="339306"/>
                    <a:pt x="358143" y="338036"/>
                  </a:cubicBezTo>
                  <a:cubicBezTo>
                    <a:pt x="352736" y="338036"/>
                    <a:pt x="346247" y="339306"/>
                    <a:pt x="340839" y="339306"/>
                  </a:cubicBezTo>
                  <a:cubicBezTo>
                    <a:pt x="327861" y="339306"/>
                    <a:pt x="315964" y="340576"/>
                    <a:pt x="302986" y="340576"/>
                  </a:cubicBezTo>
                  <a:cubicBezTo>
                    <a:pt x="270540" y="340576"/>
                    <a:pt x="239176" y="339306"/>
                    <a:pt x="206731" y="338036"/>
                  </a:cubicBezTo>
                  <a:cubicBezTo>
                    <a:pt x="187263" y="336766"/>
                    <a:pt x="167796" y="335496"/>
                    <a:pt x="149410" y="334226"/>
                  </a:cubicBezTo>
                  <a:cubicBezTo>
                    <a:pt x="114802" y="332956"/>
                    <a:pt x="80193" y="331686"/>
                    <a:pt x="44503"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3155" y="30480"/>
                    <a:pt x="70459" y="29210"/>
                  </a:cubicBezTo>
                  <a:cubicBezTo>
                    <a:pt x="99660" y="25400"/>
                    <a:pt x="128861" y="22860"/>
                    <a:pt x="159144" y="20320"/>
                  </a:cubicBezTo>
                  <a:cubicBezTo>
                    <a:pt x="179693" y="17780"/>
                    <a:pt x="200242" y="16510"/>
                    <a:pt x="219709" y="13970"/>
                  </a:cubicBezTo>
                  <a:cubicBezTo>
                    <a:pt x="239176" y="11430"/>
                    <a:pt x="259725" y="8890"/>
                    <a:pt x="279193" y="8890"/>
                  </a:cubicBezTo>
                  <a:cubicBezTo>
                    <a:pt x="300823" y="7620"/>
                    <a:pt x="322453" y="10160"/>
                    <a:pt x="344084" y="8890"/>
                  </a:cubicBezTo>
                  <a:cubicBezTo>
                    <a:pt x="371122" y="8890"/>
                    <a:pt x="861050" y="6350"/>
                    <a:pt x="888088" y="5080"/>
                  </a:cubicBezTo>
                  <a:cubicBezTo>
                    <a:pt x="914044" y="3810"/>
                    <a:pt x="940001" y="2540"/>
                    <a:pt x="967039" y="2540"/>
                  </a:cubicBezTo>
                  <a:cubicBezTo>
                    <a:pt x="1011381" y="1270"/>
                    <a:pt x="1054642" y="0"/>
                    <a:pt x="1098984" y="0"/>
                  </a:cubicBezTo>
                  <a:cubicBezTo>
                    <a:pt x="1117370" y="0"/>
                    <a:pt x="1136837" y="2540"/>
                    <a:pt x="1155223" y="2540"/>
                  </a:cubicBezTo>
                  <a:cubicBezTo>
                    <a:pt x="1206055" y="3810"/>
                    <a:pt x="1257968" y="5080"/>
                    <a:pt x="1308799" y="7620"/>
                  </a:cubicBezTo>
                  <a:cubicBezTo>
                    <a:pt x="1335837" y="8890"/>
                    <a:pt x="1362875" y="12700"/>
                    <a:pt x="1389913" y="16510"/>
                  </a:cubicBezTo>
                  <a:lnTo>
                    <a:pt x="1408719" y="16510"/>
                  </a:lnTo>
                  <a:cubicBezTo>
                    <a:pt x="1420149" y="17780"/>
                    <a:pt x="1429039" y="20320"/>
                    <a:pt x="1439199" y="21590"/>
                  </a:cubicBezTo>
                  <a:close/>
                  <a:moveTo>
                    <a:pt x="1449359" y="326606"/>
                  </a:moveTo>
                  <a:cubicBezTo>
                    <a:pt x="1450629" y="310096"/>
                    <a:pt x="1451899" y="297396"/>
                    <a:pt x="1451899" y="284696"/>
                  </a:cubicBezTo>
                  <a:cubicBezTo>
                    <a:pt x="1450629" y="272665"/>
                    <a:pt x="1449359" y="262950"/>
                    <a:pt x="1449359" y="252502"/>
                  </a:cubicBezTo>
                  <a:cubicBezTo>
                    <a:pt x="1449359" y="247737"/>
                    <a:pt x="1451899" y="242971"/>
                    <a:pt x="1450629" y="238205"/>
                  </a:cubicBezTo>
                  <a:cubicBezTo>
                    <a:pt x="1450629" y="233806"/>
                    <a:pt x="1449359" y="229224"/>
                    <a:pt x="1448089" y="224824"/>
                  </a:cubicBezTo>
                  <a:cubicBezTo>
                    <a:pt x="1443009" y="218042"/>
                    <a:pt x="1431579" y="77636"/>
                    <a:pt x="1431579" y="70854"/>
                  </a:cubicBezTo>
                  <a:cubicBezTo>
                    <a:pt x="1429039" y="65172"/>
                    <a:pt x="1426499" y="59306"/>
                    <a:pt x="1423959" y="53624"/>
                  </a:cubicBezTo>
                  <a:cubicBezTo>
                    <a:pt x="1422689" y="44450"/>
                    <a:pt x="1421419" y="43180"/>
                    <a:pt x="1405054" y="41910"/>
                  </a:cubicBezTo>
                  <a:cubicBezTo>
                    <a:pt x="1401810" y="41910"/>
                    <a:pt x="1399647" y="41910"/>
                    <a:pt x="1396402" y="40640"/>
                  </a:cubicBezTo>
                  <a:cubicBezTo>
                    <a:pt x="1369364" y="36830"/>
                    <a:pt x="1341245" y="31750"/>
                    <a:pt x="1314207" y="30480"/>
                  </a:cubicBezTo>
                  <a:cubicBezTo>
                    <a:pt x="1248234" y="26670"/>
                    <a:pt x="1181180" y="25400"/>
                    <a:pt x="1115207" y="22860"/>
                  </a:cubicBezTo>
                  <a:lnTo>
                    <a:pt x="1037338" y="22860"/>
                  </a:lnTo>
                  <a:cubicBezTo>
                    <a:pt x="1002729" y="22860"/>
                    <a:pt x="968120" y="22860"/>
                    <a:pt x="934593" y="24130"/>
                  </a:cubicBezTo>
                  <a:cubicBezTo>
                    <a:pt x="905392" y="25400"/>
                    <a:pt x="413301" y="29210"/>
                    <a:pt x="384100" y="29210"/>
                  </a:cubicBezTo>
                  <a:cubicBezTo>
                    <a:pt x="336513" y="29210"/>
                    <a:pt x="288926" y="26670"/>
                    <a:pt x="241339" y="33020"/>
                  </a:cubicBezTo>
                  <a:cubicBezTo>
                    <a:pt x="216464" y="36830"/>
                    <a:pt x="192671" y="36830"/>
                    <a:pt x="168878" y="38100"/>
                  </a:cubicBezTo>
                  <a:cubicBezTo>
                    <a:pt x="127780" y="41910"/>
                    <a:pt x="86682" y="45720"/>
                    <a:pt x="45584"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5318" y="308826"/>
                    <a:pt x="70459" y="310096"/>
                    <a:pt x="84519" y="310096"/>
                  </a:cubicBezTo>
                  <a:cubicBezTo>
                    <a:pt x="105068" y="310096"/>
                    <a:pt x="126698" y="307556"/>
                    <a:pt x="147247" y="310096"/>
                  </a:cubicBezTo>
                  <a:cubicBezTo>
                    <a:pt x="180774" y="313906"/>
                    <a:pt x="214301" y="316446"/>
                    <a:pt x="247828" y="315176"/>
                  </a:cubicBezTo>
                  <a:cubicBezTo>
                    <a:pt x="269459" y="313906"/>
                    <a:pt x="290008" y="316446"/>
                    <a:pt x="311638" y="316446"/>
                  </a:cubicBezTo>
                  <a:cubicBezTo>
                    <a:pt x="343002" y="316446"/>
                    <a:pt x="374366" y="315176"/>
                    <a:pt x="405730" y="316446"/>
                  </a:cubicBezTo>
                  <a:cubicBezTo>
                    <a:pt x="452236" y="317716"/>
                    <a:pt x="962713" y="307556"/>
                    <a:pt x="1010300" y="310096"/>
                  </a:cubicBezTo>
                  <a:cubicBezTo>
                    <a:pt x="1030849" y="311366"/>
                    <a:pt x="1051397" y="312636"/>
                    <a:pt x="1070865" y="312636"/>
                  </a:cubicBezTo>
                  <a:cubicBezTo>
                    <a:pt x="1106555" y="315176"/>
                    <a:pt x="1141164" y="311366"/>
                    <a:pt x="1176854" y="315176"/>
                  </a:cubicBezTo>
                  <a:cubicBezTo>
                    <a:pt x="1206055" y="317716"/>
                    <a:pt x="1235256" y="317716"/>
                    <a:pt x="1264457" y="320256"/>
                  </a:cubicBezTo>
                  <a:cubicBezTo>
                    <a:pt x="1307718" y="324066"/>
                    <a:pt x="1350978" y="326606"/>
                    <a:pt x="1394239" y="327876"/>
                  </a:cubicBezTo>
                  <a:cubicBezTo>
                    <a:pt x="1411259" y="327876"/>
                    <a:pt x="1429039" y="326606"/>
                    <a:pt x="1449359" y="326606"/>
                  </a:cubicBezTo>
                  <a:close/>
                </a:path>
              </a:pathLst>
            </a:custGeom>
            <a:solidFill>
              <a:srgbClr val="2A2B39"/>
            </a:solidFill>
          </p:spPr>
          <p:txBody>
            <a:bodyPr/>
            <a:lstStyle/>
            <a:p>
              <a:endParaRPr lang="en-US"/>
            </a:p>
          </p:txBody>
        </p:sp>
      </p:grpSp>
      <p:sp>
        <p:nvSpPr>
          <p:cNvPr id="15" name="Freeform 15"/>
          <p:cNvSpPr/>
          <p:nvPr/>
        </p:nvSpPr>
        <p:spPr>
          <a:xfrm rot="-5400000">
            <a:off x="13903534" y="1243517"/>
            <a:ext cx="444371" cy="283326"/>
          </a:xfrm>
          <a:custGeom>
            <a:avLst/>
            <a:gdLst/>
            <a:ahLst/>
            <a:cxnLst/>
            <a:rect l="l" t="t" r="r" b="b"/>
            <a:pathLst>
              <a:path w="444371" h="283326">
                <a:moveTo>
                  <a:pt x="0" y="0"/>
                </a:moveTo>
                <a:lnTo>
                  <a:pt x="444371" y="0"/>
                </a:lnTo>
                <a:lnTo>
                  <a:pt x="444371" y="283326"/>
                </a:lnTo>
                <a:lnTo>
                  <a:pt x="0" y="283326"/>
                </a:lnTo>
                <a:lnTo>
                  <a:pt x="0" y="0"/>
                </a:lnTo>
                <a:close/>
              </a:path>
            </a:pathLst>
          </a:custGeom>
          <a:blipFill>
            <a:blip>
              <a:extLst>
                <a:ext uri="{96DAC541-7B7A-43D3-8B79-37D633B846F1}">
                  <asvg:svgBlip xmlns:asvg="http://schemas.microsoft.com/office/drawing/2016/SVG/main" r:embed="rId4"/>
                </a:ext>
              </a:extLst>
            </a:blip>
            <a:stretch>
              <a:fillRect l="-85224" t="-233427" r="-78713"/>
            </a:stretch>
          </a:blipFill>
        </p:spPr>
        <p:txBody>
          <a:bodyPr/>
          <a:lstStyle/>
          <a:p>
            <a:endParaRPr lang="en-US"/>
          </a:p>
        </p:txBody>
      </p:sp>
      <p:grpSp>
        <p:nvGrpSpPr>
          <p:cNvPr id="16" name="Group 16"/>
          <p:cNvGrpSpPr/>
          <p:nvPr/>
        </p:nvGrpSpPr>
        <p:grpSpPr>
          <a:xfrm>
            <a:off x="5157412" y="7797543"/>
            <a:ext cx="4528878" cy="1904354"/>
            <a:chOff x="0" y="0"/>
            <a:chExt cx="3557941" cy="1496083"/>
          </a:xfrm>
        </p:grpSpPr>
        <p:sp>
          <p:nvSpPr>
            <p:cNvPr id="17" name="Freeform 17"/>
            <p:cNvSpPr/>
            <p:nvPr/>
          </p:nvSpPr>
          <p:spPr>
            <a:xfrm>
              <a:off x="40031" y="45156"/>
              <a:ext cx="3517911" cy="1450222"/>
            </a:xfrm>
            <a:custGeom>
              <a:avLst/>
              <a:gdLst/>
              <a:ahLst/>
              <a:cxnLst/>
              <a:rect l="l" t="t" r="r" b="b"/>
              <a:pathLst>
                <a:path w="3517911" h="1450222">
                  <a:moveTo>
                    <a:pt x="609" y="1420447"/>
                  </a:moveTo>
                  <a:cubicBezTo>
                    <a:pt x="-1931" y="1429337"/>
                    <a:pt x="3149" y="1435687"/>
                    <a:pt x="21906" y="1436957"/>
                  </a:cubicBezTo>
                  <a:cubicBezTo>
                    <a:pt x="43572" y="1438227"/>
                    <a:pt x="62530" y="1438227"/>
                    <a:pt x="84196" y="1438227"/>
                  </a:cubicBezTo>
                  <a:cubicBezTo>
                    <a:pt x="170861" y="1439497"/>
                    <a:pt x="257526" y="1439497"/>
                    <a:pt x="346899" y="1440767"/>
                  </a:cubicBezTo>
                  <a:cubicBezTo>
                    <a:pt x="395647" y="1442037"/>
                    <a:pt x="444396" y="1443307"/>
                    <a:pt x="490437" y="1444577"/>
                  </a:cubicBezTo>
                  <a:cubicBezTo>
                    <a:pt x="571685" y="1445847"/>
                    <a:pt x="650225" y="1445847"/>
                    <a:pt x="731473" y="1447117"/>
                  </a:cubicBezTo>
                  <a:cubicBezTo>
                    <a:pt x="763972" y="1447117"/>
                    <a:pt x="793763" y="1447117"/>
                    <a:pt x="826263" y="1445847"/>
                  </a:cubicBezTo>
                  <a:cubicBezTo>
                    <a:pt x="839804" y="1445847"/>
                    <a:pt x="856054" y="1444577"/>
                    <a:pt x="869595" y="1444577"/>
                  </a:cubicBezTo>
                  <a:cubicBezTo>
                    <a:pt x="923760" y="1445847"/>
                    <a:pt x="2007069" y="1436957"/>
                    <a:pt x="2061234" y="1438227"/>
                  </a:cubicBezTo>
                  <a:cubicBezTo>
                    <a:pt x="2137065" y="1439497"/>
                    <a:pt x="2345602" y="1439497"/>
                    <a:pt x="2421434" y="1439497"/>
                  </a:cubicBezTo>
                  <a:cubicBezTo>
                    <a:pt x="2451225" y="1439497"/>
                    <a:pt x="2478308" y="1438227"/>
                    <a:pt x="2508099" y="1438227"/>
                  </a:cubicBezTo>
                  <a:lnTo>
                    <a:pt x="2654345" y="1442037"/>
                  </a:lnTo>
                  <a:cubicBezTo>
                    <a:pt x="2759968" y="1444577"/>
                    <a:pt x="2862882" y="1442037"/>
                    <a:pt x="2968505" y="1445847"/>
                  </a:cubicBezTo>
                  <a:cubicBezTo>
                    <a:pt x="3144542" y="1450927"/>
                    <a:pt x="3323288" y="1444577"/>
                    <a:pt x="3454410" y="1449657"/>
                  </a:cubicBezTo>
                  <a:cubicBezTo>
                    <a:pt x="3474730" y="1450927"/>
                    <a:pt x="3495051" y="1449657"/>
                    <a:pt x="3517910" y="1449657"/>
                  </a:cubicBezTo>
                  <a:lnTo>
                    <a:pt x="3517910" y="1389967"/>
                  </a:lnTo>
                  <a:cubicBezTo>
                    <a:pt x="3516640" y="1330751"/>
                    <a:pt x="3515371" y="1279130"/>
                    <a:pt x="3515371" y="1224283"/>
                  </a:cubicBezTo>
                  <a:cubicBezTo>
                    <a:pt x="3515371" y="1160833"/>
                    <a:pt x="3519180" y="1096307"/>
                    <a:pt x="3512830" y="1032857"/>
                  </a:cubicBezTo>
                  <a:cubicBezTo>
                    <a:pt x="3505210" y="990915"/>
                    <a:pt x="3493780" y="163910"/>
                    <a:pt x="3493780" y="121968"/>
                  </a:cubicBezTo>
                  <a:cubicBezTo>
                    <a:pt x="3491240" y="92931"/>
                    <a:pt x="3489971" y="62819"/>
                    <a:pt x="3487430" y="33783"/>
                  </a:cubicBezTo>
                  <a:cubicBezTo>
                    <a:pt x="3487430" y="25179"/>
                    <a:pt x="3486160" y="16576"/>
                    <a:pt x="3484890" y="5644"/>
                  </a:cubicBezTo>
                  <a:cubicBezTo>
                    <a:pt x="3474730" y="3104"/>
                    <a:pt x="3465840" y="1834"/>
                    <a:pt x="3455680" y="564"/>
                  </a:cubicBezTo>
                  <a:cubicBezTo>
                    <a:pt x="3448060" y="-706"/>
                    <a:pt x="3440440" y="564"/>
                    <a:pt x="3434090" y="564"/>
                  </a:cubicBezTo>
                  <a:lnTo>
                    <a:pt x="8365" y="5644"/>
                  </a:lnTo>
                  <a:lnTo>
                    <a:pt x="609" y="1420447"/>
                  </a:lnTo>
                  <a:close/>
                </a:path>
              </a:pathLst>
            </a:custGeom>
            <a:solidFill>
              <a:srgbClr val="FFE492"/>
            </a:solidFill>
          </p:spPr>
          <p:txBody>
            <a:bodyPr/>
            <a:lstStyle/>
            <a:p>
              <a:endParaRPr lang="en-US"/>
            </a:p>
          </p:txBody>
        </p:sp>
        <p:sp>
          <p:nvSpPr>
            <p:cNvPr id="18" name="Freeform 18"/>
            <p:cNvSpPr/>
            <p:nvPr/>
          </p:nvSpPr>
          <p:spPr>
            <a:xfrm>
              <a:off x="11430" y="16510"/>
              <a:ext cx="3496981" cy="1441473"/>
            </a:xfrm>
            <a:custGeom>
              <a:avLst/>
              <a:gdLst/>
              <a:ahLst/>
              <a:cxnLst/>
              <a:rect l="l" t="t" r="r" b="b"/>
              <a:pathLst>
                <a:path w="3496981" h="1441473">
                  <a:moveTo>
                    <a:pt x="3496981" y="1441473"/>
                  </a:moveTo>
                  <a:lnTo>
                    <a:pt x="0" y="1433853"/>
                  </a:lnTo>
                  <a:lnTo>
                    <a:pt x="0" y="511958"/>
                  </a:lnTo>
                  <a:lnTo>
                    <a:pt x="7620" y="20320"/>
                  </a:lnTo>
                  <a:lnTo>
                    <a:pt x="1751301" y="0"/>
                  </a:lnTo>
                  <a:lnTo>
                    <a:pt x="3475392" y="8890"/>
                  </a:lnTo>
                  <a:close/>
                </a:path>
              </a:pathLst>
            </a:custGeom>
            <a:solidFill>
              <a:srgbClr val="FFE492"/>
            </a:solidFill>
          </p:spPr>
          <p:txBody>
            <a:bodyPr/>
            <a:lstStyle/>
            <a:p>
              <a:endParaRPr lang="en-US"/>
            </a:p>
          </p:txBody>
        </p:sp>
        <p:sp>
          <p:nvSpPr>
            <p:cNvPr id="19" name="Freeform 19"/>
            <p:cNvSpPr/>
            <p:nvPr/>
          </p:nvSpPr>
          <p:spPr>
            <a:xfrm>
              <a:off x="-215" y="0"/>
              <a:ext cx="3521326" cy="1467438"/>
            </a:xfrm>
            <a:custGeom>
              <a:avLst/>
              <a:gdLst/>
              <a:ahLst/>
              <a:cxnLst/>
              <a:rect l="l" t="t" r="r" b="b"/>
              <a:pathLst>
                <a:path w="3521326" h="1467438">
                  <a:moveTo>
                    <a:pt x="3488306" y="21590"/>
                  </a:moveTo>
                  <a:cubicBezTo>
                    <a:pt x="3489576" y="34290"/>
                    <a:pt x="3489576" y="44450"/>
                    <a:pt x="3490847" y="54204"/>
                  </a:cubicBezTo>
                  <a:cubicBezTo>
                    <a:pt x="3493386" y="83240"/>
                    <a:pt x="3494656" y="113352"/>
                    <a:pt x="3497197" y="142389"/>
                  </a:cubicBezTo>
                  <a:cubicBezTo>
                    <a:pt x="3497197" y="184331"/>
                    <a:pt x="3509897" y="1011336"/>
                    <a:pt x="3516247" y="1053278"/>
                  </a:cubicBezTo>
                  <a:cubicBezTo>
                    <a:pt x="3522597" y="1116728"/>
                    <a:pt x="3518786" y="1181254"/>
                    <a:pt x="3518786" y="1244705"/>
                  </a:cubicBezTo>
                  <a:cubicBezTo>
                    <a:pt x="3518786" y="1300627"/>
                    <a:pt x="3520056" y="1352247"/>
                    <a:pt x="3521326" y="1407183"/>
                  </a:cubicBezTo>
                  <a:lnTo>
                    <a:pt x="3521326" y="1466873"/>
                  </a:lnTo>
                  <a:cubicBezTo>
                    <a:pt x="3498467" y="1466873"/>
                    <a:pt x="3478147" y="1468143"/>
                    <a:pt x="3457826" y="1466873"/>
                  </a:cubicBezTo>
                  <a:cubicBezTo>
                    <a:pt x="3284994" y="1461793"/>
                    <a:pt x="3106248" y="1468143"/>
                    <a:pt x="2930211" y="1463063"/>
                  </a:cubicBezTo>
                  <a:cubicBezTo>
                    <a:pt x="2824588" y="1459253"/>
                    <a:pt x="2721674" y="1461793"/>
                    <a:pt x="2616051" y="1459253"/>
                  </a:cubicBezTo>
                  <a:lnTo>
                    <a:pt x="2469805" y="1455443"/>
                  </a:lnTo>
                  <a:cubicBezTo>
                    <a:pt x="2440014" y="1455443"/>
                    <a:pt x="2412931" y="1456713"/>
                    <a:pt x="2383140" y="1456713"/>
                  </a:cubicBezTo>
                  <a:cubicBezTo>
                    <a:pt x="2307308" y="1455443"/>
                    <a:pt x="2098772" y="1456713"/>
                    <a:pt x="2022940" y="1455443"/>
                  </a:cubicBezTo>
                  <a:cubicBezTo>
                    <a:pt x="1968775" y="1454173"/>
                    <a:pt x="885466" y="1463063"/>
                    <a:pt x="831301" y="1461793"/>
                  </a:cubicBezTo>
                  <a:cubicBezTo>
                    <a:pt x="817760" y="1461793"/>
                    <a:pt x="801510" y="1463063"/>
                    <a:pt x="787969" y="1463063"/>
                  </a:cubicBezTo>
                  <a:cubicBezTo>
                    <a:pt x="755469" y="1463063"/>
                    <a:pt x="725678" y="1464333"/>
                    <a:pt x="693179" y="1464333"/>
                  </a:cubicBezTo>
                  <a:cubicBezTo>
                    <a:pt x="611931" y="1464333"/>
                    <a:pt x="533391" y="1463063"/>
                    <a:pt x="452143" y="1461793"/>
                  </a:cubicBezTo>
                  <a:cubicBezTo>
                    <a:pt x="403394" y="1460523"/>
                    <a:pt x="354645" y="1459253"/>
                    <a:pt x="308605" y="1457983"/>
                  </a:cubicBezTo>
                  <a:cubicBezTo>
                    <a:pt x="221940" y="1456713"/>
                    <a:pt x="135275" y="1455443"/>
                    <a:pt x="45903" y="1455443"/>
                  </a:cubicBezTo>
                  <a:cubicBezTo>
                    <a:pt x="34505" y="1455443"/>
                    <a:pt x="25615" y="1455443"/>
                    <a:pt x="15455" y="1454173"/>
                  </a:cubicBezTo>
                  <a:cubicBezTo>
                    <a:pt x="6565" y="1452903"/>
                    <a:pt x="1485" y="1446553"/>
                    <a:pt x="4025" y="1437663"/>
                  </a:cubicBezTo>
                  <a:cubicBezTo>
                    <a:pt x="12915" y="1406019"/>
                    <a:pt x="9105" y="1379133"/>
                    <a:pt x="7835" y="1351172"/>
                  </a:cubicBezTo>
                  <a:cubicBezTo>
                    <a:pt x="6565" y="1294174"/>
                    <a:pt x="2755" y="1238252"/>
                    <a:pt x="4025" y="1181254"/>
                  </a:cubicBezTo>
                  <a:cubicBezTo>
                    <a:pt x="1485" y="1110276"/>
                    <a:pt x="-3595" y="231650"/>
                    <a:pt x="4025" y="159596"/>
                  </a:cubicBezTo>
                  <a:cubicBezTo>
                    <a:pt x="5295" y="145615"/>
                    <a:pt x="4025" y="130559"/>
                    <a:pt x="5295" y="116579"/>
                  </a:cubicBezTo>
                  <a:cubicBezTo>
                    <a:pt x="6565" y="93995"/>
                    <a:pt x="9105" y="69260"/>
                    <a:pt x="10375" y="44450"/>
                  </a:cubicBezTo>
                  <a:cubicBezTo>
                    <a:pt x="10375" y="41910"/>
                    <a:pt x="11645" y="39370"/>
                    <a:pt x="12915" y="38100"/>
                  </a:cubicBezTo>
                  <a:cubicBezTo>
                    <a:pt x="34505" y="35560"/>
                    <a:pt x="67569" y="30480"/>
                    <a:pt x="110901" y="29210"/>
                  </a:cubicBezTo>
                  <a:cubicBezTo>
                    <a:pt x="184024" y="25400"/>
                    <a:pt x="257148" y="22860"/>
                    <a:pt x="332979" y="20320"/>
                  </a:cubicBezTo>
                  <a:cubicBezTo>
                    <a:pt x="384436" y="17780"/>
                    <a:pt x="435893" y="16510"/>
                    <a:pt x="484642" y="13970"/>
                  </a:cubicBezTo>
                  <a:cubicBezTo>
                    <a:pt x="533391" y="11430"/>
                    <a:pt x="584848" y="8890"/>
                    <a:pt x="633597" y="8890"/>
                  </a:cubicBezTo>
                  <a:cubicBezTo>
                    <a:pt x="687763" y="7620"/>
                    <a:pt x="741928" y="10160"/>
                    <a:pt x="796094" y="8890"/>
                  </a:cubicBezTo>
                  <a:cubicBezTo>
                    <a:pt x="863800" y="8890"/>
                    <a:pt x="2090647" y="6350"/>
                    <a:pt x="2158354" y="5080"/>
                  </a:cubicBezTo>
                  <a:cubicBezTo>
                    <a:pt x="2223352" y="3810"/>
                    <a:pt x="2288351" y="2540"/>
                    <a:pt x="2356057" y="2540"/>
                  </a:cubicBezTo>
                  <a:cubicBezTo>
                    <a:pt x="2467097" y="1270"/>
                    <a:pt x="2575427" y="0"/>
                    <a:pt x="2686466" y="0"/>
                  </a:cubicBezTo>
                  <a:cubicBezTo>
                    <a:pt x="2732507" y="0"/>
                    <a:pt x="2781256" y="2540"/>
                    <a:pt x="2827296" y="2540"/>
                  </a:cubicBezTo>
                  <a:cubicBezTo>
                    <a:pt x="2954585" y="3810"/>
                    <a:pt x="3084582" y="5080"/>
                    <a:pt x="3211871" y="7620"/>
                  </a:cubicBezTo>
                  <a:cubicBezTo>
                    <a:pt x="3279578" y="8890"/>
                    <a:pt x="3347284" y="12700"/>
                    <a:pt x="3414991" y="16510"/>
                  </a:cubicBezTo>
                  <a:lnTo>
                    <a:pt x="3457826" y="16510"/>
                  </a:lnTo>
                  <a:cubicBezTo>
                    <a:pt x="3469256" y="17780"/>
                    <a:pt x="3478147" y="20320"/>
                    <a:pt x="3488306" y="21590"/>
                  </a:cubicBezTo>
                  <a:close/>
                  <a:moveTo>
                    <a:pt x="3498467" y="1450363"/>
                  </a:moveTo>
                  <a:cubicBezTo>
                    <a:pt x="3499736" y="1433853"/>
                    <a:pt x="3501006" y="1421153"/>
                    <a:pt x="3501006" y="1408453"/>
                  </a:cubicBezTo>
                  <a:cubicBezTo>
                    <a:pt x="3499736" y="1346871"/>
                    <a:pt x="3498467" y="1289873"/>
                    <a:pt x="3498467" y="1228573"/>
                  </a:cubicBezTo>
                  <a:cubicBezTo>
                    <a:pt x="3498467" y="1200612"/>
                    <a:pt x="3501006" y="1172651"/>
                    <a:pt x="3499736" y="1144690"/>
                  </a:cubicBezTo>
                  <a:cubicBezTo>
                    <a:pt x="3499736" y="1118879"/>
                    <a:pt x="3498467" y="1091994"/>
                    <a:pt x="3497197" y="1066183"/>
                  </a:cubicBezTo>
                  <a:cubicBezTo>
                    <a:pt x="3492117" y="1026392"/>
                    <a:pt x="3480686" y="202613"/>
                    <a:pt x="3480686" y="162822"/>
                  </a:cubicBezTo>
                  <a:cubicBezTo>
                    <a:pt x="3478147" y="129484"/>
                    <a:pt x="3475606" y="95070"/>
                    <a:pt x="3473067" y="61732"/>
                  </a:cubicBezTo>
                  <a:cubicBezTo>
                    <a:pt x="3471797" y="44450"/>
                    <a:pt x="3470526" y="43180"/>
                    <a:pt x="3452907" y="41910"/>
                  </a:cubicBezTo>
                  <a:cubicBezTo>
                    <a:pt x="3444782" y="41910"/>
                    <a:pt x="3439366" y="41910"/>
                    <a:pt x="3431241" y="40640"/>
                  </a:cubicBezTo>
                  <a:cubicBezTo>
                    <a:pt x="3363534" y="36830"/>
                    <a:pt x="3293119" y="31750"/>
                    <a:pt x="3225412" y="30480"/>
                  </a:cubicBezTo>
                  <a:cubicBezTo>
                    <a:pt x="3060208" y="26670"/>
                    <a:pt x="2892295" y="25400"/>
                    <a:pt x="2727090" y="22860"/>
                  </a:cubicBezTo>
                  <a:lnTo>
                    <a:pt x="2532095" y="22860"/>
                  </a:lnTo>
                  <a:cubicBezTo>
                    <a:pt x="2445430" y="22860"/>
                    <a:pt x="2358766" y="22860"/>
                    <a:pt x="2274809" y="24130"/>
                  </a:cubicBezTo>
                  <a:cubicBezTo>
                    <a:pt x="2201686" y="25400"/>
                    <a:pt x="969423" y="29210"/>
                    <a:pt x="896299" y="29210"/>
                  </a:cubicBezTo>
                  <a:cubicBezTo>
                    <a:pt x="777136" y="29210"/>
                    <a:pt x="657972" y="26670"/>
                    <a:pt x="538808" y="33020"/>
                  </a:cubicBezTo>
                  <a:cubicBezTo>
                    <a:pt x="476518" y="36830"/>
                    <a:pt x="416936" y="36830"/>
                    <a:pt x="357354" y="38100"/>
                  </a:cubicBezTo>
                  <a:cubicBezTo>
                    <a:pt x="254439" y="41910"/>
                    <a:pt x="151525" y="45720"/>
                    <a:pt x="48611" y="50800"/>
                  </a:cubicBezTo>
                  <a:cubicBezTo>
                    <a:pt x="33235" y="50800"/>
                    <a:pt x="30695" y="53128"/>
                    <a:pt x="29425" y="66033"/>
                  </a:cubicBezTo>
                  <a:cubicBezTo>
                    <a:pt x="28155" y="85391"/>
                    <a:pt x="28155" y="104749"/>
                    <a:pt x="26885" y="124107"/>
                  </a:cubicBezTo>
                  <a:cubicBezTo>
                    <a:pt x="25615" y="156370"/>
                    <a:pt x="23075" y="187557"/>
                    <a:pt x="21805" y="219820"/>
                  </a:cubicBezTo>
                  <a:cubicBezTo>
                    <a:pt x="16725" y="254234"/>
                    <a:pt x="23075" y="1095220"/>
                    <a:pt x="25615" y="1129634"/>
                  </a:cubicBezTo>
                  <a:cubicBezTo>
                    <a:pt x="25615" y="1166198"/>
                    <a:pt x="25615" y="1203838"/>
                    <a:pt x="26885" y="1240403"/>
                  </a:cubicBezTo>
                  <a:cubicBezTo>
                    <a:pt x="26885" y="1267289"/>
                    <a:pt x="29425" y="1294174"/>
                    <a:pt x="29425" y="1321060"/>
                  </a:cubicBezTo>
                  <a:cubicBezTo>
                    <a:pt x="29425" y="1350097"/>
                    <a:pt x="29425" y="1379133"/>
                    <a:pt x="28155" y="1408453"/>
                  </a:cubicBezTo>
                  <a:lnTo>
                    <a:pt x="28155" y="1418613"/>
                  </a:lnTo>
                  <a:cubicBezTo>
                    <a:pt x="28155" y="1428773"/>
                    <a:pt x="31965" y="1432583"/>
                    <a:pt x="40855" y="1432583"/>
                  </a:cubicBezTo>
                  <a:cubicBezTo>
                    <a:pt x="72985" y="1432583"/>
                    <a:pt x="110901" y="1433853"/>
                    <a:pt x="146109" y="1433853"/>
                  </a:cubicBezTo>
                  <a:cubicBezTo>
                    <a:pt x="197566" y="1433853"/>
                    <a:pt x="251731" y="1431313"/>
                    <a:pt x="303188" y="1433853"/>
                  </a:cubicBezTo>
                  <a:cubicBezTo>
                    <a:pt x="387145" y="1437663"/>
                    <a:pt x="471101" y="1440203"/>
                    <a:pt x="555057" y="1438933"/>
                  </a:cubicBezTo>
                  <a:cubicBezTo>
                    <a:pt x="609223" y="1437663"/>
                    <a:pt x="660680" y="1440203"/>
                    <a:pt x="714845" y="1440203"/>
                  </a:cubicBezTo>
                  <a:cubicBezTo>
                    <a:pt x="793385" y="1440203"/>
                    <a:pt x="871925" y="1438933"/>
                    <a:pt x="950465" y="1440203"/>
                  </a:cubicBezTo>
                  <a:cubicBezTo>
                    <a:pt x="1066921" y="1441473"/>
                    <a:pt x="2345224" y="1431313"/>
                    <a:pt x="2464388" y="1433853"/>
                  </a:cubicBezTo>
                  <a:cubicBezTo>
                    <a:pt x="2515846" y="1435123"/>
                    <a:pt x="2567302" y="1436393"/>
                    <a:pt x="2616051" y="1436393"/>
                  </a:cubicBezTo>
                  <a:cubicBezTo>
                    <a:pt x="2705424" y="1438933"/>
                    <a:pt x="2792089" y="1435123"/>
                    <a:pt x="2881462" y="1438933"/>
                  </a:cubicBezTo>
                  <a:cubicBezTo>
                    <a:pt x="2954585" y="1441473"/>
                    <a:pt x="3027708" y="1441473"/>
                    <a:pt x="3100832" y="1444013"/>
                  </a:cubicBezTo>
                  <a:cubicBezTo>
                    <a:pt x="3209163" y="1447823"/>
                    <a:pt x="3317494" y="1450363"/>
                    <a:pt x="3425825" y="1451633"/>
                  </a:cubicBezTo>
                  <a:cubicBezTo>
                    <a:pt x="3460367" y="1451633"/>
                    <a:pt x="3478147" y="1450363"/>
                    <a:pt x="3498467" y="1450363"/>
                  </a:cubicBezTo>
                  <a:close/>
                </a:path>
              </a:pathLst>
            </a:custGeom>
            <a:solidFill>
              <a:srgbClr val="282938"/>
            </a:solidFill>
          </p:spPr>
          <p:txBody>
            <a:bodyPr/>
            <a:lstStyle/>
            <a:p>
              <a:endParaRPr lang="en-US"/>
            </a:p>
          </p:txBody>
        </p:sp>
      </p:grpSp>
      <p:grpSp>
        <p:nvGrpSpPr>
          <p:cNvPr id="20" name="Group 20"/>
          <p:cNvGrpSpPr/>
          <p:nvPr/>
        </p:nvGrpSpPr>
        <p:grpSpPr>
          <a:xfrm>
            <a:off x="10877729" y="7490663"/>
            <a:ext cx="3106327" cy="2958040"/>
            <a:chOff x="0" y="0"/>
            <a:chExt cx="1053942" cy="1003629"/>
          </a:xfrm>
        </p:grpSpPr>
        <p:sp>
          <p:nvSpPr>
            <p:cNvPr id="21" name="Freeform 21"/>
            <p:cNvSpPr/>
            <p:nvPr/>
          </p:nvSpPr>
          <p:spPr>
            <a:xfrm>
              <a:off x="39965" y="45156"/>
              <a:ext cx="1013977" cy="957768"/>
            </a:xfrm>
            <a:custGeom>
              <a:avLst/>
              <a:gdLst/>
              <a:ahLst/>
              <a:cxnLst/>
              <a:rect l="l" t="t" r="r" b="b"/>
              <a:pathLst>
                <a:path w="1013977" h="957768">
                  <a:moveTo>
                    <a:pt x="675" y="927993"/>
                  </a:moveTo>
                  <a:cubicBezTo>
                    <a:pt x="-1865" y="936883"/>
                    <a:pt x="3215" y="943233"/>
                    <a:pt x="8334" y="944503"/>
                  </a:cubicBezTo>
                  <a:cubicBezTo>
                    <a:pt x="14098" y="945773"/>
                    <a:pt x="19140" y="945773"/>
                    <a:pt x="24903" y="945773"/>
                  </a:cubicBezTo>
                  <a:cubicBezTo>
                    <a:pt x="47956" y="947043"/>
                    <a:pt x="71008" y="947043"/>
                    <a:pt x="94781" y="948313"/>
                  </a:cubicBezTo>
                  <a:cubicBezTo>
                    <a:pt x="107748" y="949583"/>
                    <a:pt x="120715" y="950853"/>
                    <a:pt x="132962" y="952123"/>
                  </a:cubicBezTo>
                  <a:cubicBezTo>
                    <a:pt x="154573" y="953393"/>
                    <a:pt x="175465" y="953393"/>
                    <a:pt x="197076" y="954663"/>
                  </a:cubicBezTo>
                  <a:cubicBezTo>
                    <a:pt x="205721" y="954663"/>
                    <a:pt x="213645" y="954663"/>
                    <a:pt x="222290" y="953393"/>
                  </a:cubicBezTo>
                  <a:cubicBezTo>
                    <a:pt x="225892" y="953393"/>
                    <a:pt x="230214" y="952123"/>
                    <a:pt x="233816" y="952123"/>
                  </a:cubicBezTo>
                  <a:cubicBezTo>
                    <a:pt x="248224" y="953393"/>
                    <a:pt x="536379" y="944503"/>
                    <a:pt x="550787" y="945773"/>
                  </a:cubicBezTo>
                  <a:cubicBezTo>
                    <a:pt x="570958" y="947043"/>
                    <a:pt x="626428" y="947043"/>
                    <a:pt x="646598" y="947043"/>
                  </a:cubicBezTo>
                  <a:cubicBezTo>
                    <a:pt x="654523" y="947043"/>
                    <a:pt x="661727" y="945773"/>
                    <a:pt x="669651" y="945773"/>
                  </a:cubicBezTo>
                  <a:lnTo>
                    <a:pt x="708552" y="949583"/>
                  </a:lnTo>
                  <a:cubicBezTo>
                    <a:pt x="736647" y="952123"/>
                    <a:pt x="764022" y="949583"/>
                    <a:pt x="792117" y="953393"/>
                  </a:cubicBezTo>
                  <a:cubicBezTo>
                    <a:pt x="838942" y="958473"/>
                    <a:pt x="886488" y="952123"/>
                    <a:pt x="950477" y="957203"/>
                  </a:cubicBezTo>
                  <a:cubicBezTo>
                    <a:pt x="970797" y="958473"/>
                    <a:pt x="991117" y="957203"/>
                    <a:pt x="1013977" y="957203"/>
                  </a:cubicBezTo>
                  <a:lnTo>
                    <a:pt x="1013977" y="897513"/>
                  </a:lnTo>
                  <a:cubicBezTo>
                    <a:pt x="1012707" y="849456"/>
                    <a:pt x="1011437" y="816601"/>
                    <a:pt x="1011437" y="781693"/>
                  </a:cubicBezTo>
                  <a:cubicBezTo>
                    <a:pt x="1011437" y="741309"/>
                    <a:pt x="1015247" y="700240"/>
                    <a:pt x="1008897" y="659856"/>
                  </a:cubicBezTo>
                  <a:cubicBezTo>
                    <a:pt x="1001277" y="633161"/>
                    <a:pt x="989847" y="106796"/>
                    <a:pt x="989847" y="80102"/>
                  </a:cubicBezTo>
                  <a:cubicBezTo>
                    <a:pt x="987307" y="61621"/>
                    <a:pt x="986037" y="42455"/>
                    <a:pt x="983497" y="23974"/>
                  </a:cubicBezTo>
                  <a:cubicBezTo>
                    <a:pt x="983497" y="18499"/>
                    <a:pt x="982227" y="13023"/>
                    <a:pt x="980957" y="5644"/>
                  </a:cubicBezTo>
                  <a:cubicBezTo>
                    <a:pt x="970797" y="3104"/>
                    <a:pt x="961907" y="1834"/>
                    <a:pt x="951747" y="564"/>
                  </a:cubicBezTo>
                  <a:cubicBezTo>
                    <a:pt x="944127" y="-706"/>
                    <a:pt x="936507" y="564"/>
                    <a:pt x="930157" y="564"/>
                  </a:cubicBezTo>
                  <a:lnTo>
                    <a:pt x="4732" y="5644"/>
                  </a:lnTo>
                  <a:lnTo>
                    <a:pt x="675" y="927993"/>
                  </a:lnTo>
                  <a:close/>
                </a:path>
              </a:pathLst>
            </a:custGeom>
            <a:solidFill>
              <a:srgbClr val="2C2C2F"/>
            </a:solidFill>
          </p:spPr>
          <p:txBody>
            <a:bodyPr/>
            <a:lstStyle/>
            <a:p>
              <a:endParaRPr lang="en-US"/>
            </a:p>
          </p:txBody>
        </p:sp>
        <p:sp>
          <p:nvSpPr>
            <p:cNvPr id="22" name="Freeform 22"/>
            <p:cNvSpPr/>
            <p:nvPr/>
          </p:nvSpPr>
          <p:spPr>
            <a:xfrm>
              <a:off x="11430" y="16510"/>
              <a:ext cx="992982" cy="949020"/>
            </a:xfrm>
            <a:custGeom>
              <a:avLst/>
              <a:gdLst/>
              <a:ahLst/>
              <a:cxnLst/>
              <a:rect l="l" t="t" r="r" b="b"/>
              <a:pathLst>
                <a:path w="992982" h="949020">
                  <a:moveTo>
                    <a:pt x="992982" y="949020"/>
                  </a:moveTo>
                  <a:lnTo>
                    <a:pt x="0" y="941399"/>
                  </a:lnTo>
                  <a:lnTo>
                    <a:pt x="0" y="338733"/>
                  </a:lnTo>
                  <a:lnTo>
                    <a:pt x="7620" y="20320"/>
                  </a:lnTo>
                  <a:lnTo>
                    <a:pt x="489273" y="0"/>
                  </a:lnTo>
                  <a:lnTo>
                    <a:pt x="971392" y="8890"/>
                  </a:lnTo>
                  <a:close/>
                </a:path>
              </a:pathLst>
            </a:custGeom>
            <a:solidFill>
              <a:srgbClr val="FFE492"/>
            </a:solidFill>
          </p:spPr>
          <p:txBody>
            <a:bodyPr/>
            <a:lstStyle/>
            <a:p>
              <a:endParaRPr lang="en-US"/>
            </a:p>
          </p:txBody>
        </p:sp>
        <p:sp>
          <p:nvSpPr>
            <p:cNvPr id="23" name="Freeform 23"/>
            <p:cNvSpPr/>
            <p:nvPr/>
          </p:nvSpPr>
          <p:spPr>
            <a:xfrm>
              <a:off x="-215" y="0"/>
              <a:ext cx="1017326" cy="974984"/>
            </a:xfrm>
            <a:custGeom>
              <a:avLst/>
              <a:gdLst/>
              <a:ahLst/>
              <a:cxnLst/>
              <a:rect l="l" t="t" r="r" b="b"/>
              <a:pathLst>
                <a:path w="1017326" h="974984">
                  <a:moveTo>
                    <a:pt x="984307" y="21590"/>
                  </a:moveTo>
                  <a:cubicBezTo>
                    <a:pt x="985577" y="34290"/>
                    <a:pt x="985577" y="44450"/>
                    <a:pt x="986847" y="53387"/>
                  </a:cubicBezTo>
                  <a:cubicBezTo>
                    <a:pt x="989387" y="71868"/>
                    <a:pt x="990657" y="91034"/>
                    <a:pt x="993197" y="109515"/>
                  </a:cubicBezTo>
                  <a:cubicBezTo>
                    <a:pt x="993197" y="136209"/>
                    <a:pt x="1005897" y="662574"/>
                    <a:pt x="1012247" y="689269"/>
                  </a:cubicBezTo>
                  <a:cubicBezTo>
                    <a:pt x="1018597" y="729653"/>
                    <a:pt x="1014787" y="770722"/>
                    <a:pt x="1014787" y="811106"/>
                  </a:cubicBezTo>
                  <a:cubicBezTo>
                    <a:pt x="1014787" y="846699"/>
                    <a:pt x="1016057" y="879554"/>
                    <a:pt x="1017327" y="914729"/>
                  </a:cubicBezTo>
                  <a:lnTo>
                    <a:pt x="1017327" y="974419"/>
                  </a:lnTo>
                  <a:cubicBezTo>
                    <a:pt x="994467" y="974419"/>
                    <a:pt x="974147" y="975689"/>
                    <a:pt x="953827" y="974419"/>
                  </a:cubicBezTo>
                  <a:cubicBezTo>
                    <a:pt x="905776" y="969339"/>
                    <a:pt x="858231" y="975689"/>
                    <a:pt x="811406" y="970609"/>
                  </a:cubicBezTo>
                  <a:cubicBezTo>
                    <a:pt x="783311" y="966799"/>
                    <a:pt x="755936" y="969339"/>
                    <a:pt x="727841" y="966799"/>
                  </a:cubicBezTo>
                  <a:lnTo>
                    <a:pt x="688940" y="962989"/>
                  </a:lnTo>
                  <a:cubicBezTo>
                    <a:pt x="681015" y="962989"/>
                    <a:pt x="673811" y="964259"/>
                    <a:pt x="665887" y="964259"/>
                  </a:cubicBezTo>
                  <a:cubicBezTo>
                    <a:pt x="645716" y="962989"/>
                    <a:pt x="590246" y="964259"/>
                    <a:pt x="570076" y="962989"/>
                  </a:cubicBezTo>
                  <a:cubicBezTo>
                    <a:pt x="555668" y="961719"/>
                    <a:pt x="267512" y="970609"/>
                    <a:pt x="253105" y="969339"/>
                  </a:cubicBezTo>
                  <a:cubicBezTo>
                    <a:pt x="249503" y="969339"/>
                    <a:pt x="245180" y="970609"/>
                    <a:pt x="241578" y="970609"/>
                  </a:cubicBezTo>
                  <a:cubicBezTo>
                    <a:pt x="232934" y="970609"/>
                    <a:pt x="225010" y="971879"/>
                    <a:pt x="216365" y="971879"/>
                  </a:cubicBezTo>
                  <a:cubicBezTo>
                    <a:pt x="194753" y="971879"/>
                    <a:pt x="173862" y="970609"/>
                    <a:pt x="152250" y="969339"/>
                  </a:cubicBezTo>
                  <a:cubicBezTo>
                    <a:pt x="139283" y="968069"/>
                    <a:pt x="126316" y="966799"/>
                    <a:pt x="114070" y="965529"/>
                  </a:cubicBezTo>
                  <a:cubicBezTo>
                    <a:pt x="91017" y="964259"/>
                    <a:pt x="67965" y="962989"/>
                    <a:pt x="44192" y="962989"/>
                  </a:cubicBezTo>
                  <a:cubicBezTo>
                    <a:pt x="34505" y="962989"/>
                    <a:pt x="25615" y="962989"/>
                    <a:pt x="15455" y="961719"/>
                  </a:cubicBezTo>
                  <a:cubicBezTo>
                    <a:pt x="6565" y="960449"/>
                    <a:pt x="1485" y="954099"/>
                    <a:pt x="4025" y="945209"/>
                  </a:cubicBezTo>
                  <a:cubicBezTo>
                    <a:pt x="12915" y="913778"/>
                    <a:pt x="9105" y="896666"/>
                    <a:pt x="7835" y="878869"/>
                  </a:cubicBezTo>
                  <a:cubicBezTo>
                    <a:pt x="6565" y="842592"/>
                    <a:pt x="2755" y="806999"/>
                    <a:pt x="4025" y="770722"/>
                  </a:cubicBezTo>
                  <a:cubicBezTo>
                    <a:pt x="1485" y="725546"/>
                    <a:pt x="-3595" y="166326"/>
                    <a:pt x="4025" y="120466"/>
                  </a:cubicBezTo>
                  <a:cubicBezTo>
                    <a:pt x="5295" y="111568"/>
                    <a:pt x="4025" y="101985"/>
                    <a:pt x="5295" y="93087"/>
                  </a:cubicBezTo>
                  <a:cubicBezTo>
                    <a:pt x="6565" y="78713"/>
                    <a:pt x="9105" y="62970"/>
                    <a:pt x="10375" y="44450"/>
                  </a:cubicBezTo>
                  <a:cubicBezTo>
                    <a:pt x="10375" y="41910"/>
                    <a:pt x="11645" y="39370"/>
                    <a:pt x="12915" y="38100"/>
                  </a:cubicBezTo>
                  <a:cubicBezTo>
                    <a:pt x="34505" y="35560"/>
                    <a:pt x="49955" y="30480"/>
                    <a:pt x="61481" y="29210"/>
                  </a:cubicBezTo>
                  <a:cubicBezTo>
                    <a:pt x="80932" y="25400"/>
                    <a:pt x="100382" y="22860"/>
                    <a:pt x="120553" y="20320"/>
                  </a:cubicBezTo>
                  <a:cubicBezTo>
                    <a:pt x="134241" y="17780"/>
                    <a:pt x="147928" y="16510"/>
                    <a:pt x="160895" y="13970"/>
                  </a:cubicBezTo>
                  <a:cubicBezTo>
                    <a:pt x="173862" y="11430"/>
                    <a:pt x="187549" y="8890"/>
                    <a:pt x="200516" y="8890"/>
                  </a:cubicBezTo>
                  <a:cubicBezTo>
                    <a:pt x="214924" y="7620"/>
                    <a:pt x="229332" y="10160"/>
                    <a:pt x="243740" y="8890"/>
                  </a:cubicBezTo>
                  <a:cubicBezTo>
                    <a:pt x="261749" y="8890"/>
                    <a:pt x="588085" y="6350"/>
                    <a:pt x="606095" y="5080"/>
                  </a:cubicBezTo>
                  <a:cubicBezTo>
                    <a:pt x="623384" y="3810"/>
                    <a:pt x="640674" y="2540"/>
                    <a:pt x="658683" y="2540"/>
                  </a:cubicBezTo>
                  <a:cubicBezTo>
                    <a:pt x="688219" y="1270"/>
                    <a:pt x="717035" y="0"/>
                    <a:pt x="746571" y="0"/>
                  </a:cubicBezTo>
                  <a:cubicBezTo>
                    <a:pt x="758817" y="0"/>
                    <a:pt x="771784" y="2540"/>
                    <a:pt x="784031" y="2540"/>
                  </a:cubicBezTo>
                  <a:cubicBezTo>
                    <a:pt x="817889" y="3810"/>
                    <a:pt x="852468" y="5080"/>
                    <a:pt x="886326" y="7620"/>
                  </a:cubicBezTo>
                  <a:cubicBezTo>
                    <a:pt x="904336" y="8890"/>
                    <a:pt x="922345" y="12700"/>
                    <a:pt x="940355" y="16510"/>
                  </a:cubicBezTo>
                  <a:lnTo>
                    <a:pt x="953827" y="16510"/>
                  </a:lnTo>
                  <a:cubicBezTo>
                    <a:pt x="965257" y="17780"/>
                    <a:pt x="974147" y="20320"/>
                    <a:pt x="984307" y="21590"/>
                  </a:cubicBezTo>
                  <a:close/>
                  <a:moveTo>
                    <a:pt x="994467" y="957909"/>
                  </a:moveTo>
                  <a:cubicBezTo>
                    <a:pt x="995737" y="941399"/>
                    <a:pt x="997007" y="928699"/>
                    <a:pt x="997007" y="915999"/>
                  </a:cubicBezTo>
                  <a:cubicBezTo>
                    <a:pt x="995737" y="876132"/>
                    <a:pt x="994467" y="839854"/>
                    <a:pt x="994467" y="800839"/>
                  </a:cubicBezTo>
                  <a:cubicBezTo>
                    <a:pt x="994467" y="783042"/>
                    <a:pt x="997007" y="765246"/>
                    <a:pt x="995737" y="747449"/>
                  </a:cubicBezTo>
                  <a:cubicBezTo>
                    <a:pt x="995737" y="731022"/>
                    <a:pt x="994467" y="713910"/>
                    <a:pt x="993197" y="697482"/>
                  </a:cubicBezTo>
                  <a:cubicBezTo>
                    <a:pt x="988117" y="672157"/>
                    <a:pt x="976687" y="147845"/>
                    <a:pt x="976687" y="122520"/>
                  </a:cubicBezTo>
                  <a:cubicBezTo>
                    <a:pt x="974147" y="101301"/>
                    <a:pt x="971607" y="79398"/>
                    <a:pt x="969067" y="58179"/>
                  </a:cubicBezTo>
                  <a:cubicBezTo>
                    <a:pt x="967797" y="44450"/>
                    <a:pt x="966527" y="43180"/>
                    <a:pt x="950441" y="41910"/>
                  </a:cubicBezTo>
                  <a:cubicBezTo>
                    <a:pt x="948279" y="41910"/>
                    <a:pt x="946839" y="41910"/>
                    <a:pt x="944678" y="40640"/>
                  </a:cubicBezTo>
                  <a:cubicBezTo>
                    <a:pt x="926668" y="36830"/>
                    <a:pt x="907938" y="31750"/>
                    <a:pt x="889928" y="30480"/>
                  </a:cubicBezTo>
                  <a:cubicBezTo>
                    <a:pt x="845984" y="26670"/>
                    <a:pt x="801320" y="25400"/>
                    <a:pt x="757377" y="22860"/>
                  </a:cubicBezTo>
                  <a:lnTo>
                    <a:pt x="705509" y="22860"/>
                  </a:lnTo>
                  <a:cubicBezTo>
                    <a:pt x="682456" y="22860"/>
                    <a:pt x="659404" y="22860"/>
                    <a:pt x="637072" y="24130"/>
                  </a:cubicBezTo>
                  <a:cubicBezTo>
                    <a:pt x="617621" y="25400"/>
                    <a:pt x="289844" y="29210"/>
                    <a:pt x="270394" y="29210"/>
                  </a:cubicBezTo>
                  <a:cubicBezTo>
                    <a:pt x="238697" y="29210"/>
                    <a:pt x="207000" y="26670"/>
                    <a:pt x="175303" y="33020"/>
                  </a:cubicBezTo>
                  <a:cubicBezTo>
                    <a:pt x="158734" y="36830"/>
                    <a:pt x="142885" y="36830"/>
                    <a:pt x="127037" y="38100"/>
                  </a:cubicBezTo>
                  <a:cubicBezTo>
                    <a:pt x="99662" y="41910"/>
                    <a:pt x="72287" y="45720"/>
                    <a:pt x="44912" y="50800"/>
                  </a:cubicBezTo>
                  <a:cubicBezTo>
                    <a:pt x="33235" y="50800"/>
                    <a:pt x="30695" y="52703"/>
                    <a:pt x="29425" y="60917"/>
                  </a:cubicBezTo>
                  <a:cubicBezTo>
                    <a:pt x="28155" y="73237"/>
                    <a:pt x="28155" y="85558"/>
                    <a:pt x="26885" y="97878"/>
                  </a:cubicBezTo>
                  <a:cubicBezTo>
                    <a:pt x="25615" y="118413"/>
                    <a:pt x="23075" y="138263"/>
                    <a:pt x="21805" y="158797"/>
                  </a:cubicBezTo>
                  <a:cubicBezTo>
                    <a:pt x="16725" y="180700"/>
                    <a:pt x="23075" y="715963"/>
                    <a:pt x="25615" y="737867"/>
                  </a:cubicBezTo>
                  <a:cubicBezTo>
                    <a:pt x="25615" y="761139"/>
                    <a:pt x="25615" y="785096"/>
                    <a:pt x="26885" y="808368"/>
                  </a:cubicBezTo>
                  <a:cubicBezTo>
                    <a:pt x="26885" y="825480"/>
                    <a:pt x="29425" y="842592"/>
                    <a:pt x="29425" y="859704"/>
                  </a:cubicBezTo>
                  <a:cubicBezTo>
                    <a:pt x="29425" y="878185"/>
                    <a:pt x="29425" y="896666"/>
                    <a:pt x="28155" y="915999"/>
                  </a:cubicBezTo>
                  <a:lnTo>
                    <a:pt x="28155" y="926159"/>
                  </a:lnTo>
                  <a:cubicBezTo>
                    <a:pt x="28155" y="936319"/>
                    <a:pt x="31965" y="940130"/>
                    <a:pt x="40855" y="940130"/>
                  </a:cubicBezTo>
                  <a:cubicBezTo>
                    <a:pt x="51396" y="940130"/>
                    <a:pt x="61481" y="941399"/>
                    <a:pt x="70846" y="941399"/>
                  </a:cubicBezTo>
                  <a:cubicBezTo>
                    <a:pt x="84534" y="941399"/>
                    <a:pt x="98942" y="938859"/>
                    <a:pt x="112629" y="941399"/>
                  </a:cubicBezTo>
                  <a:cubicBezTo>
                    <a:pt x="134961" y="945209"/>
                    <a:pt x="157293" y="947749"/>
                    <a:pt x="179625" y="946480"/>
                  </a:cubicBezTo>
                  <a:cubicBezTo>
                    <a:pt x="194033" y="945209"/>
                    <a:pt x="207720" y="947749"/>
                    <a:pt x="222128" y="947749"/>
                  </a:cubicBezTo>
                  <a:cubicBezTo>
                    <a:pt x="243019" y="947749"/>
                    <a:pt x="263911" y="946480"/>
                    <a:pt x="284802" y="947749"/>
                  </a:cubicBezTo>
                  <a:cubicBezTo>
                    <a:pt x="315778" y="949019"/>
                    <a:pt x="655802" y="938859"/>
                    <a:pt x="687499" y="941399"/>
                  </a:cubicBezTo>
                  <a:cubicBezTo>
                    <a:pt x="701186" y="942669"/>
                    <a:pt x="714874" y="943940"/>
                    <a:pt x="727841" y="943940"/>
                  </a:cubicBezTo>
                  <a:cubicBezTo>
                    <a:pt x="751613" y="946480"/>
                    <a:pt x="774666" y="942669"/>
                    <a:pt x="798439" y="946480"/>
                  </a:cubicBezTo>
                  <a:cubicBezTo>
                    <a:pt x="817889" y="949019"/>
                    <a:pt x="837340" y="949019"/>
                    <a:pt x="856790" y="951559"/>
                  </a:cubicBezTo>
                  <a:cubicBezTo>
                    <a:pt x="885606" y="955369"/>
                    <a:pt x="914421" y="957909"/>
                    <a:pt x="943237" y="959180"/>
                  </a:cubicBezTo>
                  <a:cubicBezTo>
                    <a:pt x="956367" y="959180"/>
                    <a:pt x="974147" y="957909"/>
                    <a:pt x="994467" y="957909"/>
                  </a:cubicBezTo>
                  <a:close/>
                </a:path>
              </a:pathLst>
            </a:custGeom>
            <a:solidFill>
              <a:srgbClr val="FFE492"/>
            </a:solidFill>
          </p:spPr>
          <p:txBody>
            <a:bodyPr/>
            <a:lstStyle/>
            <a:p>
              <a:endParaRPr lang="en-US"/>
            </a:p>
          </p:txBody>
        </p:sp>
      </p:grpSp>
      <p:sp>
        <p:nvSpPr>
          <p:cNvPr id="24" name="Freeform 24"/>
          <p:cNvSpPr/>
          <p:nvPr/>
        </p:nvSpPr>
        <p:spPr>
          <a:xfrm rot="-1222160">
            <a:off x="10870845" y="7508730"/>
            <a:ext cx="196907" cy="518176"/>
          </a:xfrm>
          <a:custGeom>
            <a:avLst/>
            <a:gdLst/>
            <a:ahLst/>
            <a:cxnLst/>
            <a:rect l="l" t="t" r="r" b="b"/>
            <a:pathLst>
              <a:path w="196907" h="518176">
                <a:moveTo>
                  <a:pt x="0" y="0"/>
                </a:moveTo>
                <a:lnTo>
                  <a:pt x="196907" y="0"/>
                </a:lnTo>
                <a:lnTo>
                  <a:pt x="196907" y="518176"/>
                </a:lnTo>
                <a:lnTo>
                  <a:pt x="0" y="518176"/>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grpSp>
        <p:nvGrpSpPr>
          <p:cNvPr id="25" name="Group 25"/>
          <p:cNvGrpSpPr/>
          <p:nvPr/>
        </p:nvGrpSpPr>
        <p:grpSpPr>
          <a:xfrm>
            <a:off x="5973984" y="6884519"/>
            <a:ext cx="2584789" cy="560599"/>
            <a:chOff x="0" y="0"/>
            <a:chExt cx="1716706" cy="372326"/>
          </a:xfrm>
        </p:grpSpPr>
        <p:sp>
          <p:nvSpPr>
            <p:cNvPr id="26" name="Freeform 26"/>
            <p:cNvSpPr/>
            <p:nvPr/>
          </p:nvSpPr>
          <p:spPr>
            <a:xfrm>
              <a:off x="39985" y="45156"/>
              <a:ext cx="1676721" cy="326465"/>
            </a:xfrm>
            <a:custGeom>
              <a:avLst/>
              <a:gdLst/>
              <a:ahLst/>
              <a:cxnLst/>
              <a:rect l="l" t="t" r="r" b="b"/>
              <a:pathLst>
                <a:path w="1676721" h="326465">
                  <a:moveTo>
                    <a:pt x="655" y="296690"/>
                  </a:moveTo>
                  <a:cubicBezTo>
                    <a:pt x="-1885" y="305580"/>
                    <a:pt x="3195" y="311930"/>
                    <a:pt x="11924" y="313200"/>
                  </a:cubicBezTo>
                  <a:cubicBezTo>
                    <a:pt x="21896" y="314470"/>
                    <a:pt x="30622" y="314470"/>
                    <a:pt x="40595" y="314470"/>
                  </a:cubicBezTo>
                  <a:cubicBezTo>
                    <a:pt x="80484" y="315740"/>
                    <a:pt x="120374" y="315740"/>
                    <a:pt x="161510" y="317010"/>
                  </a:cubicBezTo>
                  <a:cubicBezTo>
                    <a:pt x="183947" y="318280"/>
                    <a:pt x="206385" y="319550"/>
                    <a:pt x="227577" y="320820"/>
                  </a:cubicBezTo>
                  <a:cubicBezTo>
                    <a:pt x="264973" y="322090"/>
                    <a:pt x="301123" y="322090"/>
                    <a:pt x="338519" y="323360"/>
                  </a:cubicBezTo>
                  <a:cubicBezTo>
                    <a:pt x="353478" y="323360"/>
                    <a:pt x="367190" y="323360"/>
                    <a:pt x="382148" y="322090"/>
                  </a:cubicBezTo>
                  <a:cubicBezTo>
                    <a:pt x="388381" y="322090"/>
                    <a:pt x="395860" y="320820"/>
                    <a:pt x="402093" y="320820"/>
                  </a:cubicBezTo>
                  <a:cubicBezTo>
                    <a:pt x="427024" y="322090"/>
                    <a:pt x="925642" y="313200"/>
                    <a:pt x="950573" y="314470"/>
                  </a:cubicBezTo>
                  <a:cubicBezTo>
                    <a:pt x="985476" y="315740"/>
                    <a:pt x="1081460" y="315740"/>
                    <a:pt x="1116364" y="315740"/>
                  </a:cubicBezTo>
                  <a:cubicBezTo>
                    <a:pt x="1130076" y="315740"/>
                    <a:pt x="1142541" y="314470"/>
                    <a:pt x="1156253" y="314470"/>
                  </a:cubicBezTo>
                  <a:lnTo>
                    <a:pt x="1223567" y="318280"/>
                  </a:lnTo>
                  <a:cubicBezTo>
                    <a:pt x="1272182" y="320820"/>
                    <a:pt x="1319551" y="318280"/>
                    <a:pt x="1368166" y="322090"/>
                  </a:cubicBezTo>
                  <a:cubicBezTo>
                    <a:pt x="1449191" y="327170"/>
                    <a:pt x="1531463" y="320820"/>
                    <a:pt x="1613221" y="325900"/>
                  </a:cubicBezTo>
                  <a:cubicBezTo>
                    <a:pt x="1633541" y="327170"/>
                    <a:pt x="1653861" y="325900"/>
                    <a:pt x="1676721" y="325900"/>
                  </a:cubicBezTo>
                  <a:lnTo>
                    <a:pt x="1676721" y="266210"/>
                  </a:lnTo>
                  <a:cubicBezTo>
                    <a:pt x="1675451" y="232458"/>
                    <a:pt x="1674181" y="223660"/>
                    <a:pt x="1674181" y="214312"/>
                  </a:cubicBezTo>
                  <a:cubicBezTo>
                    <a:pt x="1674181" y="203497"/>
                    <a:pt x="1677991" y="192499"/>
                    <a:pt x="1671641" y="181685"/>
                  </a:cubicBezTo>
                  <a:cubicBezTo>
                    <a:pt x="1664021" y="174536"/>
                    <a:pt x="1652591" y="33580"/>
                    <a:pt x="1652591" y="26431"/>
                  </a:cubicBezTo>
                  <a:cubicBezTo>
                    <a:pt x="1650051" y="21482"/>
                    <a:pt x="1648781" y="16350"/>
                    <a:pt x="1646241" y="11401"/>
                  </a:cubicBezTo>
                  <a:cubicBezTo>
                    <a:pt x="1646241" y="9934"/>
                    <a:pt x="1644971" y="8468"/>
                    <a:pt x="1643701" y="5644"/>
                  </a:cubicBezTo>
                  <a:cubicBezTo>
                    <a:pt x="1633541" y="3104"/>
                    <a:pt x="1624651" y="1834"/>
                    <a:pt x="1614491" y="564"/>
                  </a:cubicBezTo>
                  <a:cubicBezTo>
                    <a:pt x="1606871" y="-706"/>
                    <a:pt x="1599251" y="564"/>
                    <a:pt x="1592901" y="564"/>
                  </a:cubicBezTo>
                  <a:lnTo>
                    <a:pt x="5691" y="5644"/>
                  </a:lnTo>
                  <a:lnTo>
                    <a:pt x="655" y="296690"/>
                  </a:lnTo>
                  <a:close/>
                </a:path>
              </a:pathLst>
            </a:custGeom>
            <a:solidFill>
              <a:srgbClr val="FFE492"/>
            </a:solidFill>
          </p:spPr>
          <p:txBody>
            <a:bodyPr/>
            <a:lstStyle/>
            <a:p>
              <a:endParaRPr lang="en-US"/>
            </a:p>
          </p:txBody>
        </p:sp>
        <p:sp>
          <p:nvSpPr>
            <p:cNvPr id="27" name="Freeform 27"/>
            <p:cNvSpPr/>
            <p:nvPr/>
          </p:nvSpPr>
          <p:spPr>
            <a:xfrm>
              <a:off x="11430" y="16510"/>
              <a:ext cx="1655746" cy="317716"/>
            </a:xfrm>
            <a:custGeom>
              <a:avLst/>
              <a:gdLst/>
              <a:ahLst/>
              <a:cxnLst/>
              <a:rect l="l" t="t" r="r" b="b"/>
              <a:pathLst>
                <a:path w="1655746" h="317716">
                  <a:moveTo>
                    <a:pt x="1655746" y="317716"/>
                  </a:moveTo>
                  <a:lnTo>
                    <a:pt x="0" y="310096"/>
                  </a:lnTo>
                  <a:lnTo>
                    <a:pt x="0" y="116665"/>
                  </a:lnTo>
                  <a:lnTo>
                    <a:pt x="7620" y="20320"/>
                  </a:lnTo>
                  <a:lnTo>
                    <a:pt x="823310" y="0"/>
                  </a:lnTo>
                  <a:lnTo>
                    <a:pt x="1634156" y="8890"/>
                  </a:lnTo>
                  <a:close/>
                </a:path>
              </a:pathLst>
            </a:custGeom>
            <a:solidFill>
              <a:srgbClr val="FFE492"/>
            </a:solidFill>
          </p:spPr>
          <p:txBody>
            <a:bodyPr/>
            <a:lstStyle/>
            <a:p>
              <a:endParaRPr lang="en-US"/>
            </a:p>
          </p:txBody>
        </p:sp>
        <p:sp>
          <p:nvSpPr>
            <p:cNvPr id="28" name="Freeform 28"/>
            <p:cNvSpPr/>
            <p:nvPr/>
          </p:nvSpPr>
          <p:spPr>
            <a:xfrm>
              <a:off x="-215" y="0"/>
              <a:ext cx="1680091" cy="343680"/>
            </a:xfrm>
            <a:custGeom>
              <a:avLst/>
              <a:gdLst/>
              <a:ahLst/>
              <a:cxnLst/>
              <a:rect l="l" t="t" r="r" b="b"/>
              <a:pathLst>
                <a:path w="1680091" h="343680">
                  <a:moveTo>
                    <a:pt x="1647071" y="21590"/>
                  </a:moveTo>
                  <a:cubicBezTo>
                    <a:pt x="1648341" y="34290"/>
                    <a:pt x="1648341" y="44450"/>
                    <a:pt x="1649611" y="52341"/>
                  </a:cubicBezTo>
                  <a:cubicBezTo>
                    <a:pt x="1652151" y="57290"/>
                    <a:pt x="1653421" y="62422"/>
                    <a:pt x="1655961" y="67371"/>
                  </a:cubicBezTo>
                  <a:cubicBezTo>
                    <a:pt x="1655961" y="74520"/>
                    <a:pt x="1668661" y="215476"/>
                    <a:pt x="1675011" y="222625"/>
                  </a:cubicBezTo>
                  <a:cubicBezTo>
                    <a:pt x="1681361" y="233439"/>
                    <a:pt x="1677551" y="244437"/>
                    <a:pt x="1677551" y="255252"/>
                  </a:cubicBezTo>
                  <a:cubicBezTo>
                    <a:pt x="1677551" y="264783"/>
                    <a:pt x="1678821" y="273582"/>
                    <a:pt x="1680091" y="283426"/>
                  </a:cubicBezTo>
                  <a:lnTo>
                    <a:pt x="1680091" y="343116"/>
                  </a:lnTo>
                  <a:cubicBezTo>
                    <a:pt x="1657231" y="343116"/>
                    <a:pt x="1636911" y="344386"/>
                    <a:pt x="1616591" y="343116"/>
                  </a:cubicBezTo>
                  <a:cubicBezTo>
                    <a:pt x="1535514" y="338036"/>
                    <a:pt x="1453242" y="344386"/>
                    <a:pt x="1372216" y="339306"/>
                  </a:cubicBezTo>
                  <a:cubicBezTo>
                    <a:pt x="1323601" y="335496"/>
                    <a:pt x="1276232" y="338036"/>
                    <a:pt x="1227617" y="335496"/>
                  </a:cubicBezTo>
                  <a:lnTo>
                    <a:pt x="1160303" y="331686"/>
                  </a:lnTo>
                  <a:cubicBezTo>
                    <a:pt x="1146591" y="331686"/>
                    <a:pt x="1134126" y="332956"/>
                    <a:pt x="1120414" y="332956"/>
                  </a:cubicBezTo>
                  <a:cubicBezTo>
                    <a:pt x="1085511" y="331686"/>
                    <a:pt x="989527" y="332956"/>
                    <a:pt x="954623" y="331686"/>
                  </a:cubicBezTo>
                  <a:cubicBezTo>
                    <a:pt x="929692" y="330416"/>
                    <a:pt x="431074" y="339306"/>
                    <a:pt x="406143" y="338036"/>
                  </a:cubicBezTo>
                  <a:cubicBezTo>
                    <a:pt x="399910" y="338036"/>
                    <a:pt x="392431" y="339306"/>
                    <a:pt x="386198" y="339306"/>
                  </a:cubicBezTo>
                  <a:cubicBezTo>
                    <a:pt x="371240" y="339306"/>
                    <a:pt x="357528" y="340576"/>
                    <a:pt x="342569" y="340576"/>
                  </a:cubicBezTo>
                  <a:cubicBezTo>
                    <a:pt x="305173" y="340576"/>
                    <a:pt x="269023" y="339306"/>
                    <a:pt x="231627" y="338036"/>
                  </a:cubicBezTo>
                  <a:cubicBezTo>
                    <a:pt x="209189" y="336766"/>
                    <a:pt x="186751" y="335496"/>
                    <a:pt x="165560" y="334226"/>
                  </a:cubicBezTo>
                  <a:cubicBezTo>
                    <a:pt x="125670" y="332956"/>
                    <a:pt x="85781" y="331686"/>
                    <a:pt x="44645"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617" y="30480"/>
                    <a:pt x="74562" y="29210"/>
                  </a:cubicBezTo>
                  <a:cubicBezTo>
                    <a:pt x="108219" y="25400"/>
                    <a:pt x="141875" y="22860"/>
                    <a:pt x="176779" y="20320"/>
                  </a:cubicBezTo>
                  <a:cubicBezTo>
                    <a:pt x="200463" y="17780"/>
                    <a:pt x="224147" y="16510"/>
                    <a:pt x="246585" y="13970"/>
                  </a:cubicBezTo>
                  <a:cubicBezTo>
                    <a:pt x="269023" y="11430"/>
                    <a:pt x="292707" y="8890"/>
                    <a:pt x="315145" y="8890"/>
                  </a:cubicBezTo>
                  <a:cubicBezTo>
                    <a:pt x="340076" y="7620"/>
                    <a:pt x="365007" y="10160"/>
                    <a:pt x="389938" y="8890"/>
                  </a:cubicBezTo>
                  <a:cubicBezTo>
                    <a:pt x="421102" y="8890"/>
                    <a:pt x="985787" y="6350"/>
                    <a:pt x="1016951" y="5080"/>
                  </a:cubicBezTo>
                  <a:cubicBezTo>
                    <a:pt x="1046868" y="3810"/>
                    <a:pt x="1076785" y="2540"/>
                    <a:pt x="1107948" y="2540"/>
                  </a:cubicBezTo>
                  <a:cubicBezTo>
                    <a:pt x="1159057" y="1270"/>
                    <a:pt x="1208919" y="0"/>
                    <a:pt x="1260027" y="0"/>
                  </a:cubicBezTo>
                  <a:cubicBezTo>
                    <a:pt x="1281218" y="0"/>
                    <a:pt x="1303656" y="2540"/>
                    <a:pt x="1324847" y="2540"/>
                  </a:cubicBezTo>
                  <a:cubicBezTo>
                    <a:pt x="1383435" y="3810"/>
                    <a:pt x="1443269" y="5080"/>
                    <a:pt x="1501857" y="7620"/>
                  </a:cubicBezTo>
                  <a:cubicBezTo>
                    <a:pt x="1533020" y="8890"/>
                    <a:pt x="1564184" y="12700"/>
                    <a:pt x="1595348" y="16510"/>
                  </a:cubicBezTo>
                  <a:lnTo>
                    <a:pt x="1616591" y="16510"/>
                  </a:lnTo>
                  <a:cubicBezTo>
                    <a:pt x="1628021" y="17780"/>
                    <a:pt x="1636911" y="20320"/>
                    <a:pt x="1647071" y="21590"/>
                  </a:cubicBezTo>
                  <a:close/>
                  <a:moveTo>
                    <a:pt x="1657231" y="326606"/>
                  </a:moveTo>
                  <a:cubicBezTo>
                    <a:pt x="1658501" y="310096"/>
                    <a:pt x="1659771" y="297396"/>
                    <a:pt x="1659771" y="284696"/>
                  </a:cubicBezTo>
                  <a:cubicBezTo>
                    <a:pt x="1658501" y="272665"/>
                    <a:pt x="1657231" y="262950"/>
                    <a:pt x="1657231" y="252502"/>
                  </a:cubicBezTo>
                  <a:cubicBezTo>
                    <a:pt x="1657231" y="247737"/>
                    <a:pt x="1659771" y="242971"/>
                    <a:pt x="1658501" y="238205"/>
                  </a:cubicBezTo>
                  <a:cubicBezTo>
                    <a:pt x="1658501" y="233806"/>
                    <a:pt x="1657231" y="229224"/>
                    <a:pt x="1655961" y="224824"/>
                  </a:cubicBezTo>
                  <a:cubicBezTo>
                    <a:pt x="1650881" y="218042"/>
                    <a:pt x="1639451" y="77636"/>
                    <a:pt x="1639451" y="70854"/>
                  </a:cubicBezTo>
                  <a:cubicBezTo>
                    <a:pt x="1636911" y="65172"/>
                    <a:pt x="1634371" y="59306"/>
                    <a:pt x="1631831" y="53624"/>
                  </a:cubicBezTo>
                  <a:cubicBezTo>
                    <a:pt x="1630561" y="44450"/>
                    <a:pt x="1629291" y="43180"/>
                    <a:pt x="1612799" y="41910"/>
                  </a:cubicBezTo>
                  <a:cubicBezTo>
                    <a:pt x="1609060" y="41910"/>
                    <a:pt x="1606567" y="41910"/>
                    <a:pt x="1602827" y="40640"/>
                  </a:cubicBezTo>
                  <a:cubicBezTo>
                    <a:pt x="1571663" y="36830"/>
                    <a:pt x="1539253" y="31750"/>
                    <a:pt x="1508090" y="30480"/>
                  </a:cubicBezTo>
                  <a:cubicBezTo>
                    <a:pt x="1432050" y="26670"/>
                    <a:pt x="1354764" y="25400"/>
                    <a:pt x="1278725" y="22860"/>
                  </a:cubicBezTo>
                  <a:lnTo>
                    <a:pt x="1188974" y="22860"/>
                  </a:lnTo>
                  <a:cubicBezTo>
                    <a:pt x="1149084" y="22860"/>
                    <a:pt x="1109195" y="22860"/>
                    <a:pt x="1070552" y="24130"/>
                  </a:cubicBezTo>
                  <a:cubicBezTo>
                    <a:pt x="1036895" y="25400"/>
                    <a:pt x="469717" y="29210"/>
                    <a:pt x="436060" y="29210"/>
                  </a:cubicBezTo>
                  <a:cubicBezTo>
                    <a:pt x="381212" y="29210"/>
                    <a:pt x="326364" y="26670"/>
                    <a:pt x="271516" y="33020"/>
                  </a:cubicBezTo>
                  <a:cubicBezTo>
                    <a:pt x="242846" y="36830"/>
                    <a:pt x="215422" y="36830"/>
                    <a:pt x="187998" y="38100"/>
                  </a:cubicBezTo>
                  <a:cubicBezTo>
                    <a:pt x="140629" y="41910"/>
                    <a:pt x="93260" y="45720"/>
                    <a:pt x="45891"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7110" y="308826"/>
                    <a:pt x="74562" y="310096"/>
                    <a:pt x="90767" y="310096"/>
                  </a:cubicBezTo>
                  <a:cubicBezTo>
                    <a:pt x="114451" y="310096"/>
                    <a:pt x="139382" y="307556"/>
                    <a:pt x="163067" y="310096"/>
                  </a:cubicBezTo>
                  <a:cubicBezTo>
                    <a:pt x="201710" y="313906"/>
                    <a:pt x="240352" y="316446"/>
                    <a:pt x="278995" y="315176"/>
                  </a:cubicBezTo>
                  <a:cubicBezTo>
                    <a:pt x="303926" y="313906"/>
                    <a:pt x="327611" y="316446"/>
                    <a:pt x="352542" y="316446"/>
                  </a:cubicBezTo>
                  <a:cubicBezTo>
                    <a:pt x="388691" y="316446"/>
                    <a:pt x="424841" y="315176"/>
                    <a:pt x="460991" y="316446"/>
                  </a:cubicBezTo>
                  <a:cubicBezTo>
                    <a:pt x="514593" y="317716"/>
                    <a:pt x="1102962" y="307556"/>
                    <a:pt x="1157810" y="310096"/>
                  </a:cubicBezTo>
                  <a:cubicBezTo>
                    <a:pt x="1181495" y="311366"/>
                    <a:pt x="1205179" y="312636"/>
                    <a:pt x="1227617" y="312636"/>
                  </a:cubicBezTo>
                  <a:cubicBezTo>
                    <a:pt x="1268753" y="315176"/>
                    <a:pt x="1308642" y="311366"/>
                    <a:pt x="1349778" y="315176"/>
                  </a:cubicBezTo>
                  <a:cubicBezTo>
                    <a:pt x="1383435" y="317716"/>
                    <a:pt x="1417092" y="317716"/>
                    <a:pt x="1450749" y="320256"/>
                  </a:cubicBezTo>
                  <a:cubicBezTo>
                    <a:pt x="1500610" y="324066"/>
                    <a:pt x="1550472" y="326606"/>
                    <a:pt x="1600334" y="327876"/>
                  </a:cubicBezTo>
                  <a:cubicBezTo>
                    <a:pt x="1619131" y="327876"/>
                    <a:pt x="1636911" y="326606"/>
                    <a:pt x="1657231" y="326606"/>
                  </a:cubicBezTo>
                  <a:close/>
                </a:path>
              </a:pathLst>
            </a:custGeom>
            <a:solidFill>
              <a:srgbClr val="2A2B39"/>
            </a:solidFill>
          </p:spPr>
          <p:txBody>
            <a:bodyPr/>
            <a:lstStyle/>
            <a:p>
              <a:endParaRPr lang="en-US"/>
            </a:p>
          </p:txBody>
        </p:sp>
      </p:grpSp>
      <p:sp>
        <p:nvSpPr>
          <p:cNvPr id="29" name="Freeform 29"/>
          <p:cNvSpPr/>
          <p:nvPr/>
        </p:nvSpPr>
        <p:spPr>
          <a:xfrm rot="-5400000">
            <a:off x="14128610" y="4963260"/>
            <a:ext cx="444371" cy="283326"/>
          </a:xfrm>
          <a:custGeom>
            <a:avLst/>
            <a:gdLst/>
            <a:ahLst/>
            <a:cxnLst/>
            <a:rect l="l" t="t" r="r" b="b"/>
            <a:pathLst>
              <a:path w="444371" h="283326">
                <a:moveTo>
                  <a:pt x="0" y="0"/>
                </a:moveTo>
                <a:lnTo>
                  <a:pt x="444370" y="0"/>
                </a:lnTo>
                <a:lnTo>
                  <a:pt x="444370" y="283326"/>
                </a:lnTo>
                <a:lnTo>
                  <a:pt x="0" y="283326"/>
                </a:lnTo>
                <a:lnTo>
                  <a:pt x="0" y="0"/>
                </a:lnTo>
                <a:close/>
              </a:path>
            </a:pathLst>
          </a:custGeom>
          <a:blipFill>
            <a:blip>
              <a:extLst>
                <a:ext uri="{96DAC541-7B7A-43D3-8B79-37D633B846F1}">
                  <asvg:svgBlip xmlns:asvg="http://schemas.microsoft.com/office/drawing/2016/SVG/main" r:embed="rId4"/>
                </a:ext>
              </a:extLst>
            </a:blip>
            <a:stretch>
              <a:fillRect l="-85224" t="-233427" r="-78713"/>
            </a:stretch>
          </a:blipFill>
        </p:spPr>
        <p:txBody>
          <a:bodyPr/>
          <a:lstStyle/>
          <a:p>
            <a:endParaRPr lang="en-US"/>
          </a:p>
        </p:txBody>
      </p:sp>
      <p:sp>
        <p:nvSpPr>
          <p:cNvPr id="30" name="Freeform 30"/>
          <p:cNvSpPr/>
          <p:nvPr/>
        </p:nvSpPr>
        <p:spPr>
          <a:xfrm rot="-5400000">
            <a:off x="14128610" y="8533703"/>
            <a:ext cx="444371" cy="283326"/>
          </a:xfrm>
          <a:custGeom>
            <a:avLst/>
            <a:gdLst/>
            <a:ahLst/>
            <a:cxnLst/>
            <a:rect l="l" t="t" r="r" b="b"/>
            <a:pathLst>
              <a:path w="444371" h="283326">
                <a:moveTo>
                  <a:pt x="0" y="0"/>
                </a:moveTo>
                <a:lnTo>
                  <a:pt x="444370" y="0"/>
                </a:lnTo>
                <a:lnTo>
                  <a:pt x="444370" y="283326"/>
                </a:lnTo>
                <a:lnTo>
                  <a:pt x="0" y="283326"/>
                </a:lnTo>
                <a:lnTo>
                  <a:pt x="0" y="0"/>
                </a:lnTo>
                <a:close/>
              </a:path>
            </a:pathLst>
          </a:custGeom>
          <a:blipFill>
            <a:blip>
              <a:extLst>
                <a:ext uri="{96DAC541-7B7A-43D3-8B79-37D633B846F1}">
                  <asvg:svgBlip xmlns:asvg="http://schemas.microsoft.com/office/drawing/2016/SVG/main" r:embed="rId4"/>
                </a:ext>
              </a:extLst>
            </a:blip>
            <a:stretch>
              <a:fillRect l="-85224" t="-233427" r="-78713"/>
            </a:stretch>
          </a:blipFill>
        </p:spPr>
        <p:txBody>
          <a:bodyPr/>
          <a:lstStyle/>
          <a:p>
            <a:endParaRPr lang="en-US"/>
          </a:p>
        </p:txBody>
      </p:sp>
      <p:grpSp>
        <p:nvGrpSpPr>
          <p:cNvPr id="31" name="Group 31"/>
          <p:cNvGrpSpPr/>
          <p:nvPr/>
        </p:nvGrpSpPr>
        <p:grpSpPr>
          <a:xfrm>
            <a:off x="5909205" y="468101"/>
            <a:ext cx="2557773" cy="560599"/>
            <a:chOff x="0" y="0"/>
            <a:chExt cx="1698763" cy="372326"/>
          </a:xfrm>
        </p:grpSpPr>
        <p:sp>
          <p:nvSpPr>
            <p:cNvPr id="32" name="Freeform 32"/>
            <p:cNvSpPr/>
            <p:nvPr/>
          </p:nvSpPr>
          <p:spPr>
            <a:xfrm>
              <a:off x="39985" y="45156"/>
              <a:ext cx="1658778" cy="326465"/>
            </a:xfrm>
            <a:custGeom>
              <a:avLst/>
              <a:gdLst/>
              <a:ahLst/>
              <a:cxnLst/>
              <a:rect l="l" t="t" r="r" b="b"/>
              <a:pathLst>
                <a:path w="1658778" h="326465">
                  <a:moveTo>
                    <a:pt x="655" y="296690"/>
                  </a:moveTo>
                  <a:cubicBezTo>
                    <a:pt x="-1885" y="305580"/>
                    <a:pt x="3195" y="311930"/>
                    <a:pt x="11826" y="313200"/>
                  </a:cubicBezTo>
                  <a:cubicBezTo>
                    <a:pt x="21685" y="314470"/>
                    <a:pt x="30311" y="314470"/>
                    <a:pt x="40169" y="314470"/>
                  </a:cubicBezTo>
                  <a:cubicBezTo>
                    <a:pt x="79603" y="315740"/>
                    <a:pt x="119037" y="315740"/>
                    <a:pt x="159702" y="317010"/>
                  </a:cubicBezTo>
                  <a:cubicBezTo>
                    <a:pt x="181884" y="318280"/>
                    <a:pt x="204065" y="319550"/>
                    <a:pt x="225014" y="320820"/>
                  </a:cubicBezTo>
                  <a:cubicBezTo>
                    <a:pt x="261983" y="322090"/>
                    <a:pt x="297720" y="322090"/>
                    <a:pt x="334689" y="323360"/>
                  </a:cubicBezTo>
                  <a:cubicBezTo>
                    <a:pt x="349477" y="323360"/>
                    <a:pt x="363032" y="323360"/>
                    <a:pt x="377820" y="322090"/>
                  </a:cubicBezTo>
                  <a:cubicBezTo>
                    <a:pt x="383981" y="322090"/>
                    <a:pt x="391375" y="320820"/>
                    <a:pt x="397537" y="320820"/>
                  </a:cubicBezTo>
                  <a:cubicBezTo>
                    <a:pt x="422183" y="322090"/>
                    <a:pt x="915103" y="313200"/>
                    <a:pt x="939749" y="314470"/>
                  </a:cubicBezTo>
                  <a:cubicBezTo>
                    <a:pt x="974253" y="315740"/>
                    <a:pt x="1069141" y="315740"/>
                    <a:pt x="1103645" y="315740"/>
                  </a:cubicBezTo>
                  <a:cubicBezTo>
                    <a:pt x="1117200" y="315740"/>
                    <a:pt x="1129523" y="314470"/>
                    <a:pt x="1143079" y="314470"/>
                  </a:cubicBezTo>
                  <a:lnTo>
                    <a:pt x="1209623" y="318280"/>
                  </a:lnTo>
                  <a:cubicBezTo>
                    <a:pt x="1257683" y="320820"/>
                    <a:pt x="1304510" y="318280"/>
                    <a:pt x="1352570" y="322090"/>
                  </a:cubicBezTo>
                  <a:cubicBezTo>
                    <a:pt x="1432669" y="327170"/>
                    <a:pt x="1514001" y="320820"/>
                    <a:pt x="1595278" y="325900"/>
                  </a:cubicBezTo>
                  <a:cubicBezTo>
                    <a:pt x="1615598" y="327170"/>
                    <a:pt x="1635918" y="325900"/>
                    <a:pt x="1658778" y="325900"/>
                  </a:cubicBezTo>
                  <a:lnTo>
                    <a:pt x="1658778" y="266210"/>
                  </a:lnTo>
                  <a:cubicBezTo>
                    <a:pt x="1657508" y="232458"/>
                    <a:pt x="1656238" y="223660"/>
                    <a:pt x="1656238" y="214312"/>
                  </a:cubicBezTo>
                  <a:cubicBezTo>
                    <a:pt x="1656238" y="203497"/>
                    <a:pt x="1660048" y="192499"/>
                    <a:pt x="1653698" y="181685"/>
                  </a:cubicBezTo>
                  <a:cubicBezTo>
                    <a:pt x="1646078" y="174536"/>
                    <a:pt x="1634648" y="33580"/>
                    <a:pt x="1634648" y="26431"/>
                  </a:cubicBezTo>
                  <a:cubicBezTo>
                    <a:pt x="1632108" y="21482"/>
                    <a:pt x="1630838" y="16350"/>
                    <a:pt x="1628298" y="11401"/>
                  </a:cubicBezTo>
                  <a:cubicBezTo>
                    <a:pt x="1628298" y="9934"/>
                    <a:pt x="1627028" y="8468"/>
                    <a:pt x="1625758" y="5644"/>
                  </a:cubicBezTo>
                  <a:cubicBezTo>
                    <a:pt x="1615598" y="3104"/>
                    <a:pt x="1606708" y="1834"/>
                    <a:pt x="1596548" y="564"/>
                  </a:cubicBezTo>
                  <a:cubicBezTo>
                    <a:pt x="1588928" y="-706"/>
                    <a:pt x="1581308" y="564"/>
                    <a:pt x="1574958" y="564"/>
                  </a:cubicBezTo>
                  <a:lnTo>
                    <a:pt x="5665" y="5644"/>
                  </a:lnTo>
                  <a:lnTo>
                    <a:pt x="655" y="296690"/>
                  </a:lnTo>
                  <a:close/>
                </a:path>
              </a:pathLst>
            </a:custGeom>
            <a:solidFill>
              <a:srgbClr val="C7EBEE"/>
            </a:solidFill>
          </p:spPr>
          <p:txBody>
            <a:bodyPr/>
            <a:lstStyle/>
            <a:p>
              <a:endParaRPr lang="en-US"/>
            </a:p>
          </p:txBody>
        </p:sp>
        <p:sp>
          <p:nvSpPr>
            <p:cNvPr id="33" name="Freeform 33"/>
            <p:cNvSpPr/>
            <p:nvPr/>
          </p:nvSpPr>
          <p:spPr>
            <a:xfrm>
              <a:off x="11430" y="16510"/>
              <a:ext cx="1637803" cy="317716"/>
            </a:xfrm>
            <a:custGeom>
              <a:avLst/>
              <a:gdLst/>
              <a:ahLst/>
              <a:cxnLst/>
              <a:rect l="l" t="t" r="r" b="b"/>
              <a:pathLst>
                <a:path w="1637803" h="317716">
                  <a:moveTo>
                    <a:pt x="1637803" y="317716"/>
                  </a:moveTo>
                  <a:lnTo>
                    <a:pt x="0" y="310096"/>
                  </a:lnTo>
                  <a:lnTo>
                    <a:pt x="0" y="116665"/>
                  </a:lnTo>
                  <a:lnTo>
                    <a:pt x="7620" y="20320"/>
                  </a:lnTo>
                  <a:lnTo>
                    <a:pt x="814266" y="0"/>
                  </a:lnTo>
                  <a:lnTo>
                    <a:pt x="1616213" y="8890"/>
                  </a:lnTo>
                  <a:close/>
                </a:path>
              </a:pathLst>
            </a:custGeom>
            <a:solidFill>
              <a:srgbClr val="C7EBEE"/>
            </a:solidFill>
          </p:spPr>
          <p:txBody>
            <a:bodyPr/>
            <a:lstStyle/>
            <a:p>
              <a:endParaRPr lang="en-US"/>
            </a:p>
          </p:txBody>
        </p:sp>
        <p:sp>
          <p:nvSpPr>
            <p:cNvPr id="34" name="Freeform 34"/>
            <p:cNvSpPr/>
            <p:nvPr/>
          </p:nvSpPr>
          <p:spPr>
            <a:xfrm>
              <a:off x="-215" y="0"/>
              <a:ext cx="1662148" cy="343680"/>
            </a:xfrm>
            <a:custGeom>
              <a:avLst/>
              <a:gdLst/>
              <a:ahLst/>
              <a:cxnLst/>
              <a:rect l="l" t="t" r="r" b="b"/>
              <a:pathLst>
                <a:path w="1662148" h="343680">
                  <a:moveTo>
                    <a:pt x="1629128" y="21590"/>
                  </a:moveTo>
                  <a:cubicBezTo>
                    <a:pt x="1630398" y="34290"/>
                    <a:pt x="1630398" y="44450"/>
                    <a:pt x="1631668" y="52341"/>
                  </a:cubicBezTo>
                  <a:cubicBezTo>
                    <a:pt x="1634208" y="57290"/>
                    <a:pt x="1635478" y="62422"/>
                    <a:pt x="1638018" y="67371"/>
                  </a:cubicBezTo>
                  <a:cubicBezTo>
                    <a:pt x="1638018" y="74520"/>
                    <a:pt x="1650718" y="215476"/>
                    <a:pt x="1657068" y="222625"/>
                  </a:cubicBezTo>
                  <a:cubicBezTo>
                    <a:pt x="1663418" y="233439"/>
                    <a:pt x="1659608" y="244437"/>
                    <a:pt x="1659608" y="255252"/>
                  </a:cubicBezTo>
                  <a:cubicBezTo>
                    <a:pt x="1659608" y="264783"/>
                    <a:pt x="1660878" y="273582"/>
                    <a:pt x="1662148" y="283426"/>
                  </a:cubicBezTo>
                  <a:lnTo>
                    <a:pt x="1662148" y="343116"/>
                  </a:lnTo>
                  <a:cubicBezTo>
                    <a:pt x="1639288" y="343116"/>
                    <a:pt x="1618968" y="344386"/>
                    <a:pt x="1598648" y="343116"/>
                  </a:cubicBezTo>
                  <a:cubicBezTo>
                    <a:pt x="1518465" y="338036"/>
                    <a:pt x="1437133" y="344386"/>
                    <a:pt x="1357033" y="339306"/>
                  </a:cubicBezTo>
                  <a:cubicBezTo>
                    <a:pt x="1308973" y="335496"/>
                    <a:pt x="1262146" y="338036"/>
                    <a:pt x="1214086" y="335496"/>
                  </a:cubicBezTo>
                  <a:lnTo>
                    <a:pt x="1147542" y="331686"/>
                  </a:lnTo>
                  <a:cubicBezTo>
                    <a:pt x="1133987" y="331686"/>
                    <a:pt x="1121664" y="332956"/>
                    <a:pt x="1108108" y="332956"/>
                  </a:cubicBezTo>
                  <a:cubicBezTo>
                    <a:pt x="1073604" y="331686"/>
                    <a:pt x="978717" y="332956"/>
                    <a:pt x="944212" y="331686"/>
                  </a:cubicBezTo>
                  <a:cubicBezTo>
                    <a:pt x="919566" y="330416"/>
                    <a:pt x="426646" y="339306"/>
                    <a:pt x="402000" y="338036"/>
                  </a:cubicBezTo>
                  <a:cubicBezTo>
                    <a:pt x="395838" y="338036"/>
                    <a:pt x="388445" y="339306"/>
                    <a:pt x="382283" y="339306"/>
                  </a:cubicBezTo>
                  <a:cubicBezTo>
                    <a:pt x="367495" y="339306"/>
                    <a:pt x="353940" y="340576"/>
                    <a:pt x="339152" y="340576"/>
                  </a:cubicBezTo>
                  <a:cubicBezTo>
                    <a:pt x="302183" y="340576"/>
                    <a:pt x="266447" y="339306"/>
                    <a:pt x="229478" y="338036"/>
                  </a:cubicBezTo>
                  <a:cubicBezTo>
                    <a:pt x="207296" y="336766"/>
                    <a:pt x="185115" y="335496"/>
                    <a:pt x="164166" y="334226"/>
                  </a:cubicBezTo>
                  <a:cubicBezTo>
                    <a:pt x="124732" y="332956"/>
                    <a:pt x="85298" y="331686"/>
                    <a:pt x="44633" y="331686"/>
                  </a:cubicBezTo>
                  <a:cubicBezTo>
                    <a:pt x="34505" y="331686"/>
                    <a:pt x="25615" y="331686"/>
                    <a:pt x="15455" y="330416"/>
                  </a:cubicBezTo>
                  <a:cubicBezTo>
                    <a:pt x="6565" y="329146"/>
                    <a:pt x="1485" y="322796"/>
                    <a:pt x="4025" y="313906"/>
                  </a:cubicBezTo>
                  <a:cubicBezTo>
                    <a:pt x="12915" y="282747"/>
                    <a:pt x="9105" y="278164"/>
                    <a:pt x="7835" y="273398"/>
                  </a:cubicBezTo>
                  <a:cubicBezTo>
                    <a:pt x="6565" y="263684"/>
                    <a:pt x="2755" y="254152"/>
                    <a:pt x="4025" y="244437"/>
                  </a:cubicBezTo>
                  <a:cubicBezTo>
                    <a:pt x="1485" y="232340"/>
                    <a:pt x="-3595" y="82585"/>
                    <a:pt x="4025" y="70304"/>
                  </a:cubicBezTo>
                  <a:cubicBezTo>
                    <a:pt x="5295" y="67921"/>
                    <a:pt x="4025" y="65355"/>
                    <a:pt x="5295" y="62972"/>
                  </a:cubicBezTo>
                  <a:cubicBezTo>
                    <a:pt x="6565" y="59123"/>
                    <a:pt x="9105" y="54907"/>
                    <a:pt x="10375" y="44450"/>
                  </a:cubicBezTo>
                  <a:cubicBezTo>
                    <a:pt x="10375" y="41910"/>
                    <a:pt x="11645" y="39370"/>
                    <a:pt x="12915" y="38100"/>
                  </a:cubicBezTo>
                  <a:cubicBezTo>
                    <a:pt x="34505" y="35560"/>
                    <a:pt x="54491" y="30480"/>
                    <a:pt x="74208" y="29210"/>
                  </a:cubicBezTo>
                  <a:cubicBezTo>
                    <a:pt x="107480" y="25400"/>
                    <a:pt x="140752" y="22860"/>
                    <a:pt x="175256" y="20320"/>
                  </a:cubicBezTo>
                  <a:cubicBezTo>
                    <a:pt x="198670" y="17780"/>
                    <a:pt x="222084" y="16510"/>
                    <a:pt x="244265" y="13970"/>
                  </a:cubicBezTo>
                  <a:cubicBezTo>
                    <a:pt x="266447" y="11430"/>
                    <a:pt x="289860" y="8890"/>
                    <a:pt x="312042" y="8890"/>
                  </a:cubicBezTo>
                  <a:cubicBezTo>
                    <a:pt x="336688" y="7620"/>
                    <a:pt x="361334" y="10160"/>
                    <a:pt x="385980" y="8890"/>
                  </a:cubicBezTo>
                  <a:cubicBezTo>
                    <a:pt x="416787" y="8890"/>
                    <a:pt x="975020" y="6350"/>
                    <a:pt x="1005827" y="5080"/>
                  </a:cubicBezTo>
                  <a:cubicBezTo>
                    <a:pt x="1035403" y="3810"/>
                    <a:pt x="1064978" y="2540"/>
                    <a:pt x="1095785" y="2540"/>
                  </a:cubicBezTo>
                  <a:cubicBezTo>
                    <a:pt x="1146310" y="1270"/>
                    <a:pt x="1195602" y="0"/>
                    <a:pt x="1246126" y="0"/>
                  </a:cubicBezTo>
                  <a:cubicBezTo>
                    <a:pt x="1267075" y="0"/>
                    <a:pt x="1289257" y="2540"/>
                    <a:pt x="1310206" y="2540"/>
                  </a:cubicBezTo>
                  <a:cubicBezTo>
                    <a:pt x="1368124" y="3810"/>
                    <a:pt x="1427274" y="5080"/>
                    <a:pt x="1485192" y="7620"/>
                  </a:cubicBezTo>
                  <a:cubicBezTo>
                    <a:pt x="1516000" y="8890"/>
                    <a:pt x="1546808" y="12700"/>
                    <a:pt x="1577615" y="16510"/>
                  </a:cubicBezTo>
                  <a:lnTo>
                    <a:pt x="1598648" y="16510"/>
                  </a:lnTo>
                  <a:cubicBezTo>
                    <a:pt x="1610078" y="17780"/>
                    <a:pt x="1618968" y="20320"/>
                    <a:pt x="1629128" y="21590"/>
                  </a:cubicBezTo>
                  <a:close/>
                  <a:moveTo>
                    <a:pt x="1639288" y="326606"/>
                  </a:moveTo>
                  <a:cubicBezTo>
                    <a:pt x="1640558" y="310096"/>
                    <a:pt x="1641828" y="297396"/>
                    <a:pt x="1641828" y="284696"/>
                  </a:cubicBezTo>
                  <a:cubicBezTo>
                    <a:pt x="1640558" y="272665"/>
                    <a:pt x="1639288" y="262950"/>
                    <a:pt x="1639288" y="252502"/>
                  </a:cubicBezTo>
                  <a:cubicBezTo>
                    <a:pt x="1639288" y="247737"/>
                    <a:pt x="1641828" y="242971"/>
                    <a:pt x="1640558" y="238205"/>
                  </a:cubicBezTo>
                  <a:cubicBezTo>
                    <a:pt x="1640558" y="233806"/>
                    <a:pt x="1639288" y="229224"/>
                    <a:pt x="1638018" y="224824"/>
                  </a:cubicBezTo>
                  <a:cubicBezTo>
                    <a:pt x="1632938" y="218042"/>
                    <a:pt x="1621508" y="77636"/>
                    <a:pt x="1621508" y="70854"/>
                  </a:cubicBezTo>
                  <a:cubicBezTo>
                    <a:pt x="1618968" y="65172"/>
                    <a:pt x="1616428" y="59306"/>
                    <a:pt x="1613888" y="53624"/>
                  </a:cubicBezTo>
                  <a:cubicBezTo>
                    <a:pt x="1612618" y="44450"/>
                    <a:pt x="1611348" y="43180"/>
                    <a:pt x="1594867" y="41910"/>
                  </a:cubicBezTo>
                  <a:cubicBezTo>
                    <a:pt x="1591170" y="41910"/>
                    <a:pt x="1588706" y="41910"/>
                    <a:pt x="1585009" y="40640"/>
                  </a:cubicBezTo>
                  <a:cubicBezTo>
                    <a:pt x="1554201" y="36830"/>
                    <a:pt x="1522161" y="31750"/>
                    <a:pt x="1491354" y="30480"/>
                  </a:cubicBezTo>
                  <a:cubicBezTo>
                    <a:pt x="1416184" y="26670"/>
                    <a:pt x="1339781" y="25400"/>
                    <a:pt x="1264610" y="22860"/>
                  </a:cubicBezTo>
                  <a:lnTo>
                    <a:pt x="1175885" y="22860"/>
                  </a:lnTo>
                  <a:cubicBezTo>
                    <a:pt x="1136451" y="22860"/>
                    <a:pt x="1097018" y="22860"/>
                    <a:pt x="1058816" y="24130"/>
                  </a:cubicBezTo>
                  <a:cubicBezTo>
                    <a:pt x="1025544" y="25400"/>
                    <a:pt x="464847" y="29210"/>
                    <a:pt x="431575" y="29210"/>
                  </a:cubicBezTo>
                  <a:cubicBezTo>
                    <a:pt x="377354" y="29210"/>
                    <a:pt x="323133" y="26670"/>
                    <a:pt x="268911" y="33020"/>
                  </a:cubicBezTo>
                  <a:cubicBezTo>
                    <a:pt x="240568" y="36830"/>
                    <a:pt x="213458" y="36830"/>
                    <a:pt x="186347" y="38100"/>
                  </a:cubicBezTo>
                  <a:cubicBezTo>
                    <a:pt x="139520" y="41910"/>
                    <a:pt x="92692" y="45720"/>
                    <a:pt x="45865" y="50800"/>
                  </a:cubicBezTo>
                  <a:cubicBezTo>
                    <a:pt x="33235" y="50800"/>
                    <a:pt x="30695" y="52157"/>
                    <a:pt x="29425" y="54357"/>
                  </a:cubicBezTo>
                  <a:cubicBezTo>
                    <a:pt x="28155" y="57656"/>
                    <a:pt x="28155" y="60956"/>
                    <a:pt x="26885" y="64255"/>
                  </a:cubicBezTo>
                  <a:cubicBezTo>
                    <a:pt x="25615" y="69754"/>
                    <a:pt x="23075" y="75070"/>
                    <a:pt x="21805" y="80569"/>
                  </a:cubicBezTo>
                  <a:cubicBezTo>
                    <a:pt x="16725" y="86434"/>
                    <a:pt x="23075" y="229773"/>
                    <a:pt x="25615" y="235639"/>
                  </a:cubicBezTo>
                  <a:cubicBezTo>
                    <a:pt x="25615" y="241871"/>
                    <a:pt x="25615" y="248287"/>
                    <a:pt x="26885" y="254519"/>
                  </a:cubicBezTo>
                  <a:cubicBezTo>
                    <a:pt x="26885" y="259101"/>
                    <a:pt x="29425" y="263684"/>
                    <a:pt x="29425" y="268266"/>
                  </a:cubicBezTo>
                  <a:cubicBezTo>
                    <a:pt x="29425" y="273215"/>
                    <a:pt x="29425" y="278164"/>
                    <a:pt x="28155" y="284696"/>
                  </a:cubicBezTo>
                  <a:lnTo>
                    <a:pt x="28155" y="294856"/>
                  </a:lnTo>
                  <a:cubicBezTo>
                    <a:pt x="28155" y="305016"/>
                    <a:pt x="31965" y="308826"/>
                    <a:pt x="40855" y="308826"/>
                  </a:cubicBezTo>
                  <a:cubicBezTo>
                    <a:pt x="56956" y="308826"/>
                    <a:pt x="74208" y="310096"/>
                    <a:pt x="90228" y="310096"/>
                  </a:cubicBezTo>
                  <a:cubicBezTo>
                    <a:pt x="113641" y="310096"/>
                    <a:pt x="138287" y="307556"/>
                    <a:pt x="161701" y="310096"/>
                  </a:cubicBezTo>
                  <a:cubicBezTo>
                    <a:pt x="199902" y="313906"/>
                    <a:pt x="238104" y="316446"/>
                    <a:pt x="276305" y="315176"/>
                  </a:cubicBezTo>
                  <a:cubicBezTo>
                    <a:pt x="300951" y="313906"/>
                    <a:pt x="324365" y="316446"/>
                    <a:pt x="349011" y="316446"/>
                  </a:cubicBezTo>
                  <a:cubicBezTo>
                    <a:pt x="384748" y="316446"/>
                    <a:pt x="420484" y="315176"/>
                    <a:pt x="456221" y="316446"/>
                  </a:cubicBezTo>
                  <a:cubicBezTo>
                    <a:pt x="509210" y="317716"/>
                    <a:pt x="1090856" y="307556"/>
                    <a:pt x="1145077" y="310096"/>
                  </a:cubicBezTo>
                  <a:cubicBezTo>
                    <a:pt x="1168491" y="311366"/>
                    <a:pt x="1191905" y="312636"/>
                    <a:pt x="1214086" y="312636"/>
                  </a:cubicBezTo>
                  <a:cubicBezTo>
                    <a:pt x="1254752" y="315176"/>
                    <a:pt x="1294186" y="311366"/>
                    <a:pt x="1334852" y="315176"/>
                  </a:cubicBezTo>
                  <a:cubicBezTo>
                    <a:pt x="1368124" y="317716"/>
                    <a:pt x="1401396" y="317716"/>
                    <a:pt x="1434668" y="320256"/>
                  </a:cubicBezTo>
                  <a:cubicBezTo>
                    <a:pt x="1483960" y="324066"/>
                    <a:pt x="1533252" y="326606"/>
                    <a:pt x="1582544" y="327876"/>
                  </a:cubicBezTo>
                  <a:cubicBezTo>
                    <a:pt x="1601188" y="327876"/>
                    <a:pt x="1618968" y="326606"/>
                    <a:pt x="1639288" y="326606"/>
                  </a:cubicBezTo>
                  <a:close/>
                </a:path>
              </a:pathLst>
            </a:custGeom>
            <a:solidFill>
              <a:srgbClr val="2A2B39"/>
            </a:solidFill>
          </p:spPr>
          <p:txBody>
            <a:bodyPr/>
            <a:lstStyle/>
            <a:p>
              <a:endParaRPr lang="en-US"/>
            </a:p>
          </p:txBody>
        </p:sp>
      </p:grpSp>
      <p:grpSp>
        <p:nvGrpSpPr>
          <p:cNvPr id="35" name="Group 35"/>
          <p:cNvGrpSpPr/>
          <p:nvPr/>
        </p:nvGrpSpPr>
        <p:grpSpPr>
          <a:xfrm>
            <a:off x="4948620" y="1237028"/>
            <a:ext cx="4528878" cy="2103438"/>
            <a:chOff x="0" y="0"/>
            <a:chExt cx="3557941" cy="1652487"/>
          </a:xfrm>
        </p:grpSpPr>
        <p:sp>
          <p:nvSpPr>
            <p:cNvPr id="36" name="Freeform 36"/>
            <p:cNvSpPr/>
            <p:nvPr/>
          </p:nvSpPr>
          <p:spPr>
            <a:xfrm>
              <a:off x="40031" y="45156"/>
              <a:ext cx="3517911" cy="1606625"/>
            </a:xfrm>
            <a:custGeom>
              <a:avLst/>
              <a:gdLst/>
              <a:ahLst/>
              <a:cxnLst/>
              <a:rect l="l" t="t" r="r" b="b"/>
              <a:pathLst>
                <a:path w="3517911" h="1606625">
                  <a:moveTo>
                    <a:pt x="609" y="1576851"/>
                  </a:moveTo>
                  <a:cubicBezTo>
                    <a:pt x="-1931" y="1585740"/>
                    <a:pt x="3149" y="1592090"/>
                    <a:pt x="21906" y="1593360"/>
                  </a:cubicBezTo>
                  <a:cubicBezTo>
                    <a:pt x="43572" y="1594630"/>
                    <a:pt x="62530" y="1594630"/>
                    <a:pt x="84196" y="1594630"/>
                  </a:cubicBezTo>
                  <a:cubicBezTo>
                    <a:pt x="170861" y="1595900"/>
                    <a:pt x="257526" y="1595900"/>
                    <a:pt x="346899" y="1597170"/>
                  </a:cubicBezTo>
                  <a:cubicBezTo>
                    <a:pt x="395647" y="1598440"/>
                    <a:pt x="444396" y="1599710"/>
                    <a:pt x="490437" y="1600980"/>
                  </a:cubicBezTo>
                  <a:cubicBezTo>
                    <a:pt x="571685" y="1602250"/>
                    <a:pt x="650225" y="1602250"/>
                    <a:pt x="731473" y="1603520"/>
                  </a:cubicBezTo>
                  <a:cubicBezTo>
                    <a:pt x="763972" y="1603520"/>
                    <a:pt x="793763" y="1603520"/>
                    <a:pt x="826263" y="1602250"/>
                  </a:cubicBezTo>
                  <a:cubicBezTo>
                    <a:pt x="839804" y="1602250"/>
                    <a:pt x="856054" y="1600980"/>
                    <a:pt x="869595" y="1600980"/>
                  </a:cubicBezTo>
                  <a:cubicBezTo>
                    <a:pt x="923760" y="1602250"/>
                    <a:pt x="2007069" y="1593360"/>
                    <a:pt x="2061234" y="1594630"/>
                  </a:cubicBezTo>
                  <a:cubicBezTo>
                    <a:pt x="2137065" y="1595900"/>
                    <a:pt x="2345602" y="1595900"/>
                    <a:pt x="2421434" y="1595900"/>
                  </a:cubicBezTo>
                  <a:cubicBezTo>
                    <a:pt x="2451225" y="1595900"/>
                    <a:pt x="2478308" y="1594630"/>
                    <a:pt x="2508099" y="1594630"/>
                  </a:cubicBezTo>
                  <a:lnTo>
                    <a:pt x="2654345" y="1598440"/>
                  </a:lnTo>
                  <a:cubicBezTo>
                    <a:pt x="2759968" y="1600980"/>
                    <a:pt x="2862882" y="1598440"/>
                    <a:pt x="2968505" y="1602250"/>
                  </a:cubicBezTo>
                  <a:cubicBezTo>
                    <a:pt x="3144542" y="1607330"/>
                    <a:pt x="3323288" y="1600980"/>
                    <a:pt x="3454410" y="1606060"/>
                  </a:cubicBezTo>
                  <a:cubicBezTo>
                    <a:pt x="3474730" y="1607330"/>
                    <a:pt x="3495051" y="1606060"/>
                    <a:pt x="3517910" y="1606060"/>
                  </a:cubicBezTo>
                  <a:lnTo>
                    <a:pt x="3517910" y="1546371"/>
                  </a:lnTo>
                  <a:cubicBezTo>
                    <a:pt x="3516640" y="1483610"/>
                    <a:pt x="3515371" y="1426029"/>
                    <a:pt x="3515371" y="1364850"/>
                  </a:cubicBezTo>
                  <a:cubicBezTo>
                    <a:pt x="3515371" y="1294074"/>
                    <a:pt x="3519180" y="1222098"/>
                    <a:pt x="3512830" y="1151322"/>
                  </a:cubicBezTo>
                  <a:cubicBezTo>
                    <a:pt x="3505210" y="1104538"/>
                    <a:pt x="3493780" y="182049"/>
                    <a:pt x="3493780" y="135265"/>
                  </a:cubicBezTo>
                  <a:cubicBezTo>
                    <a:pt x="3491240" y="102875"/>
                    <a:pt x="3489971" y="69287"/>
                    <a:pt x="3487430" y="36898"/>
                  </a:cubicBezTo>
                  <a:cubicBezTo>
                    <a:pt x="3487430" y="27301"/>
                    <a:pt x="3486160" y="17704"/>
                    <a:pt x="3484890" y="5644"/>
                  </a:cubicBezTo>
                  <a:cubicBezTo>
                    <a:pt x="3474730" y="3104"/>
                    <a:pt x="3465840" y="1834"/>
                    <a:pt x="3455680" y="564"/>
                  </a:cubicBezTo>
                  <a:cubicBezTo>
                    <a:pt x="3448060" y="-706"/>
                    <a:pt x="3440440" y="564"/>
                    <a:pt x="3434090" y="564"/>
                  </a:cubicBezTo>
                  <a:lnTo>
                    <a:pt x="8365" y="5644"/>
                  </a:lnTo>
                  <a:lnTo>
                    <a:pt x="609" y="1576851"/>
                  </a:lnTo>
                  <a:close/>
                </a:path>
              </a:pathLst>
            </a:custGeom>
            <a:solidFill>
              <a:srgbClr val="C7EBEE"/>
            </a:solidFill>
          </p:spPr>
          <p:txBody>
            <a:bodyPr/>
            <a:lstStyle/>
            <a:p>
              <a:endParaRPr lang="en-US"/>
            </a:p>
          </p:txBody>
        </p:sp>
        <p:sp>
          <p:nvSpPr>
            <p:cNvPr id="37" name="Freeform 37"/>
            <p:cNvSpPr/>
            <p:nvPr/>
          </p:nvSpPr>
          <p:spPr>
            <a:xfrm>
              <a:off x="11430" y="16510"/>
              <a:ext cx="3496981" cy="1597877"/>
            </a:xfrm>
            <a:custGeom>
              <a:avLst/>
              <a:gdLst/>
              <a:ahLst/>
              <a:cxnLst/>
              <a:rect l="l" t="t" r="r" b="b"/>
              <a:pathLst>
                <a:path w="3496981" h="1597877">
                  <a:moveTo>
                    <a:pt x="3496981" y="1597877"/>
                  </a:moveTo>
                  <a:lnTo>
                    <a:pt x="0" y="1590257"/>
                  </a:lnTo>
                  <a:lnTo>
                    <a:pt x="0" y="566975"/>
                  </a:lnTo>
                  <a:lnTo>
                    <a:pt x="7620" y="20320"/>
                  </a:lnTo>
                  <a:lnTo>
                    <a:pt x="1751301" y="0"/>
                  </a:lnTo>
                  <a:lnTo>
                    <a:pt x="3475392" y="8890"/>
                  </a:lnTo>
                  <a:close/>
                </a:path>
              </a:pathLst>
            </a:custGeom>
            <a:solidFill>
              <a:srgbClr val="C7EBEE"/>
            </a:solidFill>
          </p:spPr>
          <p:txBody>
            <a:bodyPr/>
            <a:lstStyle/>
            <a:p>
              <a:endParaRPr lang="en-US"/>
            </a:p>
          </p:txBody>
        </p:sp>
        <p:sp>
          <p:nvSpPr>
            <p:cNvPr id="38" name="Freeform 38"/>
            <p:cNvSpPr/>
            <p:nvPr/>
          </p:nvSpPr>
          <p:spPr>
            <a:xfrm>
              <a:off x="-215" y="0"/>
              <a:ext cx="3521326" cy="1623841"/>
            </a:xfrm>
            <a:custGeom>
              <a:avLst/>
              <a:gdLst/>
              <a:ahLst/>
              <a:cxnLst/>
              <a:rect l="l" t="t" r="r" b="b"/>
              <a:pathLst>
                <a:path w="3521326" h="1623841">
                  <a:moveTo>
                    <a:pt x="3488306" y="21590"/>
                  </a:moveTo>
                  <a:cubicBezTo>
                    <a:pt x="3489576" y="34290"/>
                    <a:pt x="3489576" y="44450"/>
                    <a:pt x="3490847" y="54463"/>
                  </a:cubicBezTo>
                  <a:cubicBezTo>
                    <a:pt x="3493386" y="86852"/>
                    <a:pt x="3494656" y="120441"/>
                    <a:pt x="3497197" y="152830"/>
                  </a:cubicBezTo>
                  <a:cubicBezTo>
                    <a:pt x="3497197" y="199614"/>
                    <a:pt x="3509897" y="1122103"/>
                    <a:pt x="3516247" y="1168887"/>
                  </a:cubicBezTo>
                  <a:cubicBezTo>
                    <a:pt x="3522597" y="1239663"/>
                    <a:pt x="3518786" y="1311639"/>
                    <a:pt x="3518786" y="1382415"/>
                  </a:cubicBezTo>
                  <a:cubicBezTo>
                    <a:pt x="3518786" y="1444794"/>
                    <a:pt x="3520056" y="1502375"/>
                    <a:pt x="3521326" y="1563586"/>
                  </a:cubicBezTo>
                  <a:lnTo>
                    <a:pt x="3521326" y="1623277"/>
                  </a:lnTo>
                  <a:cubicBezTo>
                    <a:pt x="3498467" y="1623277"/>
                    <a:pt x="3478147" y="1624546"/>
                    <a:pt x="3457826" y="1623277"/>
                  </a:cubicBezTo>
                  <a:cubicBezTo>
                    <a:pt x="3284994" y="1618196"/>
                    <a:pt x="3106248" y="1624546"/>
                    <a:pt x="2930211" y="1619467"/>
                  </a:cubicBezTo>
                  <a:cubicBezTo>
                    <a:pt x="2824588" y="1615657"/>
                    <a:pt x="2721674" y="1618196"/>
                    <a:pt x="2616051" y="1615657"/>
                  </a:cubicBezTo>
                  <a:lnTo>
                    <a:pt x="2469805" y="1611846"/>
                  </a:lnTo>
                  <a:cubicBezTo>
                    <a:pt x="2440014" y="1611846"/>
                    <a:pt x="2412931" y="1613117"/>
                    <a:pt x="2383140" y="1613117"/>
                  </a:cubicBezTo>
                  <a:cubicBezTo>
                    <a:pt x="2307308" y="1611846"/>
                    <a:pt x="2098772" y="1613117"/>
                    <a:pt x="2022940" y="1611846"/>
                  </a:cubicBezTo>
                  <a:cubicBezTo>
                    <a:pt x="1968775" y="1610577"/>
                    <a:pt x="885466" y="1619467"/>
                    <a:pt x="831301" y="1618196"/>
                  </a:cubicBezTo>
                  <a:cubicBezTo>
                    <a:pt x="817760" y="1618196"/>
                    <a:pt x="801510" y="1619467"/>
                    <a:pt x="787969" y="1619467"/>
                  </a:cubicBezTo>
                  <a:cubicBezTo>
                    <a:pt x="755469" y="1619467"/>
                    <a:pt x="725678" y="1620736"/>
                    <a:pt x="693179" y="1620736"/>
                  </a:cubicBezTo>
                  <a:cubicBezTo>
                    <a:pt x="611931" y="1620736"/>
                    <a:pt x="533391" y="1619467"/>
                    <a:pt x="452143" y="1618196"/>
                  </a:cubicBezTo>
                  <a:cubicBezTo>
                    <a:pt x="403394" y="1616927"/>
                    <a:pt x="354645" y="1615657"/>
                    <a:pt x="308605" y="1614386"/>
                  </a:cubicBezTo>
                  <a:cubicBezTo>
                    <a:pt x="221940" y="1613117"/>
                    <a:pt x="135275" y="1611846"/>
                    <a:pt x="45903" y="1611846"/>
                  </a:cubicBezTo>
                  <a:cubicBezTo>
                    <a:pt x="34505" y="1611846"/>
                    <a:pt x="25615" y="1611846"/>
                    <a:pt x="15455" y="1610577"/>
                  </a:cubicBezTo>
                  <a:cubicBezTo>
                    <a:pt x="6565" y="1609307"/>
                    <a:pt x="1485" y="1602957"/>
                    <a:pt x="4025" y="1594067"/>
                  </a:cubicBezTo>
                  <a:cubicBezTo>
                    <a:pt x="12915" y="1562355"/>
                    <a:pt x="9105" y="1532365"/>
                    <a:pt x="7835" y="1501175"/>
                  </a:cubicBezTo>
                  <a:cubicBezTo>
                    <a:pt x="6565" y="1437597"/>
                    <a:pt x="2755" y="1375218"/>
                    <a:pt x="4025" y="1311639"/>
                  </a:cubicBezTo>
                  <a:cubicBezTo>
                    <a:pt x="1485" y="1232466"/>
                    <a:pt x="-3595" y="252396"/>
                    <a:pt x="4025" y="172023"/>
                  </a:cubicBezTo>
                  <a:cubicBezTo>
                    <a:pt x="5295" y="156429"/>
                    <a:pt x="4025" y="139634"/>
                    <a:pt x="5295" y="124039"/>
                  </a:cubicBezTo>
                  <a:cubicBezTo>
                    <a:pt x="6565" y="98848"/>
                    <a:pt x="9105" y="71257"/>
                    <a:pt x="10375" y="44450"/>
                  </a:cubicBezTo>
                  <a:cubicBezTo>
                    <a:pt x="10375" y="41910"/>
                    <a:pt x="11645" y="39370"/>
                    <a:pt x="12915" y="38100"/>
                  </a:cubicBezTo>
                  <a:cubicBezTo>
                    <a:pt x="34505" y="35560"/>
                    <a:pt x="67569" y="30480"/>
                    <a:pt x="110901" y="29210"/>
                  </a:cubicBezTo>
                  <a:cubicBezTo>
                    <a:pt x="184024" y="25400"/>
                    <a:pt x="257148" y="22860"/>
                    <a:pt x="332979" y="20320"/>
                  </a:cubicBezTo>
                  <a:cubicBezTo>
                    <a:pt x="384436" y="17780"/>
                    <a:pt x="435893" y="16510"/>
                    <a:pt x="484642" y="13970"/>
                  </a:cubicBezTo>
                  <a:cubicBezTo>
                    <a:pt x="533391" y="11430"/>
                    <a:pt x="584848" y="8890"/>
                    <a:pt x="633597" y="8890"/>
                  </a:cubicBezTo>
                  <a:cubicBezTo>
                    <a:pt x="687763" y="7620"/>
                    <a:pt x="741928" y="10160"/>
                    <a:pt x="796094" y="8890"/>
                  </a:cubicBezTo>
                  <a:cubicBezTo>
                    <a:pt x="863800" y="8890"/>
                    <a:pt x="2090647" y="6350"/>
                    <a:pt x="2158354" y="5080"/>
                  </a:cubicBezTo>
                  <a:cubicBezTo>
                    <a:pt x="2223352" y="3810"/>
                    <a:pt x="2288351" y="2540"/>
                    <a:pt x="2356057" y="2540"/>
                  </a:cubicBezTo>
                  <a:cubicBezTo>
                    <a:pt x="2467097" y="1270"/>
                    <a:pt x="2575427" y="0"/>
                    <a:pt x="2686466" y="0"/>
                  </a:cubicBezTo>
                  <a:cubicBezTo>
                    <a:pt x="2732507" y="0"/>
                    <a:pt x="2781256" y="2540"/>
                    <a:pt x="2827296" y="2540"/>
                  </a:cubicBezTo>
                  <a:cubicBezTo>
                    <a:pt x="2954585" y="3810"/>
                    <a:pt x="3084582" y="5080"/>
                    <a:pt x="3211871" y="7620"/>
                  </a:cubicBezTo>
                  <a:cubicBezTo>
                    <a:pt x="3279578" y="8890"/>
                    <a:pt x="3347284" y="12700"/>
                    <a:pt x="3414991" y="16510"/>
                  </a:cubicBezTo>
                  <a:lnTo>
                    <a:pt x="3457826" y="16510"/>
                  </a:lnTo>
                  <a:cubicBezTo>
                    <a:pt x="3469256" y="17780"/>
                    <a:pt x="3478147" y="20320"/>
                    <a:pt x="3488306" y="21590"/>
                  </a:cubicBezTo>
                  <a:close/>
                  <a:moveTo>
                    <a:pt x="3498467" y="1606767"/>
                  </a:moveTo>
                  <a:cubicBezTo>
                    <a:pt x="3499736" y="1590257"/>
                    <a:pt x="3501006" y="1577557"/>
                    <a:pt x="3501006" y="1564857"/>
                  </a:cubicBezTo>
                  <a:cubicBezTo>
                    <a:pt x="3499736" y="1496377"/>
                    <a:pt x="3498467" y="1432798"/>
                    <a:pt x="3498467" y="1364421"/>
                  </a:cubicBezTo>
                  <a:cubicBezTo>
                    <a:pt x="3498467" y="1333232"/>
                    <a:pt x="3501006" y="1302043"/>
                    <a:pt x="3499736" y="1270853"/>
                  </a:cubicBezTo>
                  <a:cubicBezTo>
                    <a:pt x="3499736" y="1242063"/>
                    <a:pt x="3498467" y="1212073"/>
                    <a:pt x="3497197" y="1183283"/>
                  </a:cubicBezTo>
                  <a:cubicBezTo>
                    <a:pt x="3492117" y="1138898"/>
                    <a:pt x="3480686" y="220007"/>
                    <a:pt x="3480686" y="175622"/>
                  </a:cubicBezTo>
                  <a:cubicBezTo>
                    <a:pt x="3478147" y="138435"/>
                    <a:pt x="3475606" y="100048"/>
                    <a:pt x="3473067" y="62860"/>
                  </a:cubicBezTo>
                  <a:cubicBezTo>
                    <a:pt x="3471797" y="44450"/>
                    <a:pt x="3470526" y="43180"/>
                    <a:pt x="3452907" y="41910"/>
                  </a:cubicBezTo>
                  <a:cubicBezTo>
                    <a:pt x="3444782" y="41910"/>
                    <a:pt x="3439366" y="41910"/>
                    <a:pt x="3431241" y="40640"/>
                  </a:cubicBezTo>
                  <a:cubicBezTo>
                    <a:pt x="3363534" y="36830"/>
                    <a:pt x="3293119" y="31750"/>
                    <a:pt x="3225412" y="30480"/>
                  </a:cubicBezTo>
                  <a:cubicBezTo>
                    <a:pt x="3060208" y="26670"/>
                    <a:pt x="2892295" y="25400"/>
                    <a:pt x="2727090" y="22860"/>
                  </a:cubicBezTo>
                  <a:lnTo>
                    <a:pt x="2532095" y="22860"/>
                  </a:lnTo>
                  <a:cubicBezTo>
                    <a:pt x="2445430" y="22860"/>
                    <a:pt x="2358766" y="22860"/>
                    <a:pt x="2274809" y="24130"/>
                  </a:cubicBezTo>
                  <a:cubicBezTo>
                    <a:pt x="2201686" y="25400"/>
                    <a:pt x="969423" y="29210"/>
                    <a:pt x="896299" y="29210"/>
                  </a:cubicBezTo>
                  <a:cubicBezTo>
                    <a:pt x="777136" y="29210"/>
                    <a:pt x="657972" y="26670"/>
                    <a:pt x="538808" y="33020"/>
                  </a:cubicBezTo>
                  <a:cubicBezTo>
                    <a:pt x="476518" y="36830"/>
                    <a:pt x="416936" y="36830"/>
                    <a:pt x="357354" y="38100"/>
                  </a:cubicBezTo>
                  <a:cubicBezTo>
                    <a:pt x="254439" y="41910"/>
                    <a:pt x="151525" y="45720"/>
                    <a:pt x="48611" y="50800"/>
                  </a:cubicBezTo>
                  <a:cubicBezTo>
                    <a:pt x="33235" y="50800"/>
                    <a:pt x="30695" y="53263"/>
                    <a:pt x="29425" y="67659"/>
                  </a:cubicBezTo>
                  <a:cubicBezTo>
                    <a:pt x="28155" y="89251"/>
                    <a:pt x="28155" y="110844"/>
                    <a:pt x="26885" y="132437"/>
                  </a:cubicBezTo>
                  <a:cubicBezTo>
                    <a:pt x="25615" y="168425"/>
                    <a:pt x="23075" y="203213"/>
                    <a:pt x="21805" y="239201"/>
                  </a:cubicBezTo>
                  <a:cubicBezTo>
                    <a:pt x="16725" y="277588"/>
                    <a:pt x="23075" y="1215672"/>
                    <a:pt x="25615" y="1254059"/>
                  </a:cubicBezTo>
                  <a:cubicBezTo>
                    <a:pt x="25615" y="1294845"/>
                    <a:pt x="25615" y="1336831"/>
                    <a:pt x="26885" y="1377617"/>
                  </a:cubicBezTo>
                  <a:cubicBezTo>
                    <a:pt x="26885" y="1407607"/>
                    <a:pt x="29425" y="1437597"/>
                    <a:pt x="29425" y="1467587"/>
                  </a:cubicBezTo>
                  <a:cubicBezTo>
                    <a:pt x="29425" y="1499976"/>
                    <a:pt x="29425" y="1532365"/>
                    <a:pt x="28155" y="1564857"/>
                  </a:cubicBezTo>
                  <a:lnTo>
                    <a:pt x="28155" y="1575017"/>
                  </a:lnTo>
                  <a:cubicBezTo>
                    <a:pt x="28155" y="1585177"/>
                    <a:pt x="31965" y="1588987"/>
                    <a:pt x="40855" y="1588987"/>
                  </a:cubicBezTo>
                  <a:cubicBezTo>
                    <a:pt x="72985" y="1588987"/>
                    <a:pt x="110901" y="1590257"/>
                    <a:pt x="146109" y="1590257"/>
                  </a:cubicBezTo>
                  <a:cubicBezTo>
                    <a:pt x="197566" y="1590257"/>
                    <a:pt x="251731" y="1587717"/>
                    <a:pt x="303188" y="1590257"/>
                  </a:cubicBezTo>
                  <a:cubicBezTo>
                    <a:pt x="387145" y="1594067"/>
                    <a:pt x="471101" y="1596607"/>
                    <a:pt x="555057" y="1595337"/>
                  </a:cubicBezTo>
                  <a:cubicBezTo>
                    <a:pt x="609223" y="1594067"/>
                    <a:pt x="660680" y="1596607"/>
                    <a:pt x="714845" y="1596607"/>
                  </a:cubicBezTo>
                  <a:cubicBezTo>
                    <a:pt x="793385" y="1596607"/>
                    <a:pt x="871925" y="1595337"/>
                    <a:pt x="950465" y="1596607"/>
                  </a:cubicBezTo>
                  <a:cubicBezTo>
                    <a:pt x="1066921" y="1597877"/>
                    <a:pt x="2345224" y="1587717"/>
                    <a:pt x="2464388" y="1590257"/>
                  </a:cubicBezTo>
                  <a:cubicBezTo>
                    <a:pt x="2515846" y="1591527"/>
                    <a:pt x="2567302" y="1592797"/>
                    <a:pt x="2616051" y="1592797"/>
                  </a:cubicBezTo>
                  <a:cubicBezTo>
                    <a:pt x="2705424" y="1595337"/>
                    <a:pt x="2792089" y="1591527"/>
                    <a:pt x="2881462" y="1595337"/>
                  </a:cubicBezTo>
                  <a:cubicBezTo>
                    <a:pt x="2954585" y="1597877"/>
                    <a:pt x="3027708" y="1597877"/>
                    <a:pt x="3100832" y="1600417"/>
                  </a:cubicBezTo>
                  <a:cubicBezTo>
                    <a:pt x="3209163" y="1604227"/>
                    <a:pt x="3317494" y="1606767"/>
                    <a:pt x="3425825" y="1608037"/>
                  </a:cubicBezTo>
                  <a:cubicBezTo>
                    <a:pt x="3460367" y="1608037"/>
                    <a:pt x="3478147" y="1606767"/>
                    <a:pt x="3498467" y="1606767"/>
                  </a:cubicBezTo>
                  <a:close/>
                </a:path>
              </a:pathLst>
            </a:custGeom>
            <a:solidFill>
              <a:srgbClr val="282938"/>
            </a:solidFill>
          </p:spPr>
          <p:txBody>
            <a:bodyPr/>
            <a:lstStyle/>
            <a:p>
              <a:endParaRPr lang="en-US"/>
            </a:p>
          </p:txBody>
        </p:sp>
      </p:grpSp>
      <p:grpSp>
        <p:nvGrpSpPr>
          <p:cNvPr id="39" name="Group 39"/>
          <p:cNvGrpSpPr/>
          <p:nvPr/>
        </p:nvGrpSpPr>
        <p:grpSpPr>
          <a:xfrm>
            <a:off x="10786821" y="231284"/>
            <a:ext cx="3085526" cy="2752162"/>
            <a:chOff x="0" y="0"/>
            <a:chExt cx="1579528" cy="1408874"/>
          </a:xfrm>
        </p:grpSpPr>
        <p:sp>
          <p:nvSpPr>
            <p:cNvPr id="40" name="Freeform 40"/>
            <p:cNvSpPr/>
            <p:nvPr/>
          </p:nvSpPr>
          <p:spPr>
            <a:xfrm>
              <a:off x="39981" y="45156"/>
              <a:ext cx="1539547" cy="1363013"/>
            </a:xfrm>
            <a:custGeom>
              <a:avLst/>
              <a:gdLst/>
              <a:ahLst/>
              <a:cxnLst/>
              <a:rect l="l" t="t" r="r" b="b"/>
              <a:pathLst>
                <a:path w="1539547" h="1363013">
                  <a:moveTo>
                    <a:pt x="659" y="1333238"/>
                  </a:moveTo>
                  <a:cubicBezTo>
                    <a:pt x="-1881" y="1342128"/>
                    <a:pt x="3199" y="1348478"/>
                    <a:pt x="11181" y="1349748"/>
                  </a:cubicBezTo>
                  <a:cubicBezTo>
                    <a:pt x="20282" y="1351018"/>
                    <a:pt x="28246" y="1351018"/>
                    <a:pt x="37347" y="1351018"/>
                  </a:cubicBezTo>
                  <a:cubicBezTo>
                    <a:pt x="73751" y="1352288"/>
                    <a:pt x="110156" y="1352288"/>
                    <a:pt x="147698" y="1353558"/>
                  </a:cubicBezTo>
                  <a:cubicBezTo>
                    <a:pt x="168176" y="1354828"/>
                    <a:pt x="188653" y="1356098"/>
                    <a:pt x="207993" y="1357368"/>
                  </a:cubicBezTo>
                  <a:cubicBezTo>
                    <a:pt x="242122" y="1358638"/>
                    <a:pt x="275114" y="1358638"/>
                    <a:pt x="309243" y="1359908"/>
                  </a:cubicBezTo>
                  <a:cubicBezTo>
                    <a:pt x="322895" y="1359908"/>
                    <a:pt x="335409" y="1359908"/>
                    <a:pt x="349061" y="1358638"/>
                  </a:cubicBezTo>
                  <a:cubicBezTo>
                    <a:pt x="354749" y="1358638"/>
                    <a:pt x="361575" y="1357368"/>
                    <a:pt x="367263" y="1357368"/>
                  </a:cubicBezTo>
                  <a:cubicBezTo>
                    <a:pt x="390016" y="1358638"/>
                    <a:pt x="845073" y="1349748"/>
                    <a:pt x="867826" y="1351018"/>
                  </a:cubicBezTo>
                  <a:cubicBezTo>
                    <a:pt x="899679" y="1352288"/>
                    <a:pt x="987278" y="1352288"/>
                    <a:pt x="1019132" y="1352288"/>
                  </a:cubicBezTo>
                  <a:cubicBezTo>
                    <a:pt x="1031646" y="1352288"/>
                    <a:pt x="1043022" y="1351018"/>
                    <a:pt x="1055537" y="1351018"/>
                  </a:cubicBezTo>
                  <a:lnTo>
                    <a:pt x="1116969" y="1354828"/>
                  </a:lnTo>
                  <a:cubicBezTo>
                    <a:pt x="1161337" y="1357368"/>
                    <a:pt x="1204568" y="1354828"/>
                    <a:pt x="1248936" y="1358638"/>
                  </a:cubicBezTo>
                  <a:cubicBezTo>
                    <a:pt x="1322882" y="1363718"/>
                    <a:pt x="1397967" y="1357368"/>
                    <a:pt x="1476047" y="1362448"/>
                  </a:cubicBezTo>
                  <a:cubicBezTo>
                    <a:pt x="1496367" y="1363718"/>
                    <a:pt x="1516687" y="1362448"/>
                    <a:pt x="1539547" y="1362448"/>
                  </a:cubicBezTo>
                  <a:lnTo>
                    <a:pt x="1539547" y="1302758"/>
                  </a:lnTo>
                  <a:cubicBezTo>
                    <a:pt x="1538277" y="1245518"/>
                    <a:pt x="1537007" y="1197221"/>
                    <a:pt x="1537007" y="1145905"/>
                  </a:cubicBezTo>
                  <a:cubicBezTo>
                    <a:pt x="1537007" y="1086539"/>
                    <a:pt x="1540817" y="1026167"/>
                    <a:pt x="1534467" y="966802"/>
                  </a:cubicBezTo>
                  <a:cubicBezTo>
                    <a:pt x="1526847" y="927560"/>
                    <a:pt x="1515417" y="153795"/>
                    <a:pt x="1515417" y="114554"/>
                  </a:cubicBezTo>
                  <a:cubicBezTo>
                    <a:pt x="1512877" y="87386"/>
                    <a:pt x="1511607" y="59213"/>
                    <a:pt x="1509067" y="32046"/>
                  </a:cubicBezTo>
                  <a:cubicBezTo>
                    <a:pt x="1509067" y="23996"/>
                    <a:pt x="1507797" y="15947"/>
                    <a:pt x="1506527" y="5644"/>
                  </a:cubicBezTo>
                  <a:cubicBezTo>
                    <a:pt x="1496367" y="3104"/>
                    <a:pt x="1487477" y="1834"/>
                    <a:pt x="1477317" y="564"/>
                  </a:cubicBezTo>
                  <a:cubicBezTo>
                    <a:pt x="1469697" y="-706"/>
                    <a:pt x="1462077" y="564"/>
                    <a:pt x="1455727" y="564"/>
                  </a:cubicBezTo>
                  <a:lnTo>
                    <a:pt x="5493" y="5644"/>
                  </a:lnTo>
                  <a:lnTo>
                    <a:pt x="659" y="1333238"/>
                  </a:lnTo>
                  <a:close/>
                </a:path>
              </a:pathLst>
            </a:custGeom>
            <a:solidFill>
              <a:srgbClr val="2A2B39"/>
            </a:solidFill>
          </p:spPr>
          <p:txBody>
            <a:bodyPr/>
            <a:lstStyle/>
            <a:p>
              <a:endParaRPr lang="en-US"/>
            </a:p>
          </p:txBody>
        </p:sp>
        <p:sp>
          <p:nvSpPr>
            <p:cNvPr id="41" name="Freeform 41"/>
            <p:cNvSpPr/>
            <p:nvPr/>
          </p:nvSpPr>
          <p:spPr>
            <a:xfrm>
              <a:off x="11430" y="16510"/>
              <a:ext cx="1518568" cy="1354264"/>
            </a:xfrm>
            <a:custGeom>
              <a:avLst/>
              <a:gdLst/>
              <a:ahLst/>
              <a:cxnLst/>
              <a:rect l="l" t="t" r="r" b="b"/>
              <a:pathLst>
                <a:path w="1518568" h="1354264">
                  <a:moveTo>
                    <a:pt x="1518568" y="1354264"/>
                  </a:moveTo>
                  <a:lnTo>
                    <a:pt x="0" y="1346644"/>
                  </a:lnTo>
                  <a:lnTo>
                    <a:pt x="0" y="481282"/>
                  </a:lnTo>
                  <a:lnTo>
                    <a:pt x="7620" y="20320"/>
                  </a:lnTo>
                  <a:lnTo>
                    <a:pt x="754171" y="0"/>
                  </a:lnTo>
                  <a:lnTo>
                    <a:pt x="1496978" y="8890"/>
                  </a:lnTo>
                  <a:close/>
                </a:path>
              </a:pathLst>
            </a:custGeom>
            <a:solidFill>
              <a:srgbClr val="C7EBEE"/>
            </a:solidFill>
          </p:spPr>
          <p:txBody>
            <a:bodyPr/>
            <a:lstStyle/>
            <a:p>
              <a:endParaRPr lang="en-US"/>
            </a:p>
          </p:txBody>
        </p:sp>
        <p:sp>
          <p:nvSpPr>
            <p:cNvPr id="42" name="Freeform 42"/>
            <p:cNvSpPr/>
            <p:nvPr/>
          </p:nvSpPr>
          <p:spPr>
            <a:xfrm>
              <a:off x="-215" y="0"/>
              <a:ext cx="1542913" cy="1380229"/>
            </a:xfrm>
            <a:custGeom>
              <a:avLst/>
              <a:gdLst/>
              <a:ahLst/>
              <a:cxnLst/>
              <a:rect l="l" t="t" r="r" b="b"/>
              <a:pathLst>
                <a:path w="1542913" h="1380229">
                  <a:moveTo>
                    <a:pt x="1509893" y="21590"/>
                  </a:moveTo>
                  <a:cubicBezTo>
                    <a:pt x="1511163" y="34290"/>
                    <a:pt x="1511163" y="44450"/>
                    <a:pt x="1512433" y="54059"/>
                  </a:cubicBezTo>
                  <a:cubicBezTo>
                    <a:pt x="1514973" y="81226"/>
                    <a:pt x="1516243" y="109400"/>
                    <a:pt x="1518783" y="136567"/>
                  </a:cubicBezTo>
                  <a:cubicBezTo>
                    <a:pt x="1518783" y="175809"/>
                    <a:pt x="1531483" y="949574"/>
                    <a:pt x="1537833" y="988815"/>
                  </a:cubicBezTo>
                  <a:cubicBezTo>
                    <a:pt x="1544183" y="1048181"/>
                    <a:pt x="1540373" y="1108553"/>
                    <a:pt x="1540373" y="1167918"/>
                  </a:cubicBezTo>
                  <a:cubicBezTo>
                    <a:pt x="1540373" y="1220240"/>
                    <a:pt x="1541643" y="1268538"/>
                    <a:pt x="1542913" y="1319974"/>
                  </a:cubicBezTo>
                  <a:lnTo>
                    <a:pt x="1542913" y="1379664"/>
                  </a:lnTo>
                  <a:cubicBezTo>
                    <a:pt x="1520053" y="1379664"/>
                    <a:pt x="1499733" y="1380934"/>
                    <a:pt x="1479413" y="1379664"/>
                  </a:cubicBezTo>
                  <a:cubicBezTo>
                    <a:pt x="1405171" y="1374584"/>
                    <a:pt x="1330087" y="1380934"/>
                    <a:pt x="1256140" y="1375854"/>
                  </a:cubicBezTo>
                  <a:cubicBezTo>
                    <a:pt x="1211772" y="1372044"/>
                    <a:pt x="1168542" y="1374584"/>
                    <a:pt x="1124174" y="1372044"/>
                  </a:cubicBezTo>
                  <a:lnTo>
                    <a:pt x="1062741" y="1368234"/>
                  </a:lnTo>
                  <a:cubicBezTo>
                    <a:pt x="1050227" y="1368234"/>
                    <a:pt x="1038850" y="1369504"/>
                    <a:pt x="1026336" y="1369504"/>
                  </a:cubicBezTo>
                  <a:cubicBezTo>
                    <a:pt x="994482" y="1368234"/>
                    <a:pt x="906884" y="1369504"/>
                    <a:pt x="875030" y="1368234"/>
                  </a:cubicBezTo>
                  <a:cubicBezTo>
                    <a:pt x="852277" y="1366964"/>
                    <a:pt x="397220" y="1375854"/>
                    <a:pt x="374467" y="1374584"/>
                  </a:cubicBezTo>
                  <a:cubicBezTo>
                    <a:pt x="368779" y="1374584"/>
                    <a:pt x="361953" y="1375854"/>
                    <a:pt x="356265" y="1375854"/>
                  </a:cubicBezTo>
                  <a:cubicBezTo>
                    <a:pt x="342613" y="1375854"/>
                    <a:pt x="330099" y="1377124"/>
                    <a:pt x="316448" y="1377124"/>
                  </a:cubicBezTo>
                  <a:cubicBezTo>
                    <a:pt x="282318" y="1377124"/>
                    <a:pt x="249327" y="1375854"/>
                    <a:pt x="215197" y="1374584"/>
                  </a:cubicBezTo>
                  <a:cubicBezTo>
                    <a:pt x="194720" y="1373314"/>
                    <a:pt x="174242" y="1372044"/>
                    <a:pt x="154902" y="1370774"/>
                  </a:cubicBezTo>
                  <a:cubicBezTo>
                    <a:pt x="118498" y="1369504"/>
                    <a:pt x="82093" y="1368234"/>
                    <a:pt x="44551" y="1368234"/>
                  </a:cubicBezTo>
                  <a:cubicBezTo>
                    <a:pt x="34505" y="1368234"/>
                    <a:pt x="25615" y="1368234"/>
                    <a:pt x="15455" y="1366964"/>
                  </a:cubicBezTo>
                  <a:cubicBezTo>
                    <a:pt x="6565" y="1365694"/>
                    <a:pt x="1485" y="1359344"/>
                    <a:pt x="4025" y="1350454"/>
                  </a:cubicBezTo>
                  <a:cubicBezTo>
                    <a:pt x="12915" y="1318848"/>
                    <a:pt x="9105" y="1293693"/>
                    <a:pt x="7835" y="1267531"/>
                  </a:cubicBezTo>
                  <a:cubicBezTo>
                    <a:pt x="6565" y="1214203"/>
                    <a:pt x="2755" y="1161881"/>
                    <a:pt x="4025" y="1108553"/>
                  </a:cubicBezTo>
                  <a:cubicBezTo>
                    <a:pt x="1485" y="1042144"/>
                    <a:pt x="-3595" y="220081"/>
                    <a:pt x="4025" y="152666"/>
                  </a:cubicBezTo>
                  <a:cubicBezTo>
                    <a:pt x="5295" y="139586"/>
                    <a:pt x="4025" y="125499"/>
                    <a:pt x="5295" y="112418"/>
                  </a:cubicBezTo>
                  <a:cubicBezTo>
                    <a:pt x="6565" y="91288"/>
                    <a:pt x="9105" y="68146"/>
                    <a:pt x="10375" y="44450"/>
                  </a:cubicBezTo>
                  <a:cubicBezTo>
                    <a:pt x="10375" y="41910"/>
                    <a:pt x="11645" y="39370"/>
                    <a:pt x="12915" y="38100"/>
                  </a:cubicBezTo>
                  <a:cubicBezTo>
                    <a:pt x="34505" y="35560"/>
                    <a:pt x="53652" y="30480"/>
                    <a:pt x="71855" y="29210"/>
                  </a:cubicBezTo>
                  <a:cubicBezTo>
                    <a:pt x="102571" y="25400"/>
                    <a:pt x="133287" y="22860"/>
                    <a:pt x="165141" y="20320"/>
                  </a:cubicBezTo>
                  <a:cubicBezTo>
                    <a:pt x="186756" y="17780"/>
                    <a:pt x="208372" y="16510"/>
                    <a:pt x="228849" y="13970"/>
                  </a:cubicBezTo>
                  <a:cubicBezTo>
                    <a:pt x="249327" y="11430"/>
                    <a:pt x="270942" y="8890"/>
                    <a:pt x="291419" y="8890"/>
                  </a:cubicBezTo>
                  <a:cubicBezTo>
                    <a:pt x="314172" y="7620"/>
                    <a:pt x="336925" y="10160"/>
                    <a:pt x="359678" y="8890"/>
                  </a:cubicBezTo>
                  <a:cubicBezTo>
                    <a:pt x="388119" y="8890"/>
                    <a:pt x="903471" y="6350"/>
                    <a:pt x="931912" y="5080"/>
                  </a:cubicBezTo>
                  <a:cubicBezTo>
                    <a:pt x="959215" y="3810"/>
                    <a:pt x="986519" y="2540"/>
                    <a:pt x="1014960" y="2540"/>
                  </a:cubicBezTo>
                  <a:cubicBezTo>
                    <a:pt x="1061603" y="1270"/>
                    <a:pt x="1107109" y="0"/>
                    <a:pt x="1153752" y="0"/>
                  </a:cubicBezTo>
                  <a:cubicBezTo>
                    <a:pt x="1173092" y="0"/>
                    <a:pt x="1193570" y="2540"/>
                    <a:pt x="1212910" y="2540"/>
                  </a:cubicBezTo>
                  <a:cubicBezTo>
                    <a:pt x="1266379" y="3810"/>
                    <a:pt x="1320986" y="5080"/>
                    <a:pt x="1374455" y="7620"/>
                  </a:cubicBezTo>
                  <a:cubicBezTo>
                    <a:pt x="1402896" y="8890"/>
                    <a:pt x="1431337" y="12700"/>
                    <a:pt x="1459778" y="16510"/>
                  </a:cubicBezTo>
                  <a:lnTo>
                    <a:pt x="1479413" y="16510"/>
                  </a:lnTo>
                  <a:cubicBezTo>
                    <a:pt x="1490843" y="17780"/>
                    <a:pt x="1499733" y="20320"/>
                    <a:pt x="1509893" y="21590"/>
                  </a:cubicBezTo>
                  <a:close/>
                  <a:moveTo>
                    <a:pt x="1520053" y="1363154"/>
                  </a:moveTo>
                  <a:cubicBezTo>
                    <a:pt x="1521323" y="1346644"/>
                    <a:pt x="1522593" y="1333944"/>
                    <a:pt x="1522593" y="1321244"/>
                  </a:cubicBezTo>
                  <a:cubicBezTo>
                    <a:pt x="1521323" y="1263507"/>
                    <a:pt x="1520053" y="1210178"/>
                    <a:pt x="1520053" y="1152825"/>
                  </a:cubicBezTo>
                  <a:cubicBezTo>
                    <a:pt x="1520053" y="1126664"/>
                    <a:pt x="1522593" y="1100503"/>
                    <a:pt x="1521323" y="1074342"/>
                  </a:cubicBezTo>
                  <a:cubicBezTo>
                    <a:pt x="1521323" y="1050193"/>
                    <a:pt x="1520053" y="1025038"/>
                    <a:pt x="1518783" y="1000890"/>
                  </a:cubicBezTo>
                  <a:cubicBezTo>
                    <a:pt x="1513703" y="963660"/>
                    <a:pt x="1502273" y="192914"/>
                    <a:pt x="1502273" y="155685"/>
                  </a:cubicBezTo>
                  <a:cubicBezTo>
                    <a:pt x="1499733" y="124493"/>
                    <a:pt x="1497193" y="92295"/>
                    <a:pt x="1494653" y="61103"/>
                  </a:cubicBezTo>
                  <a:cubicBezTo>
                    <a:pt x="1493383" y="44450"/>
                    <a:pt x="1492113" y="43180"/>
                    <a:pt x="1475705" y="41910"/>
                  </a:cubicBezTo>
                  <a:cubicBezTo>
                    <a:pt x="1472292" y="41910"/>
                    <a:pt x="1470017" y="41910"/>
                    <a:pt x="1466604" y="40640"/>
                  </a:cubicBezTo>
                  <a:cubicBezTo>
                    <a:pt x="1438163" y="36830"/>
                    <a:pt x="1408584" y="31750"/>
                    <a:pt x="1380143" y="30480"/>
                  </a:cubicBezTo>
                  <a:cubicBezTo>
                    <a:pt x="1310747" y="26670"/>
                    <a:pt x="1240213" y="25400"/>
                    <a:pt x="1170817" y="22860"/>
                  </a:cubicBezTo>
                  <a:lnTo>
                    <a:pt x="1088907" y="22860"/>
                  </a:lnTo>
                  <a:cubicBezTo>
                    <a:pt x="1052502" y="22860"/>
                    <a:pt x="1016098" y="22860"/>
                    <a:pt x="980831" y="24130"/>
                  </a:cubicBezTo>
                  <a:cubicBezTo>
                    <a:pt x="950114" y="25400"/>
                    <a:pt x="432487" y="29210"/>
                    <a:pt x="401771" y="29210"/>
                  </a:cubicBezTo>
                  <a:cubicBezTo>
                    <a:pt x="351714" y="29210"/>
                    <a:pt x="301658" y="26670"/>
                    <a:pt x="251602" y="33020"/>
                  </a:cubicBezTo>
                  <a:cubicBezTo>
                    <a:pt x="225436" y="36830"/>
                    <a:pt x="200408" y="36830"/>
                    <a:pt x="175380" y="38100"/>
                  </a:cubicBezTo>
                  <a:cubicBezTo>
                    <a:pt x="132150" y="41910"/>
                    <a:pt x="88919" y="45720"/>
                    <a:pt x="45689" y="50800"/>
                  </a:cubicBezTo>
                  <a:cubicBezTo>
                    <a:pt x="33235" y="50800"/>
                    <a:pt x="30695" y="53053"/>
                    <a:pt x="29425" y="65127"/>
                  </a:cubicBezTo>
                  <a:cubicBezTo>
                    <a:pt x="28155" y="83239"/>
                    <a:pt x="28155" y="101350"/>
                    <a:pt x="26885" y="119462"/>
                  </a:cubicBezTo>
                  <a:cubicBezTo>
                    <a:pt x="25615" y="149648"/>
                    <a:pt x="23075" y="178827"/>
                    <a:pt x="21805" y="209013"/>
                  </a:cubicBezTo>
                  <a:cubicBezTo>
                    <a:pt x="16725" y="241212"/>
                    <a:pt x="23075" y="1028057"/>
                    <a:pt x="25615" y="1060255"/>
                  </a:cubicBezTo>
                  <a:cubicBezTo>
                    <a:pt x="25615" y="1094466"/>
                    <a:pt x="25615" y="1129683"/>
                    <a:pt x="26885" y="1163893"/>
                  </a:cubicBezTo>
                  <a:cubicBezTo>
                    <a:pt x="26885" y="1189048"/>
                    <a:pt x="29425" y="1214203"/>
                    <a:pt x="29425" y="1239358"/>
                  </a:cubicBezTo>
                  <a:cubicBezTo>
                    <a:pt x="29425" y="1266525"/>
                    <a:pt x="29425" y="1293693"/>
                    <a:pt x="28155" y="1321244"/>
                  </a:cubicBezTo>
                  <a:lnTo>
                    <a:pt x="28155" y="1331404"/>
                  </a:lnTo>
                  <a:cubicBezTo>
                    <a:pt x="28155" y="1341564"/>
                    <a:pt x="31965" y="1345374"/>
                    <a:pt x="40855" y="1345374"/>
                  </a:cubicBezTo>
                  <a:cubicBezTo>
                    <a:pt x="55928" y="1345374"/>
                    <a:pt x="71855" y="1346644"/>
                    <a:pt x="86644" y="1346644"/>
                  </a:cubicBezTo>
                  <a:cubicBezTo>
                    <a:pt x="108259" y="1346644"/>
                    <a:pt x="131012" y="1344104"/>
                    <a:pt x="152627" y="1346644"/>
                  </a:cubicBezTo>
                  <a:cubicBezTo>
                    <a:pt x="187894" y="1350454"/>
                    <a:pt x="223161" y="1352994"/>
                    <a:pt x="258428" y="1351724"/>
                  </a:cubicBezTo>
                  <a:cubicBezTo>
                    <a:pt x="281181" y="1350454"/>
                    <a:pt x="302796" y="1352994"/>
                    <a:pt x="325549" y="1352994"/>
                  </a:cubicBezTo>
                  <a:cubicBezTo>
                    <a:pt x="358540" y="1352994"/>
                    <a:pt x="391532" y="1351724"/>
                    <a:pt x="424524" y="1352994"/>
                  </a:cubicBezTo>
                  <a:cubicBezTo>
                    <a:pt x="473442" y="1354264"/>
                    <a:pt x="1010409" y="1344104"/>
                    <a:pt x="1060466" y="1346644"/>
                  </a:cubicBezTo>
                  <a:cubicBezTo>
                    <a:pt x="1082081" y="1347914"/>
                    <a:pt x="1103696" y="1349184"/>
                    <a:pt x="1124174" y="1349184"/>
                  </a:cubicBezTo>
                  <a:cubicBezTo>
                    <a:pt x="1161716" y="1351724"/>
                    <a:pt x="1198120" y="1347914"/>
                    <a:pt x="1235663" y="1351724"/>
                  </a:cubicBezTo>
                  <a:cubicBezTo>
                    <a:pt x="1266379" y="1354264"/>
                    <a:pt x="1297095" y="1354264"/>
                    <a:pt x="1327812" y="1356804"/>
                  </a:cubicBezTo>
                  <a:cubicBezTo>
                    <a:pt x="1373317" y="1360614"/>
                    <a:pt x="1418823" y="1363154"/>
                    <a:pt x="1464329" y="1364424"/>
                  </a:cubicBezTo>
                  <a:cubicBezTo>
                    <a:pt x="1481953" y="1364424"/>
                    <a:pt x="1499733" y="1363154"/>
                    <a:pt x="1520053" y="1363154"/>
                  </a:cubicBezTo>
                  <a:close/>
                </a:path>
              </a:pathLst>
            </a:custGeom>
            <a:solidFill>
              <a:srgbClr val="2A2B39"/>
            </a:solidFill>
          </p:spPr>
          <p:txBody>
            <a:bodyPr/>
            <a:lstStyle/>
            <a:p>
              <a:endParaRPr lang="en-US"/>
            </a:p>
          </p:txBody>
        </p:sp>
      </p:grpSp>
      <p:sp>
        <p:nvSpPr>
          <p:cNvPr id="43" name="Freeform 43"/>
          <p:cNvSpPr/>
          <p:nvPr/>
        </p:nvSpPr>
        <p:spPr>
          <a:xfrm rot="-1222160">
            <a:off x="10688367" y="437659"/>
            <a:ext cx="196907" cy="518176"/>
          </a:xfrm>
          <a:custGeom>
            <a:avLst/>
            <a:gdLst/>
            <a:ahLst/>
            <a:cxnLst/>
            <a:rect l="l" t="t" r="r" b="b"/>
            <a:pathLst>
              <a:path w="196907" h="518176">
                <a:moveTo>
                  <a:pt x="0" y="0"/>
                </a:moveTo>
                <a:lnTo>
                  <a:pt x="196907" y="0"/>
                </a:lnTo>
                <a:lnTo>
                  <a:pt x="196907" y="518176"/>
                </a:lnTo>
                <a:lnTo>
                  <a:pt x="0" y="518176"/>
                </a:lnTo>
                <a:lnTo>
                  <a:pt x="0" y="0"/>
                </a:lnTo>
                <a:close/>
              </a:path>
            </a:pathLst>
          </a:custGeom>
          <a:blipFill>
            <a:blip>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US"/>
          </a:p>
        </p:txBody>
      </p:sp>
      <p:sp>
        <p:nvSpPr>
          <p:cNvPr id="44" name="Freeform 44"/>
          <p:cNvSpPr/>
          <p:nvPr/>
        </p:nvSpPr>
        <p:spPr>
          <a:xfrm>
            <a:off x="4099676" y="3657244"/>
            <a:ext cx="490479" cy="3695392"/>
          </a:xfrm>
          <a:custGeom>
            <a:avLst/>
            <a:gdLst/>
            <a:ahLst/>
            <a:cxnLst/>
            <a:rect l="l" t="t" r="r" b="b"/>
            <a:pathLst>
              <a:path w="490479" h="3695392">
                <a:moveTo>
                  <a:pt x="0" y="0"/>
                </a:moveTo>
                <a:lnTo>
                  <a:pt x="490479" y="0"/>
                </a:lnTo>
                <a:lnTo>
                  <a:pt x="490479" y="3695392"/>
                </a:lnTo>
                <a:lnTo>
                  <a:pt x="0" y="369539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45" name="Freeform 45"/>
          <p:cNvSpPr/>
          <p:nvPr/>
        </p:nvSpPr>
        <p:spPr>
          <a:xfrm rot="5400000" flipH="1" flipV="1">
            <a:off x="9735126" y="1789158"/>
            <a:ext cx="283326" cy="575304"/>
          </a:xfrm>
          <a:custGeom>
            <a:avLst/>
            <a:gdLst/>
            <a:ahLst/>
            <a:cxnLst/>
            <a:rect l="l" t="t" r="r" b="b"/>
            <a:pathLst>
              <a:path w="283326" h="575304">
                <a:moveTo>
                  <a:pt x="283326" y="575304"/>
                </a:moveTo>
                <a:lnTo>
                  <a:pt x="0" y="575304"/>
                </a:lnTo>
                <a:lnTo>
                  <a:pt x="0" y="0"/>
                </a:lnTo>
                <a:lnTo>
                  <a:pt x="283326" y="0"/>
                </a:lnTo>
                <a:lnTo>
                  <a:pt x="283326" y="575304"/>
                </a:lnTo>
                <a:close/>
              </a:path>
            </a:pathLst>
          </a:custGeom>
          <a:blipFill>
            <a:blip>
              <a:extLst>
                <a:ext uri="{96DAC541-7B7A-43D3-8B79-37D633B846F1}">
                  <asvg:svgBlip xmlns:asvg="http://schemas.microsoft.com/office/drawing/2016/SVG/main" r:embed="rId8"/>
                </a:ext>
              </a:extLst>
            </a:blip>
            <a:stretch>
              <a:fillRect l="-144367" r="-155055" b="-24648"/>
            </a:stretch>
          </a:blipFill>
        </p:spPr>
        <p:txBody>
          <a:bodyPr/>
          <a:lstStyle/>
          <a:p>
            <a:endParaRPr lang="en-US"/>
          </a:p>
        </p:txBody>
      </p:sp>
      <p:sp>
        <p:nvSpPr>
          <p:cNvPr id="46" name="Freeform 46"/>
          <p:cNvSpPr/>
          <p:nvPr/>
        </p:nvSpPr>
        <p:spPr>
          <a:xfrm rot="5400000" flipH="1" flipV="1">
            <a:off x="9735126" y="5075625"/>
            <a:ext cx="283326" cy="575304"/>
          </a:xfrm>
          <a:custGeom>
            <a:avLst/>
            <a:gdLst/>
            <a:ahLst/>
            <a:cxnLst/>
            <a:rect l="l" t="t" r="r" b="b"/>
            <a:pathLst>
              <a:path w="283326" h="575304">
                <a:moveTo>
                  <a:pt x="283326" y="575304"/>
                </a:moveTo>
                <a:lnTo>
                  <a:pt x="0" y="575304"/>
                </a:lnTo>
                <a:lnTo>
                  <a:pt x="0" y="0"/>
                </a:lnTo>
                <a:lnTo>
                  <a:pt x="283326" y="0"/>
                </a:lnTo>
                <a:lnTo>
                  <a:pt x="283326" y="575304"/>
                </a:lnTo>
                <a:close/>
              </a:path>
            </a:pathLst>
          </a:custGeom>
          <a:blipFill>
            <a:blip>
              <a:extLst>
                <a:ext uri="{96DAC541-7B7A-43D3-8B79-37D633B846F1}">
                  <asvg:svgBlip xmlns:asvg="http://schemas.microsoft.com/office/drawing/2016/SVG/main" r:embed="rId8"/>
                </a:ext>
              </a:extLst>
            </a:blip>
            <a:stretch>
              <a:fillRect l="-144367" r="-155055" b="-24648"/>
            </a:stretch>
          </a:blipFill>
        </p:spPr>
        <p:txBody>
          <a:bodyPr/>
          <a:lstStyle/>
          <a:p>
            <a:endParaRPr lang="en-US"/>
          </a:p>
        </p:txBody>
      </p:sp>
      <p:sp>
        <p:nvSpPr>
          <p:cNvPr id="47" name="Freeform 47"/>
          <p:cNvSpPr/>
          <p:nvPr/>
        </p:nvSpPr>
        <p:spPr>
          <a:xfrm rot="5400000" flipH="1" flipV="1">
            <a:off x="10022778" y="8828985"/>
            <a:ext cx="283326" cy="575304"/>
          </a:xfrm>
          <a:custGeom>
            <a:avLst/>
            <a:gdLst/>
            <a:ahLst/>
            <a:cxnLst/>
            <a:rect l="l" t="t" r="r" b="b"/>
            <a:pathLst>
              <a:path w="283326" h="575304">
                <a:moveTo>
                  <a:pt x="283326" y="575304"/>
                </a:moveTo>
                <a:lnTo>
                  <a:pt x="0" y="575304"/>
                </a:lnTo>
                <a:lnTo>
                  <a:pt x="0" y="0"/>
                </a:lnTo>
                <a:lnTo>
                  <a:pt x="283326" y="0"/>
                </a:lnTo>
                <a:lnTo>
                  <a:pt x="283326" y="575304"/>
                </a:lnTo>
                <a:close/>
              </a:path>
            </a:pathLst>
          </a:custGeom>
          <a:blipFill>
            <a:blip>
              <a:extLst>
                <a:ext uri="{96DAC541-7B7A-43D3-8B79-37D633B846F1}">
                  <asvg:svgBlip xmlns:asvg="http://schemas.microsoft.com/office/drawing/2016/SVG/main" r:embed="rId8"/>
                </a:ext>
              </a:extLst>
            </a:blip>
            <a:stretch>
              <a:fillRect l="-144367" r="-155055" b="-24648"/>
            </a:stretch>
          </a:blipFill>
        </p:spPr>
        <p:txBody>
          <a:bodyPr/>
          <a:lstStyle/>
          <a:p>
            <a:endParaRPr lang="en-US"/>
          </a:p>
        </p:txBody>
      </p:sp>
      <p:sp>
        <p:nvSpPr>
          <p:cNvPr id="48" name="Freeform 48"/>
          <p:cNvSpPr/>
          <p:nvPr/>
        </p:nvSpPr>
        <p:spPr>
          <a:xfrm>
            <a:off x="68245" y="3657244"/>
            <a:ext cx="3721901" cy="3833418"/>
          </a:xfrm>
          <a:custGeom>
            <a:avLst/>
            <a:gdLst/>
            <a:ahLst/>
            <a:cxnLst/>
            <a:rect l="l" t="t" r="r" b="b"/>
            <a:pathLst>
              <a:path w="3721901" h="3833418">
                <a:moveTo>
                  <a:pt x="0" y="0"/>
                </a:moveTo>
                <a:lnTo>
                  <a:pt x="3721901" y="0"/>
                </a:lnTo>
                <a:lnTo>
                  <a:pt x="3721901" y="3833419"/>
                </a:lnTo>
                <a:lnTo>
                  <a:pt x="0" y="3833419"/>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49" name="Freeform 49"/>
          <p:cNvSpPr/>
          <p:nvPr/>
        </p:nvSpPr>
        <p:spPr>
          <a:xfrm>
            <a:off x="14743632" y="13953"/>
            <a:ext cx="3199322" cy="3186825"/>
          </a:xfrm>
          <a:custGeom>
            <a:avLst/>
            <a:gdLst/>
            <a:ahLst/>
            <a:cxnLst/>
            <a:rect l="l" t="t" r="r" b="b"/>
            <a:pathLst>
              <a:path w="3199322" h="3186825">
                <a:moveTo>
                  <a:pt x="0" y="0"/>
                </a:moveTo>
                <a:lnTo>
                  <a:pt x="3199322" y="0"/>
                </a:lnTo>
                <a:lnTo>
                  <a:pt x="3199322" y="3186825"/>
                </a:lnTo>
                <a:lnTo>
                  <a:pt x="0" y="3186825"/>
                </a:lnTo>
                <a:lnTo>
                  <a:pt x="0" y="0"/>
                </a:lnTo>
                <a:close/>
              </a:path>
            </a:pathLst>
          </a:custGeom>
          <a:blipFill>
            <a:blip r:embed="rId10"/>
            <a:stretch>
              <a:fillRect/>
            </a:stretch>
          </a:blipFill>
        </p:spPr>
        <p:txBody>
          <a:bodyPr/>
          <a:lstStyle/>
          <a:p>
            <a:endParaRPr lang="en-US"/>
          </a:p>
        </p:txBody>
      </p:sp>
      <p:sp>
        <p:nvSpPr>
          <p:cNvPr id="50" name="Freeform 50"/>
          <p:cNvSpPr/>
          <p:nvPr/>
        </p:nvSpPr>
        <p:spPr>
          <a:xfrm>
            <a:off x="14680873" y="6789839"/>
            <a:ext cx="3229590" cy="3326683"/>
          </a:xfrm>
          <a:custGeom>
            <a:avLst/>
            <a:gdLst/>
            <a:ahLst/>
            <a:cxnLst/>
            <a:rect l="l" t="t" r="r" b="b"/>
            <a:pathLst>
              <a:path w="3229590" h="3326683">
                <a:moveTo>
                  <a:pt x="0" y="0"/>
                </a:moveTo>
                <a:lnTo>
                  <a:pt x="3229590" y="0"/>
                </a:lnTo>
                <a:lnTo>
                  <a:pt x="3229590" y="3326683"/>
                </a:lnTo>
                <a:lnTo>
                  <a:pt x="0" y="3326683"/>
                </a:lnTo>
                <a:lnTo>
                  <a:pt x="0" y="0"/>
                </a:lnTo>
                <a:close/>
              </a:path>
            </a:pathLst>
          </a:custGeom>
          <a:blipFill>
            <a:blip r:embed="rId11"/>
            <a:stretch>
              <a:fillRect l="-40" r="-40" b="-4187"/>
            </a:stretch>
          </a:blipFill>
        </p:spPr>
        <p:txBody>
          <a:bodyPr/>
          <a:lstStyle/>
          <a:p>
            <a:endParaRPr lang="en-US"/>
          </a:p>
        </p:txBody>
      </p:sp>
      <p:sp>
        <p:nvSpPr>
          <p:cNvPr id="51" name="Freeform 51"/>
          <p:cNvSpPr/>
          <p:nvPr/>
        </p:nvSpPr>
        <p:spPr>
          <a:xfrm>
            <a:off x="14789172" y="3340466"/>
            <a:ext cx="3153782" cy="3309684"/>
          </a:xfrm>
          <a:custGeom>
            <a:avLst/>
            <a:gdLst/>
            <a:ahLst/>
            <a:cxnLst/>
            <a:rect l="l" t="t" r="r" b="b"/>
            <a:pathLst>
              <a:path w="3153782" h="3309684">
                <a:moveTo>
                  <a:pt x="0" y="0"/>
                </a:moveTo>
                <a:lnTo>
                  <a:pt x="3153782" y="0"/>
                </a:lnTo>
                <a:lnTo>
                  <a:pt x="3153782" y="3309684"/>
                </a:lnTo>
                <a:lnTo>
                  <a:pt x="0" y="3309684"/>
                </a:lnTo>
                <a:lnTo>
                  <a:pt x="0" y="0"/>
                </a:lnTo>
                <a:close/>
              </a:path>
            </a:pathLst>
          </a:custGeom>
          <a:blipFill>
            <a:blip r:embed="rId12"/>
            <a:stretch>
              <a:fillRect l="-5067" r="-3623"/>
            </a:stretch>
          </a:blipFill>
        </p:spPr>
        <p:txBody>
          <a:bodyPr/>
          <a:lstStyle/>
          <a:p>
            <a:endParaRPr lang="en-US"/>
          </a:p>
        </p:txBody>
      </p:sp>
      <p:sp>
        <p:nvSpPr>
          <p:cNvPr id="52" name="Freeform 52"/>
          <p:cNvSpPr/>
          <p:nvPr/>
        </p:nvSpPr>
        <p:spPr>
          <a:xfrm>
            <a:off x="10877729" y="4032243"/>
            <a:ext cx="3036128" cy="2823213"/>
          </a:xfrm>
          <a:custGeom>
            <a:avLst/>
            <a:gdLst/>
            <a:ahLst/>
            <a:cxnLst/>
            <a:rect l="l" t="t" r="r" b="b"/>
            <a:pathLst>
              <a:path w="3036128" h="2823213">
                <a:moveTo>
                  <a:pt x="0" y="0"/>
                </a:moveTo>
                <a:lnTo>
                  <a:pt x="3036128" y="0"/>
                </a:lnTo>
                <a:lnTo>
                  <a:pt x="3036128" y="2823213"/>
                </a:lnTo>
                <a:lnTo>
                  <a:pt x="0" y="2823213"/>
                </a:lnTo>
                <a:lnTo>
                  <a:pt x="0" y="0"/>
                </a:lnTo>
                <a:close/>
              </a:path>
            </a:pathLst>
          </a:custGeom>
          <a:blipFill>
            <a:blip r:embed="rId13"/>
            <a:stretch>
              <a:fillRect t="-11037" b="-11037"/>
            </a:stretch>
          </a:blipFill>
        </p:spPr>
        <p:txBody>
          <a:bodyPr/>
          <a:lstStyle/>
          <a:p>
            <a:endParaRPr lang="en-US"/>
          </a:p>
        </p:txBody>
      </p:sp>
      <p:sp>
        <p:nvSpPr>
          <p:cNvPr id="53" name="Freeform 53"/>
          <p:cNvSpPr/>
          <p:nvPr/>
        </p:nvSpPr>
        <p:spPr>
          <a:xfrm>
            <a:off x="10817049" y="31924"/>
            <a:ext cx="2914947" cy="2816971"/>
          </a:xfrm>
          <a:custGeom>
            <a:avLst/>
            <a:gdLst/>
            <a:ahLst/>
            <a:cxnLst/>
            <a:rect l="l" t="t" r="r" b="b"/>
            <a:pathLst>
              <a:path w="2914947" h="2816971">
                <a:moveTo>
                  <a:pt x="0" y="0"/>
                </a:moveTo>
                <a:lnTo>
                  <a:pt x="2914947" y="0"/>
                </a:lnTo>
                <a:lnTo>
                  <a:pt x="2914947" y="2816971"/>
                </a:lnTo>
                <a:lnTo>
                  <a:pt x="0" y="2816971"/>
                </a:lnTo>
                <a:lnTo>
                  <a:pt x="0" y="0"/>
                </a:lnTo>
                <a:close/>
              </a:path>
            </a:pathLst>
          </a:custGeom>
          <a:blipFill>
            <a:blip r:embed="rId14"/>
            <a:stretch>
              <a:fillRect t="-3594" b="-14730"/>
            </a:stretch>
          </a:blipFill>
        </p:spPr>
        <p:txBody>
          <a:bodyPr/>
          <a:lstStyle/>
          <a:p>
            <a:endParaRPr lang="en-US"/>
          </a:p>
        </p:txBody>
      </p:sp>
      <p:sp>
        <p:nvSpPr>
          <p:cNvPr id="54" name="Freeform 54"/>
          <p:cNvSpPr/>
          <p:nvPr/>
        </p:nvSpPr>
        <p:spPr>
          <a:xfrm>
            <a:off x="10786821" y="7571514"/>
            <a:ext cx="3127036" cy="2796337"/>
          </a:xfrm>
          <a:custGeom>
            <a:avLst/>
            <a:gdLst/>
            <a:ahLst/>
            <a:cxnLst/>
            <a:rect l="l" t="t" r="r" b="b"/>
            <a:pathLst>
              <a:path w="3127036" h="2796337">
                <a:moveTo>
                  <a:pt x="0" y="0"/>
                </a:moveTo>
                <a:lnTo>
                  <a:pt x="3127036" y="0"/>
                </a:lnTo>
                <a:lnTo>
                  <a:pt x="3127036" y="2796337"/>
                </a:lnTo>
                <a:lnTo>
                  <a:pt x="0" y="2796337"/>
                </a:lnTo>
                <a:lnTo>
                  <a:pt x="0" y="0"/>
                </a:lnTo>
                <a:close/>
              </a:path>
            </a:pathLst>
          </a:custGeom>
          <a:blipFill>
            <a:blip r:embed="rId15"/>
            <a:stretch>
              <a:fillRect l="-589" t="-7440" r="-589"/>
            </a:stretch>
          </a:blipFill>
        </p:spPr>
        <p:txBody>
          <a:bodyPr/>
          <a:lstStyle/>
          <a:p>
            <a:endParaRPr lang="en-US"/>
          </a:p>
        </p:txBody>
      </p:sp>
      <p:sp>
        <p:nvSpPr>
          <p:cNvPr id="55" name="TextBox 55"/>
          <p:cNvSpPr txBox="1"/>
          <p:nvPr/>
        </p:nvSpPr>
        <p:spPr>
          <a:xfrm>
            <a:off x="6252838" y="578166"/>
            <a:ext cx="1920441" cy="378570"/>
          </a:xfrm>
          <a:prstGeom prst="rect">
            <a:avLst/>
          </a:prstGeom>
        </p:spPr>
        <p:txBody>
          <a:bodyPr lIns="0" tIns="0" rIns="0" bIns="0" rtlCol="0" anchor="t">
            <a:spAutoFit/>
          </a:bodyPr>
          <a:lstStyle/>
          <a:p>
            <a:pPr marL="0" lvl="0" indent="0" algn="ctr">
              <a:lnSpc>
                <a:spcPts val="2256"/>
              </a:lnSpc>
              <a:spcBef>
                <a:spcPct val="0"/>
              </a:spcBef>
            </a:pPr>
            <a:r>
              <a:rPr lang="en-US" sz="2751">
                <a:solidFill>
                  <a:srgbClr val="2A2B39"/>
                </a:solidFill>
                <a:latin typeface="Ballpoint"/>
                <a:ea typeface="Ballpoint"/>
                <a:cs typeface="Ballpoint"/>
                <a:sym typeface="Ballpoint"/>
              </a:rPr>
              <a:t>Mat</a:t>
            </a:r>
          </a:p>
        </p:txBody>
      </p:sp>
      <p:sp>
        <p:nvSpPr>
          <p:cNvPr id="56" name="TextBox 56"/>
          <p:cNvSpPr txBox="1"/>
          <p:nvPr/>
        </p:nvSpPr>
        <p:spPr>
          <a:xfrm>
            <a:off x="68245" y="4355504"/>
            <a:ext cx="3893173" cy="2809315"/>
          </a:xfrm>
          <a:prstGeom prst="rect">
            <a:avLst/>
          </a:prstGeom>
        </p:spPr>
        <p:txBody>
          <a:bodyPr lIns="0" tIns="0" rIns="0" bIns="0" rtlCol="0" anchor="t">
            <a:spAutoFit/>
          </a:bodyPr>
          <a:lstStyle/>
          <a:p>
            <a:pPr algn="ctr">
              <a:lnSpc>
                <a:spcPts val="6843"/>
              </a:lnSpc>
            </a:pPr>
            <a:r>
              <a:rPr lang="en-US" sz="7520">
                <a:solidFill>
                  <a:srgbClr val="2A2B39"/>
                </a:solidFill>
                <a:latin typeface="Ballpoint"/>
                <a:ea typeface="Ballpoint"/>
                <a:cs typeface="Ballpoint"/>
                <a:sym typeface="Ballpoint"/>
              </a:rPr>
              <a:t>STEPS OF FRAMEWORK</a:t>
            </a:r>
          </a:p>
          <a:p>
            <a:pPr marL="0" lvl="0" indent="0" algn="ctr">
              <a:lnSpc>
                <a:spcPts val="6843"/>
              </a:lnSpc>
              <a:spcBef>
                <a:spcPct val="0"/>
              </a:spcBef>
            </a:pPr>
            <a:r>
              <a:rPr lang="en-US" sz="7520">
                <a:solidFill>
                  <a:srgbClr val="2A2B39"/>
                </a:solidFill>
                <a:latin typeface="Ballpoint"/>
                <a:ea typeface="Ballpoint"/>
                <a:cs typeface="Ballpoint"/>
                <a:sym typeface="Ballpoint"/>
              </a:rPr>
              <a:t>CONTD.</a:t>
            </a:r>
          </a:p>
        </p:txBody>
      </p:sp>
      <p:sp>
        <p:nvSpPr>
          <p:cNvPr id="57" name="Freeform 57"/>
          <p:cNvSpPr/>
          <p:nvPr/>
        </p:nvSpPr>
        <p:spPr>
          <a:xfrm rot="-3153883">
            <a:off x="-7629601" y="3720983"/>
            <a:ext cx="11473483" cy="7009255"/>
          </a:xfrm>
          <a:custGeom>
            <a:avLst/>
            <a:gdLst/>
            <a:ahLst/>
            <a:cxnLst/>
            <a:rect l="l" t="t" r="r" b="b"/>
            <a:pathLst>
              <a:path w="11473483" h="7009255">
                <a:moveTo>
                  <a:pt x="0" y="0"/>
                </a:moveTo>
                <a:lnTo>
                  <a:pt x="11473483" y="0"/>
                </a:lnTo>
                <a:lnTo>
                  <a:pt x="11473483" y="7009255"/>
                </a:lnTo>
                <a:lnTo>
                  <a:pt x="0" y="7009255"/>
                </a:lnTo>
                <a:lnTo>
                  <a:pt x="0" y="0"/>
                </a:lnTo>
                <a:close/>
              </a:path>
            </a:pathLst>
          </a:custGeom>
          <a:blipFill>
            <a:blip>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58" name="Freeform 58"/>
          <p:cNvSpPr/>
          <p:nvPr/>
        </p:nvSpPr>
        <p:spPr>
          <a:xfrm rot="-341720">
            <a:off x="-2822285" y="-3843992"/>
            <a:ext cx="8984244" cy="5488556"/>
          </a:xfrm>
          <a:custGeom>
            <a:avLst/>
            <a:gdLst/>
            <a:ahLst/>
            <a:cxnLst/>
            <a:rect l="l" t="t" r="r" b="b"/>
            <a:pathLst>
              <a:path w="8984244" h="5488556">
                <a:moveTo>
                  <a:pt x="0" y="0"/>
                </a:moveTo>
                <a:lnTo>
                  <a:pt x="8984244" y="0"/>
                </a:lnTo>
                <a:lnTo>
                  <a:pt x="8984244" y="5488556"/>
                </a:lnTo>
                <a:lnTo>
                  <a:pt x="0" y="5488556"/>
                </a:lnTo>
                <a:lnTo>
                  <a:pt x="0" y="0"/>
                </a:lnTo>
                <a:close/>
              </a:path>
            </a:pathLst>
          </a:custGeom>
          <a:blipFill>
            <a:blip>
              <a:extLst>
                <a:ext uri="{96DAC541-7B7A-43D3-8B79-37D633B846F1}">
                  <asvg:svgBlip xmlns:asvg="http://schemas.microsoft.com/office/drawing/2016/SVG/main" r:embed="rId17"/>
                </a:ext>
              </a:extLst>
            </a:blip>
            <a:stretch>
              <a:fillRect/>
            </a:stretch>
          </a:blipFill>
        </p:spPr>
        <p:txBody>
          <a:bodyPr/>
          <a:lstStyle/>
          <a:p>
            <a:endParaRPr lang="en-US"/>
          </a:p>
        </p:txBody>
      </p:sp>
      <p:sp>
        <p:nvSpPr>
          <p:cNvPr id="59" name="Freeform 59"/>
          <p:cNvSpPr/>
          <p:nvPr/>
        </p:nvSpPr>
        <p:spPr>
          <a:xfrm>
            <a:off x="77499" y="9368945"/>
            <a:ext cx="3184675" cy="747576"/>
          </a:xfrm>
          <a:custGeom>
            <a:avLst/>
            <a:gdLst/>
            <a:ahLst/>
            <a:cxnLst/>
            <a:rect l="l" t="t" r="r" b="b"/>
            <a:pathLst>
              <a:path w="3184675" h="747576">
                <a:moveTo>
                  <a:pt x="0" y="0"/>
                </a:moveTo>
                <a:lnTo>
                  <a:pt x="3184676" y="0"/>
                </a:lnTo>
                <a:lnTo>
                  <a:pt x="3184676" y="747577"/>
                </a:lnTo>
                <a:lnTo>
                  <a:pt x="0" y="747577"/>
                </a:lnTo>
                <a:lnTo>
                  <a:pt x="0" y="0"/>
                </a:lnTo>
                <a:close/>
              </a:path>
            </a:pathLst>
          </a:custGeom>
          <a:blipFill>
            <a:blip r:embed="rId18"/>
            <a:stretch>
              <a:fillRect/>
            </a:stretch>
          </a:blipFill>
        </p:spPr>
        <p:txBody>
          <a:bodyPr/>
          <a:lstStyle/>
          <a:p>
            <a:endParaRPr lang="en-US"/>
          </a:p>
        </p:txBody>
      </p:sp>
      <p:sp>
        <p:nvSpPr>
          <p:cNvPr id="60" name="TextBox 60"/>
          <p:cNvSpPr txBox="1"/>
          <p:nvPr/>
        </p:nvSpPr>
        <p:spPr>
          <a:xfrm>
            <a:off x="4975315" y="1500039"/>
            <a:ext cx="4327064" cy="1551841"/>
          </a:xfrm>
          <a:prstGeom prst="rect">
            <a:avLst/>
          </a:prstGeom>
        </p:spPr>
        <p:txBody>
          <a:bodyPr lIns="0" tIns="0" rIns="0" bIns="0" rtlCol="0" anchor="t">
            <a:spAutoFit/>
          </a:bodyPr>
          <a:lstStyle/>
          <a:p>
            <a:pPr marL="332171" lvl="1" indent="-166086" algn="l">
              <a:lnSpc>
                <a:spcPts val="2077"/>
              </a:lnSpc>
              <a:buFont typeface="Arial"/>
              <a:buChar char="•"/>
            </a:pPr>
            <a:r>
              <a:rPr lang="en-US" sz="1538" b="1">
                <a:solidFill>
                  <a:srgbClr val="2A2B39"/>
                </a:solidFill>
                <a:latin typeface="Aristotelica Pro Bold"/>
                <a:ea typeface="Aristotelica Pro Bold"/>
                <a:cs typeface="Aristotelica Pro Bold"/>
                <a:sym typeface="Aristotelica Pro Bold"/>
              </a:rPr>
              <a:t>Kneeling on</a:t>
            </a:r>
            <a:r>
              <a:rPr lang="en-US" sz="1538" b="1" u="none" strike="noStrike">
                <a:solidFill>
                  <a:srgbClr val="2A2B39"/>
                </a:solidFill>
                <a:latin typeface="Aristotelica Pro Bold"/>
                <a:ea typeface="Aristotelica Pro Bold"/>
                <a:cs typeface="Aristotelica Pro Bold"/>
                <a:sym typeface="Aristotelica Pro Bold"/>
              </a:rPr>
              <a:t> all fours</a:t>
            </a:r>
          </a:p>
          <a:p>
            <a:pPr marL="332171" lvl="1" indent="-166086" algn="l">
              <a:lnSpc>
                <a:spcPts val="2077"/>
              </a:lnSpc>
              <a:buFont typeface="Arial"/>
              <a:buChar char="•"/>
            </a:pPr>
            <a:r>
              <a:rPr lang="en-US" sz="1538" b="1" u="none" strike="noStrike">
                <a:solidFill>
                  <a:srgbClr val="2A2B39"/>
                </a:solidFill>
                <a:latin typeface="Aristotelica Pro Bold"/>
                <a:ea typeface="Aristotelica Pro Bold"/>
                <a:cs typeface="Aristotelica Pro Bold"/>
                <a:sym typeface="Aristotelica Pro Bold"/>
              </a:rPr>
              <a:t>Lean over a birthing ball</a:t>
            </a:r>
          </a:p>
          <a:p>
            <a:pPr marL="332171" lvl="1" indent="-166086" algn="l">
              <a:lnSpc>
                <a:spcPts val="2077"/>
              </a:lnSpc>
              <a:buFont typeface="Arial"/>
              <a:buChar char="•"/>
            </a:pPr>
            <a:r>
              <a:rPr lang="en-US" sz="1538" b="1" u="none" strike="noStrike">
                <a:solidFill>
                  <a:srgbClr val="2A2B39"/>
                </a:solidFill>
                <a:latin typeface="Aristotelica Pro Bold"/>
                <a:ea typeface="Aristotelica Pro Bold"/>
                <a:cs typeface="Aristotelica Pro Bold"/>
                <a:sym typeface="Aristotelica Pro Bold"/>
              </a:rPr>
              <a:t>Perform pelvic tilt with partner while on mat </a:t>
            </a:r>
          </a:p>
          <a:p>
            <a:pPr marL="332171" lvl="1" indent="-166086" algn="l">
              <a:lnSpc>
                <a:spcPts val="2077"/>
              </a:lnSpc>
              <a:buFont typeface="Arial"/>
              <a:buChar char="•"/>
            </a:pPr>
            <a:r>
              <a:rPr lang="en-US" sz="1538" b="1" u="none" strike="noStrike">
                <a:solidFill>
                  <a:srgbClr val="2A2B39"/>
                </a:solidFill>
                <a:latin typeface="Aristotelica Pro Bold"/>
                <a:ea typeface="Aristotelica Pro Bold"/>
                <a:cs typeface="Aristotelica Pro Bold"/>
                <a:sym typeface="Aristotelica Pro Bold"/>
              </a:rPr>
              <a:t>These positions help place the baby in a great position to descend</a:t>
            </a:r>
          </a:p>
          <a:p>
            <a:pPr marL="0" lvl="0" indent="0" algn="ctr">
              <a:lnSpc>
                <a:spcPts val="2077"/>
              </a:lnSpc>
              <a:spcBef>
                <a:spcPct val="0"/>
              </a:spcBef>
            </a:pPr>
            <a:endParaRPr lang="en-US" sz="1538" b="1" u="none" strike="noStrike">
              <a:solidFill>
                <a:srgbClr val="2A2B39"/>
              </a:solidFill>
              <a:latin typeface="Aristotelica Pro Bold"/>
              <a:ea typeface="Aristotelica Pro Bold"/>
              <a:cs typeface="Aristotelica Pro Bold"/>
              <a:sym typeface="Aristotelica Pro Bold"/>
            </a:endParaRPr>
          </a:p>
        </p:txBody>
      </p:sp>
      <p:sp>
        <p:nvSpPr>
          <p:cNvPr id="61" name="TextBox 61"/>
          <p:cNvSpPr txBox="1"/>
          <p:nvPr/>
        </p:nvSpPr>
        <p:spPr>
          <a:xfrm>
            <a:off x="6227871" y="3630939"/>
            <a:ext cx="1920441" cy="378570"/>
          </a:xfrm>
          <a:prstGeom prst="rect">
            <a:avLst/>
          </a:prstGeom>
        </p:spPr>
        <p:txBody>
          <a:bodyPr lIns="0" tIns="0" rIns="0" bIns="0" rtlCol="0" anchor="t">
            <a:spAutoFit/>
          </a:bodyPr>
          <a:lstStyle/>
          <a:p>
            <a:pPr marL="0" lvl="0" indent="0" algn="ctr">
              <a:lnSpc>
                <a:spcPts val="2256"/>
              </a:lnSpc>
              <a:spcBef>
                <a:spcPct val="0"/>
              </a:spcBef>
            </a:pPr>
            <a:r>
              <a:rPr lang="en-US" sz="2751">
                <a:solidFill>
                  <a:srgbClr val="2A2B39"/>
                </a:solidFill>
                <a:latin typeface="Ballpoint"/>
                <a:ea typeface="Ballpoint"/>
                <a:cs typeface="Ballpoint"/>
                <a:sym typeface="Ballpoint"/>
              </a:rPr>
              <a:t>Birthing Ball</a:t>
            </a:r>
          </a:p>
        </p:txBody>
      </p:sp>
      <p:sp>
        <p:nvSpPr>
          <p:cNvPr id="62" name="TextBox 62"/>
          <p:cNvSpPr txBox="1"/>
          <p:nvPr/>
        </p:nvSpPr>
        <p:spPr>
          <a:xfrm>
            <a:off x="6091891" y="7029645"/>
            <a:ext cx="2192401" cy="378570"/>
          </a:xfrm>
          <a:prstGeom prst="rect">
            <a:avLst/>
          </a:prstGeom>
        </p:spPr>
        <p:txBody>
          <a:bodyPr lIns="0" tIns="0" rIns="0" bIns="0" rtlCol="0" anchor="t">
            <a:spAutoFit/>
          </a:bodyPr>
          <a:lstStyle/>
          <a:p>
            <a:pPr marL="0" lvl="0" indent="0" algn="ctr">
              <a:lnSpc>
                <a:spcPts val="2256"/>
              </a:lnSpc>
              <a:spcBef>
                <a:spcPct val="0"/>
              </a:spcBef>
            </a:pPr>
            <a:r>
              <a:rPr lang="en-US" sz="2751">
                <a:solidFill>
                  <a:srgbClr val="2A2B39"/>
                </a:solidFill>
                <a:latin typeface="Ballpoint"/>
                <a:ea typeface="Ballpoint"/>
                <a:cs typeface="Ballpoint"/>
                <a:sym typeface="Ballpoint"/>
              </a:rPr>
              <a:t>Alternative Therapy</a:t>
            </a:r>
          </a:p>
        </p:txBody>
      </p:sp>
      <p:sp>
        <p:nvSpPr>
          <p:cNvPr id="63" name="TextBox 63"/>
          <p:cNvSpPr txBox="1"/>
          <p:nvPr/>
        </p:nvSpPr>
        <p:spPr>
          <a:xfrm>
            <a:off x="5345783" y="4692676"/>
            <a:ext cx="3586129" cy="1733981"/>
          </a:xfrm>
          <a:prstGeom prst="rect">
            <a:avLst/>
          </a:prstGeom>
        </p:spPr>
        <p:txBody>
          <a:bodyPr lIns="0" tIns="0" rIns="0" bIns="0" rtlCol="0" anchor="t">
            <a:spAutoFit/>
          </a:bodyPr>
          <a:lstStyle/>
          <a:p>
            <a:pPr algn="l">
              <a:lnSpc>
                <a:spcPts val="1994"/>
              </a:lnSpc>
            </a:pPr>
            <a:r>
              <a:rPr lang="en-US" sz="1477" b="1">
                <a:solidFill>
                  <a:srgbClr val="2A2B39"/>
                </a:solidFill>
                <a:latin typeface="Aristotelica Pro Bold"/>
                <a:ea typeface="Aristotelica Pro Bold"/>
                <a:cs typeface="Aristotelica Pro Bold"/>
                <a:sym typeface="Aristotelica Pro Bold"/>
              </a:rPr>
              <a:t>Encouraging movement and utilization of a birthing ball for </a:t>
            </a:r>
          </a:p>
          <a:p>
            <a:pPr marL="318970" lvl="1" indent="-159485" algn="l">
              <a:lnSpc>
                <a:spcPts val="1994"/>
              </a:lnSpc>
              <a:buFont typeface="Arial"/>
              <a:buChar char="•"/>
            </a:pPr>
            <a:r>
              <a:rPr lang="en-US" sz="1477" b="1">
                <a:solidFill>
                  <a:srgbClr val="2A2B39"/>
                </a:solidFill>
                <a:latin typeface="Aristotelica Pro Bold"/>
                <a:ea typeface="Aristotelica Pro Bold"/>
                <a:cs typeface="Aristotelica Pro Bold"/>
                <a:sym typeface="Aristotelica Pro Bold"/>
              </a:rPr>
              <a:t>W</a:t>
            </a:r>
            <a:r>
              <a:rPr lang="en-US" sz="1477" b="1" u="none" strike="noStrike">
                <a:solidFill>
                  <a:srgbClr val="2A2B39"/>
                </a:solidFill>
                <a:latin typeface="Aristotelica Pro Bold"/>
                <a:ea typeface="Aristotelica Pro Bold"/>
                <a:cs typeface="Aristotelica Pro Bold"/>
                <a:sym typeface="Aristotelica Pro Bold"/>
              </a:rPr>
              <a:t>hile sitting on the birthing ball, performing a figure-8 rotation allows for rotation of the fetal head into the pelvis.</a:t>
            </a:r>
          </a:p>
          <a:p>
            <a:pPr marL="0" lvl="0" indent="0" algn="ctr">
              <a:lnSpc>
                <a:spcPts val="1994"/>
              </a:lnSpc>
              <a:spcBef>
                <a:spcPct val="0"/>
              </a:spcBef>
            </a:pPr>
            <a:endParaRPr lang="en-US" sz="1477" b="1" u="none" strike="noStrike">
              <a:solidFill>
                <a:srgbClr val="2A2B39"/>
              </a:solidFill>
              <a:latin typeface="Aristotelica Pro Bold"/>
              <a:ea typeface="Aristotelica Pro Bold"/>
              <a:cs typeface="Aristotelica Pro Bold"/>
              <a:sym typeface="Aristotelica Pro Bold"/>
            </a:endParaRPr>
          </a:p>
        </p:txBody>
      </p:sp>
      <p:sp>
        <p:nvSpPr>
          <p:cNvPr id="64" name="TextBox 64"/>
          <p:cNvSpPr txBox="1"/>
          <p:nvPr/>
        </p:nvSpPr>
        <p:spPr>
          <a:xfrm>
            <a:off x="5274730" y="8102343"/>
            <a:ext cx="4147632" cy="1294666"/>
          </a:xfrm>
          <a:prstGeom prst="rect">
            <a:avLst/>
          </a:prstGeom>
        </p:spPr>
        <p:txBody>
          <a:bodyPr lIns="0" tIns="0" rIns="0" bIns="0" rtlCol="0" anchor="t">
            <a:spAutoFit/>
          </a:bodyPr>
          <a:lstStyle/>
          <a:p>
            <a:pPr algn="ctr">
              <a:lnSpc>
                <a:spcPts val="2077"/>
              </a:lnSpc>
            </a:pPr>
            <a:r>
              <a:rPr lang="en-US" sz="1538" b="1">
                <a:solidFill>
                  <a:srgbClr val="2A2B39"/>
                </a:solidFill>
                <a:latin typeface="Aristotelica Pro Bold"/>
                <a:ea typeface="Aristotelica Pro Bold"/>
                <a:cs typeface="Aristotelica Pro Bold"/>
                <a:sym typeface="Aristotelica Pro Bold"/>
              </a:rPr>
              <a:t>Coping mechanisms for pain management</a:t>
            </a:r>
          </a:p>
          <a:p>
            <a:pPr marL="332171" lvl="1" indent="-166086" algn="l">
              <a:lnSpc>
                <a:spcPts val="2077"/>
              </a:lnSpc>
              <a:buFont typeface="Arial"/>
              <a:buChar char="•"/>
            </a:pPr>
            <a:r>
              <a:rPr lang="en-US" sz="1538" b="1">
                <a:solidFill>
                  <a:srgbClr val="2A2B39"/>
                </a:solidFill>
                <a:latin typeface="Aristotelica Pro Bold"/>
                <a:ea typeface="Aristotelica Pro Bold"/>
                <a:cs typeface="Aristotelica Pro Bold"/>
                <a:sym typeface="Aristotelica Pro Bold"/>
              </a:rPr>
              <a:t>A</a:t>
            </a:r>
            <a:r>
              <a:rPr lang="en-US" sz="1538" b="1" u="none" strike="noStrike">
                <a:solidFill>
                  <a:srgbClr val="2A2B39"/>
                </a:solidFill>
                <a:latin typeface="Aristotelica Pro Bold"/>
                <a:ea typeface="Aristotelica Pro Bold"/>
                <a:cs typeface="Aristotelica Pro Bold"/>
                <a:sym typeface="Aristotelica Pro Bold"/>
              </a:rPr>
              <a:t>romatherapy</a:t>
            </a:r>
          </a:p>
          <a:p>
            <a:pPr marL="332171" lvl="1" indent="-166086" algn="l">
              <a:lnSpc>
                <a:spcPts val="2077"/>
              </a:lnSpc>
              <a:buFont typeface="Arial"/>
              <a:buChar char="•"/>
            </a:pPr>
            <a:r>
              <a:rPr lang="en-US" sz="1538" b="1" u="none" strike="noStrike">
                <a:solidFill>
                  <a:srgbClr val="2A2B39"/>
                </a:solidFill>
                <a:latin typeface="Aristotelica Pro Bold"/>
                <a:ea typeface="Aristotelica Pro Bold"/>
                <a:cs typeface="Aristotelica Pro Bold"/>
                <a:sym typeface="Aristotelica Pro Bold"/>
              </a:rPr>
              <a:t>Homeopathy</a:t>
            </a:r>
          </a:p>
          <a:p>
            <a:pPr marL="332171" lvl="1" indent="-166086" algn="l">
              <a:lnSpc>
                <a:spcPts val="2077"/>
              </a:lnSpc>
              <a:buFont typeface="Arial"/>
              <a:buChar char="•"/>
            </a:pPr>
            <a:r>
              <a:rPr lang="en-US" sz="1538" b="1" u="none" strike="noStrike">
                <a:solidFill>
                  <a:srgbClr val="2A2B39"/>
                </a:solidFill>
                <a:latin typeface="Aristotelica Pro Bold"/>
                <a:ea typeface="Aristotelica Pro Bold"/>
                <a:cs typeface="Aristotelica Pro Bold"/>
                <a:sym typeface="Aristotelica Pro Bold"/>
              </a:rPr>
              <a:t>Acupressure</a:t>
            </a:r>
          </a:p>
          <a:p>
            <a:pPr marL="332171" lvl="1" indent="-166086" algn="l">
              <a:lnSpc>
                <a:spcPts val="2077"/>
              </a:lnSpc>
              <a:buFont typeface="Arial"/>
              <a:buChar char="•"/>
            </a:pPr>
            <a:r>
              <a:rPr lang="en-US" sz="1538" b="1" u="none" strike="noStrike">
                <a:solidFill>
                  <a:srgbClr val="2A2B39"/>
                </a:solidFill>
                <a:latin typeface="Aristotelica Pro Bold"/>
                <a:ea typeface="Aristotelica Pro Bold"/>
                <a:cs typeface="Aristotelica Pro Bold"/>
                <a:sym typeface="Aristotelica Pro Bold"/>
              </a:rPr>
              <a:t>Massage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037345">
            <a:off x="12988457" y="-2050725"/>
            <a:ext cx="10191985" cy="6226376"/>
          </a:xfrm>
          <a:custGeom>
            <a:avLst/>
            <a:gdLst/>
            <a:ahLst/>
            <a:cxnLst/>
            <a:rect l="l" t="t" r="r" b="b"/>
            <a:pathLst>
              <a:path w="10191985" h="6226376">
                <a:moveTo>
                  <a:pt x="0" y="0"/>
                </a:moveTo>
                <a:lnTo>
                  <a:pt x="10191985" y="0"/>
                </a:lnTo>
                <a:lnTo>
                  <a:pt x="10191985" y="6226377"/>
                </a:lnTo>
                <a:lnTo>
                  <a:pt x="0" y="622637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341720">
            <a:off x="-4492122" y="-2008178"/>
            <a:ext cx="8984244" cy="5488556"/>
          </a:xfrm>
          <a:custGeom>
            <a:avLst/>
            <a:gdLst/>
            <a:ahLst/>
            <a:cxnLst/>
            <a:rect l="l" t="t" r="r" b="b"/>
            <a:pathLst>
              <a:path w="8984244" h="5488556">
                <a:moveTo>
                  <a:pt x="0" y="0"/>
                </a:moveTo>
                <a:lnTo>
                  <a:pt x="8984244" y="0"/>
                </a:lnTo>
                <a:lnTo>
                  <a:pt x="8984244" y="5488556"/>
                </a:lnTo>
                <a:lnTo>
                  <a:pt x="0" y="548855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rot="2700000">
            <a:off x="15788762" y="3516109"/>
            <a:ext cx="5172619" cy="3160000"/>
          </a:xfrm>
          <a:custGeom>
            <a:avLst/>
            <a:gdLst/>
            <a:ahLst/>
            <a:cxnLst/>
            <a:rect l="l" t="t" r="r" b="b"/>
            <a:pathLst>
              <a:path w="5172619" h="3160000">
                <a:moveTo>
                  <a:pt x="0" y="0"/>
                </a:moveTo>
                <a:lnTo>
                  <a:pt x="5172619" y="0"/>
                </a:lnTo>
                <a:lnTo>
                  <a:pt x="5172619" y="3160000"/>
                </a:lnTo>
                <a:lnTo>
                  <a:pt x="0" y="31600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rot="99010">
            <a:off x="3876499" y="-3229459"/>
            <a:ext cx="7554774" cy="4615280"/>
          </a:xfrm>
          <a:custGeom>
            <a:avLst/>
            <a:gdLst/>
            <a:ahLst/>
            <a:cxnLst/>
            <a:rect l="l" t="t" r="r" b="b"/>
            <a:pathLst>
              <a:path w="7554774" h="4615280">
                <a:moveTo>
                  <a:pt x="0" y="0"/>
                </a:moveTo>
                <a:lnTo>
                  <a:pt x="7554774" y="0"/>
                </a:lnTo>
                <a:lnTo>
                  <a:pt x="7554774" y="4615280"/>
                </a:lnTo>
                <a:lnTo>
                  <a:pt x="0" y="461528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6"/>
          <p:cNvSpPr/>
          <p:nvPr/>
        </p:nvSpPr>
        <p:spPr>
          <a:xfrm rot="-6678795">
            <a:off x="-2070613" y="7894082"/>
            <a:ext cx="10516904" cy="6424872"/>
          </a:xfrm>
          <a:custGeom>
            <a:avLst/>
            <a:gdLst/>
            <a:ahLst/>
            <a:cxnLst/>
            <a:rect l="l" t="t" r="r" b="b"/>
            <a:pathLst>
              <a:path w="10516904" h="6424872">
                <a:moveTo>
                  <a:pt x="0" y="0"/>
                </a:moveTo>
                <a:lnTo>
                  <a:pt x="10516904" y="0"/>
                </a:lnTo>
                <a:lnTo>
                  <a:pt x="10516904" y="6424872"/>
                </a:lnTo>
                <a:lnTo>
                  <a:pt x="0" y="642487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7" name="Freeform 7"/>
          <p:cNvSpPr/>
          <p:nvPr/>
        </p:nvSpPr>
        <p:spPr>
          <a:xfrm rot="-10535292">
            <a:off x="-7884250" y="2854069"/>
            <a:ext cx="10014325" cy="6117842"/>
          </a:xfrm>
          <a:custGeom>
            <a:avLst/>
            <a:gdLst/>
            <a:ahLst/>
            <a:cxnLst/>
            <a:rect l="l" t="t" r="r" b="b"/>
            <a:pathLst>
              <a:path w="10014325" h="6117842">
                <a:moveTo>
                  <a:pt x="0" y="0"/>
                </a:moveTo>
                <a:lnTo>
                  <a:pt x="10014325" y="0"/>
                </a:lnTo>
                <a:lnTo>
                  <a:pt x="10014325" y="6117842"/>
                </a:lnTo>
                <a:lnTo>
                  <a:pt x="0" y="611784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8" name="Freeform 8"/>
          <p:cNvSpPr/>
          <p:nvPr/>
        </p:nvSpPr>
        <p:spPr>
          <a:xfrm rot="-9641762">
            <a:off x="6115917" y="8206670"/>
            <a:ext cx="6925250" cy="4230698"/>
          </a:xfrm>
          <a:custGeom>
            <a:avLst/>
            <a:gdLst/>
            <a:ahLst/>
            <a:cxnLst/>
            <a:rect l="l" t="t" r="r" b="b"/>
            <a:pathLst>
              <a:path w="6925250" h="4230698">
                <a:moveTo>
                  <a:pt x="0" y="0"/>
                </a:moveTo>
                <a:lnTo>
                  <a:pt x="6925250" y="0"/>
                </a:lnTo>
                <a:lnTo>
                  <a:pt x="6925250" y="4230698"/>
                </a:lnTo>
                <a:lnTo>
                  <a:pt x="0" y="4230698"/>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9" name="Freeform 9"/>
          <p:cNvSpPr/>
          <p:nvPr/>
        </p:nvSpPr>
        <p:spPr>
          <a:xfrm rot="3686128">
            <a:off x="7576466" y="-3037168"/>
            <a:ext cx="6925250" cy="4230698"/>
          </a:xfrm>
          <a:custGeom>
            <a:avLst/>
            <a:gdLst/>
            <a:ahLst/>
            <a:cxnLst/>
            <a:rect l="l" t="t" r="r" b="b"/>
            <a:pathLst>
              <a:path w="6925250" h="4230698">
                <a:moveTo>
                  <a:pt x="0" y="0"/>
                </a:moveTo>
                <a:lnTo>
                  <a:pt x="6925250" y="0"/>
                </a:lnTo>
                <a:lnTo>
                  <a:pt x="6925250" y="4230698"/>
                </a:lnTo>
                <a:lnTo>
                  <a:pt x="0" y="4230698"/>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0" name="Freeform 10"/>
          <p:cNvSpPr/>
          <p:nvPr/>
        </p:nvSpPr>
        <p:spPr>
          <a:xfrm rot="-182594">
            <a:off x="12404063" y="5974224"/>
            <a:ext cx="11473483" cy="7009255"/>
          </a:xfrm>
          <a:custGeom>
            <a:avLst/>
            <a:gdLst/>
            <a:ahLst/>
            <a:cxnLst/>
            <a:rect l="l" t="t" r="r" b="b"/>
            <a:pathLst>
              <a:path w="11473483" h="7009255">
                <a:moveTo>
                  <a:pt x="0" y="0"/>
                </a:moveTo>
                <a:lnTo>
                  <a:pt x="11473482" y="0"/>
                </a:lnTo>
                <a:lnTo>
                  <a:pt x="11473482" y="7009255"/>
                </a:lnTo>
                <a:lnTo>
                  <a:pt x="0" y="7009255"/>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1" name="Freeform 11"/>
          <p:cNvSpPr/>
          <p:nvPr/>
        </p:nvSpPr>
        <p:spPr>
          <a:xfrm rot="2272317">
            <a:off x="3620805" y="4837946"/>
            <a:ext cx="2268209" cy="1624863"/>
          </a:xfrm>
          <a:custGeom>
            <a:avLst/>
            <a:gdLst/>
            <a:ahLst/>
            <a:cxnLst/>
            <a:rect l="l" t="t" r="r" b="b"/>
            <a:pathLst>
              <a:path w="2268209" h="1624863">
                <a:moveTo>
                  <a:pt x="0" y="0"/>
                </a:moveTo>
                <a:lnTo>
                  <a:pt x="2268209" y="0"/>
                </a:lnTo>
                <a:lnTo>
                  <a:pt x="2268209" y="1624862"/>
                </a:lnTo>
                <a:lnTo>
                  <a:pt x="0" y="1624862"/>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2" name="Freeform 12"/>
          <p:cNvSpPr/>
          <p:nvPr/>
        </p:nvSpPr>
        <p:spPr>
          <a:xfrm rot="3045602" flipH="1" flipV="1">
            <a:off x="10982260" y="3241930"/>
            <a:ext cx="2343904" cy="1679088"/>
          </a:xfrm>
          <a:custGeom>
            <a:avLst/>
            <a:gdLst/>
            <a:ahLst/>
            <a:cxnLst/>
            <a:rect l="l" t="t" r="r" b="b"/>
            <a:pathLst>
              <a:path w="2343904" h="1679088">
                <a:moveTo>
                  <a:pt x="2343904" y="1679088"/>
                </a:moveTo>
                <a:lnTo>
                  <a:pt x="0" y="1679088"/>
                </a:lnTo>
                <a:lnTo>
                  <a:pt x="0" y="0"/>
                </a:lnTo>
                <a:lnTo>
                  <a:pt x="2343904" y="0"/>
                </a:lnTo>
                <a:lnTo>
                  <a:pt x="2343904" y="1679088"/>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3" name="Freeform 13"/>
          <p:cNvSpPr/>
          <p:nvPr/>
        </p:nvSpPr>
        <p:spPr>
          <a:xfrm rot="1803111">
            <a:off x="13792013" y="2230903"/>
            <a:ext cx="2025886" cy="957692"/>
          </a:xfrm>
          <a:custGeom>
            <a:avLst/>
            <a:gdLst/>
            <a:ahLst/>
            <a:cxnLst/>
            <a:rect l="l" t="t" r="r" b="b"/>
            <a:pathLst>
              <a:path w="2025886" h="957692">
                <a:moveTo>
                  <a:pt x="0" y="0"/>
                </a:moveTo>
                <a:lnTo>
                  <a:pt x="2025886" y="0"/>
                </a:lnTo>
                <a:lnTo>
                  <a:pt x="2025886" y="957691"/>
                </a:lnTo>
                <a:lnTo>
                  <a:pt x="0" y="957691"/>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a:p>
        </p:txBody>
      </p:sp>
      <p:grpSp>
        <p:nvGrpSpPr>
          <p:cNvPr id="14" name="Group 14"/>
          <p:cNvGrpSpPr/>
          <p:nvPr/>
        </p:nvGrpSpPr>
        <p:grpSpPr>
          <a:xfrm rot="135424">
            <a:off x="5645936" y="7530131"/>
            <a:ext cx="5844673" cy="397067"/>
            <a:chOff x="0" y="0"/>
            <a:chExt cx="11915273" cy="809483"/>
          </a:xfrm>
        </p:grpSpPr>
        <p:sp>
          <p:nvSpPr>
            <p:cNvPr id="15" name="Freeform 15"/>
            <p:cNvSpPr/>
            <p:nvPr/>
          </p:nvSpPr>
          <p:spPr>
            <a:xfrm>
              <a:off x="53694" y="37163"/>
              <a:ext cx="11804302" cy="733397"/>
            </a:xfrm>
            <a:custGeom>
              <a:avLst/>
              <a:gdLst/>
              <a:ahLst/>
              <a:cxnLst/>
              <a:rect l="l" t="t" r="r" b="b"/>
              <a:pathLst>
                <a:path w="11804302" h="733397">
                  <a:moveTo>
                    <a:pt x="438221" y="598995"/>
                  </a:moveTo>
                  <a:cubicBezTo>
                    <a:pt x="55620" y="635184"/>
                    <a:pt x="43007" y="632327"/>
                    <a:pt x="30394" y="626613"/>
                  </a:cubicBezTo>
                  <a:cubicBezTo>
                    <a:pt x="17781" y="619947"/>
                    <a:pt x="6569" y="610423"/>
                    <a:pt x="2365" y="600900"/>
                  </a:cubicBezTo>
                  <a:cubicBezTo>
                    <a:pt x="-1840" y="591377"/>
                    <a:pt x="-438" y="578044"/>
                    <a:pt x="6569" y="569473"/>
                  </a:cubicBezTo>
                  <a:cubicBezTo>
                    <a:pt x="12175" y="560902"/>
                    <a:pt x="20584" y="554236"/>
                    <a:pt x="38803" y="547569"/>
                  </a:cubicBezTo>
                  <a:cubicBezTo>
                    <a:pt x="85051" y="530427"/>
                    <a:pt x="206979" y="519952"/>
                    <a:pt x="314892" y="505667"/>
                  </a:cubicBezTo>
                  <a:cubicBezTo>
                    <a:pt x="463447" y="486620"/>
                    <a:pt x="630222" y="467573"/>
                    <a:pt x="855858" y="447574"/>
                  </a:cubicBezTo>
                  <a:cubicBezTo>
                    <a:pt x="1225845" y="413290"/>
                    <a:pt x="1803250" y="373292"/>
                    <a:pt x="2327398" y="339009"/>
                  </a:cubicBezTo>
                  <a:cubicBezTo>
                    <a:pt x="2928628" y="299011"/>
                    <a:pt x="3625157" y="260917"/>
                    <a:pt x="4265628" y="226633"/>
                  </a:cubicBezTo>
                  <a:cubicBezTo>
                    <a:pt x="4894887" y="193302"/>
                    <a:pt x="5500320" y="161875"/>
                    <a:pt x="6137988" y="134257"/>
                  </a:cubicBezTo>
                  <a:cubicBezTo>
                    <a:pt x="6806487" y="105687"/>
                    <a:pt x="7531046" y="79022"/>
                    <a:pt x="8191137" y="59023"/>
                  </a:cubicBezTo>
                  <a:cubicBezTo>
                    <a:pt x="8804979" y="39976"/>
                    <a:pt x="9432837" y="23786"/>
                    <a:pt x="9969599" y="14263"/>
                  </a:cubicBezTo>
                  <a:cubicBezTo>
                    <a:pt x="10413864" y="5692"/>
                    <a:pt x="10856728" y="-2879"/>
                    <a:pt x="11188876" y="930"/>
                  </a:cubicBezTo>
                  <a:cubicBezTo>
                    <a:pt x="11417314" y="2835"/>
                    <a:pt x="11700411" y="-1927"/>
                    <a:pt x="11770484" y="19977"/>
                  </a:cubicBezTo>
                  <a:cubicBezTo>
                    <a:pt x="11790105" y="26643"/>
                    <a:pt x="11795711" y="33310"/>
                    <a:pt x="11801316" y="42833"/>
                  </a:cubicBezTo>
                  <a:cubicBezTo>
                    <a:pt x="11805521" y="53309"/>
                    <a:pt x="11806922" y="70451"/>
                    <a:pt x="11794309" y="82831"/>
                  </a:cubicBezTo>
                  <a:cubicBezTo>
                    <a:pt x="11771885" y="103782"/>
                    <a:pt x="11718630" y="119972"/>
                    <a:pt x="11631738" y="138066"/>
                  </a:cubicBezTo>
                  <a:cubicBezTo>
                    <a:pt x="11355650" y="195206"/>
                    <a:pt x="10488142" y="237109"/>
                    <a:pt x="9816838" y="287583"/>
                  </a:cubicBezTo>
                  <a:cubicBezTo>
                    <a:pt x="8985769" y="350437"/>
                    <a:pt x="7770697" y="423766"/>
                    <a:pt x="7022314" y="480906"/>
                  </a:cubicBezTo>
                  <a:cubicBezTo>
                    <a:pt x="6517786" y="518999"/>
                    <a:pt x="6136586" y="549474"/>
                    <a:pt x="5759592" y="585663"/>
                  </a:cubicBezTo>
                  <a:cubicBezTo>
                    <a:pt x="5451269" y="614233"/>
                    <a:pt x="5105107" y="643755"/>
                    <a:pt x="4920113" y="675182"/>
                  </a:cubicBezTo>
                  <a:cubicBezTo>
                    <a:pt x="4826215" y="691372"/>
                    <a:pt x="4757543" y="721846"/>
                    <a:pt x="4714097" y="723751"/>
                  </a:cubicBezTo>
                  <a:cubicBezTo>
                    <a:pt x="4694477" y="724703"/>
                    <a:pt x="4681864" y="722799"/>
                    <a:pt x="4669250" y="718037"/>
                  </a:cubicBezTo>
                  <a:cubicBezTo>
                    <a:pt x="4658039" y="712323"/>
                    <a:pt x="4646827" y="701847"/>
                    <a:pt x="4642622" y="693276"/>
                  </a:cubicBezTo>
                  <a:cubicBezTo>
                    <a:pt x="4639820" y="683753"/>
                    <a:pt x="4641221" y="671373"/>
                    <a:pt x="4646827" y="662802"/>
                  </a:cubicBezTo>
                  <a:cubicBezTo>
                    <a:pt x="4652433" y="654231"/>
                    <a:pt x="4659440" y="647564"/>
                    <a:pt x="4679061" y="641850"/>
                  </a:cubicBezTo>
                  <a:cubicBezTo>
                    <a:pt x="4750536" y="622804"/>
                    <a:pt x="4974770" y="647564"/>
                    <a:pt x="5235443" y="647564"/>
                  </a:cubicBezTo>
                  <a:cubicBezTo>
                    <a:pt x="5853490" y="648517"/>
                    <a:pt x="7759485" y="623756"/>
                    <a:pt x="8356510" y="625661"/>
                  </a:cubicBezTo>
                  <a:cubicBezTo>
                    <a:pt x="8596161" y="626613"/>
                    <a:pt x="8775548" y="615185"/>
                    <a:pt x="8861039" y="632327"/>
                  </a:cubicBezTo>
                  <a:cubicBezTo>
                    <a:pt x="8893272" y="638041"/>
                    <a:pt x="8905885" y="658992"/>
                    <a:pt x="8921302" y="657088"/>
                  </a:cubicBezTo>
                  <a:cubicBezTo>
                    <a:pt x="8936718" y="654231"/>
                    <a:pt x="8939521" y="628518"/>
                    <a:pt x="8953535" y="621851"/>
                  </a:cubicBezTo>
                  <a:cubicBezTo>
                    <a:pt x="8964747" y="617090"/>
                    <a:pt x="8980163" y="615185"/>
                    <a:pt x="8994179" y="616137"/>
                  </a:cubicBezTo>
                  <a:cubicBezTo>
                    <a:pt x="9006791" y="617090"/>
                    <a:pt x="9020806" y="621851"/>
                    <a:pt x="9030616" y="628518"/>
                  </a:cubicBezTo>
                  <a:cubicBezTo>
                    <a:pt x="9040426" y="634232"/>
                    <a:pt x="9048835" y="643755"/>
                    <a:pt x="9048835" y="653278"/>
                  </a:cubicBezTo>
                  <a:cubicBezTo>
                    <a:pt x="9050237" y="664706"/>
                    <a:pt x="9040426" y="683753"/>
                    <a:pt x="9029215" y="691372"/>
                  </a:cubicBezTo>
                  <a:cubicBezTo>
                    <a:pt x="9020806" y="698990"/>
                    <a:pt x="9005389" y="701847"/>
                    <a:pt x="8992776" y="702800"/>
                  </a:cubicBezTo>
                  <a:cubicBezTo>
                    <a:pt x="8978762" y="703752"/>
                    <a:pt x="8963346" y="702800"/>
                    <a:pt x="8952134" y="697086"/>
                  </a:cubicBezTo>
                  <a:cubicBezTo>
                    <a:pt x="8939521" y="690419"/>
                    <a:pt x="8922703" y="673277"/>
                    <a:pt x="8921302" y="661849"/>
                  </a:cubicBezTo>
                  <a:cubicBezTo>
                    <a:pt x="8921302" y="649469"/>
                    <a:pt x="8935316" y="632327"/>
                    <a:pt x="8947929" y="624708"/>
                  </a:cubicBezTo>
                  <a:cubicBezTo>
                    <a:pt x="8957740" y="618042"/>
                    <a:pt x="8973156" y="616137"/>
                    <a:pt x="8987171" y="616137"/>
                  </a:cubicBezTo>
                  <a:cubicBezTo>
                    <a:pt x="8999784" y="616137"/>
                    <a:pt x="9015201" y="618994"/>
                    <a:pt x="9025010" y="625661"/>
                  </a:cubicBezTo>
                  <a:cubicBezTo>
                    <a:pt x="9037623" y="633279"/>
                    <a:pt x="9057244" y="651374"/>
                    <a:pt x="9050237" y="662802"/>
                  </a:cubicBezTo>
                  <a:cubicBezTo>
                    <a:pt x="9037623" y="683753"/>
                    <a:pt x="8954937" y="704704"/>
                    <a:pt x="8859637" y="718037"/>
                  </a:cubicBezTo>
                  <a:cubicBezTo>
                    <a:pt x="8608775" y="752321"/>
                    <a:pt x="7971107" y="711371"/>
                    <a:pt x="7446958" y="712323"/>
                  </a:cubicBezTo>
                  <a:cubicBezTo>
                    <a:pt x="6792473" y="714228"/>
                    <a:pt x="5718949" y="735179"/>
                    <a:pt x="5232640" y="733274"/>
                  </a:cubicBezTo>
                  <a:cubicBezTo>
                    <a:pt x="4994391" y="732322"/>
                    <a:pt x="4764550" y="732322"/>
                    <a:pt x="4698681" y="723751"/>
                  </a:cubicBezTo>
                  <a:cubicBezTo>
                    <a:pt x="4683265" y="721846"/>
                    <a:pt x="4679061" y="721846"/>
                    <a:pt x="4669250" y="718037"/>
                  </a:cubicBezTo>
                  <a:cubicBezTo>
                    <a:pt x="4659440" y="712323"/>
                    <a:pt x="4646827" y="701847"/>
                    <a:pt x="4642622" y="693276"/>
                  </a:cubicBezTo>
                  <a:cubicBezTo>
                    <a:pt x="4639820" y="683753"/>
                    <a:pt x="4641221" y="671373"/>
                    <a:pt x="4646827" y="662802"/>
                  </a:cubicBezTo>
                  <a:cubicBezTo>
                    <a:pt x="4652433" y="654231"/>
                    <a:pt x="4662243" y="648517"/>
                    <a:pt x="4679061" y="641850"/>
                  </a:cubicBezTo>
                  <a:cubicBezTo>
                    <a:pt x="4718302" y="625661"/>
                    <a:pt x="4800988" y="606614"/>
                    <a:pt x="4900492" y="590424"/>
                  </a:cubicBezTo>
                  <a:cubicBezTo>
                    <a:pt x="5089690" y="558045"/>
                    <a:pt x="5434451" y="529475"/>
                    <a:pt x="5744176" y="499953"/>
                  </a:cubicBezTo>
                  <a:cubicBezTo>
                    <a:pt x="6122572" y="463764"/>
                    <a:pt x="6471537" y="436146"/>
                    <a:pt x="7009700" y="395196"/>
                  </a:cubicBezTo>
                  <a:cubicBezTo>
                    <a:pt x="7952887" y="321866"/>
                    <a:pt x="10150389" y="175207"/>
                    <a:pt x="10911385" y="115210"/>
                  </a:cubicBezTo>
                  <a:cubicBezTo>
                    <a:pt x="11228117" y="90450"/>
                    <a:pt x="11436935" y="82831"/>
                    <a:pt x="11582687" y="58070"/>
                  </a:cubicBezTo>
                  <a:cubicBezTo>
                    <a:pt x="11655563" y="44738"/>
                    <a:pt x="11704615" y="16168"/>
                    <a:pt x="11741054" y="15215"/>
                  </a:cubicBezTo>
                  <a:cubicBezTo>
                    <a:pt x="11759273" y="15215"/>
                    <a:pt x="11771885" y="19977"/>
                    <a:pt x="11783097" y="25691"/>
                  </a:cubicBezTo>
                  <a:cubicBezTo>
                    <a:pt x="11794309" y="32357"/>
                    <a:pt x="11802718" y="42833"/>
                    <a:pt x="11804119" y="52356"/>
                  </a:cubicBezTo>
                  <a:cubicBezTo>
                    <a:pt x="11805521" y="63784"/>
                    <a:pt x="11795711" y="81879"/>
                    <a:pt x="11784499" y="90450"/>
                  </a:cubicBezTo>
                  <a:cubicBezTo>
                    <a:pt x="11774689" y="97116"/>
                    <a:pt x="11764878" y="99021"/>
                    <a:pt x="11742455" y="101878"/>
                  </a:cubicBezTo>
                  <a:cubicBezTo>
                    <a:pt x="11663973" y="110449"/>
                    <a:pt x="11410307" y="88545"/>
                    <a:pt x="11190276" y="86640"/>
                  </a:cubicBezTo>
                  <a:cubicBezTo>
                    <a:pt x="10863735" y="83783"/>
                    <a:pt x="10418068" y="92354"/>
                    <a:pt x="9975205" y="99973"/>
                  </a:cubicBezTo>
                  <a:cubicBezTo>
                    <a:pt x="9438443" y="109496"/>
                    <a:pt x="8810585" y="125686"/>
                    <a:pt x="8198144" y="144733"/>
                  </a:cubicBezTo>
                  <a:cubicBezTo>
                    <a:pt x="7539455" y="164732"/>
                    <a:pt x="6814896" y="191397"/>
                    <a:pt x="6147798" y="220919"/>
                  </a:cubicBezTo>
                  <a:cubicBezTo>
                    <a:pt x="5510130" y="247585"/>
                    <a:pt x="4904697" y="279012"/>
                    <a:pt x="4275438" y="312343"/>
                  </a:cubicBezTo>
                  <a:cubicBezTo>
                    <a:pt x="3636369" y="346627"/>
                    <a:pt x="2941241" y="385673"/>
                    <a:pt x="2341413" y="424718"/>
                  </a:cubicBezTo>
                  <a:cubicBezTo>
                    <a:pt x="1818666" y="459002"/>
                    <a:pt x="1242663" y="499953"/>
                    <a:pt x="875479" y="533284"/>
                  </a:cubicBezTo>
                  <a:cubicBezTo>
                    <a:pt x="654047" y="553283"/>
                    <a:pt x="488674" y="571378"/>
                    <a:pt x="342921" y="591377"/>
                  </a:cubicBezTo>
                  <a:cubicBezTo>
                    <a:pt x="237811" y="604709"/>
                    <a:pt x="128497" y="632327"/>
                    <a:pt x="76642" y="632327"/>
                  </a:cubicBezTo>
                  <a:cubicBezTo>
                    <a:pt x="54219" y="632327"/>
                    <a:pt x="43007" y="631375"/>
                    <a:pt x="30394" y="626613"/>
                  </a:cubicBezTo>
                  <a:cubicBezTo>
                    <a:pt x="17781" y="620899"/>
                    <a:pt x="6569" y="610423"/>
                    <a:pt x="2365" y="600900"/>
                  </a:cubicBezTo>
                  <a:cubicBezTo>
                    <a:pt x="-1840" y="591377"/>
                    <a:pt x="-438" y="578044"/>
                    <a:pt x="6569" y="569473"/>
                  </a:cubicBezTo>
                  <a:cubicBezTo>
                    <a:pt x="12175" y="560902"/>
                    <a:pt x="26190" y="550426"/>
                    <a:pt x="38803" y="547569"/>
                  </a:cubicBezTo>
                  <a:cubicBezTo>
                    <a:pt x="51416" y="544712"/>
                    <a:pt x="59825" y="552331"/>
                    <a:pt x="79445" y="552331"/>
                  </a:cubicBezTo>
                  <a:cubicBezTo>
                    <a:pt x="136906" y="552331"/>
                    <a:pt x="358337" y="512333"/>
                    <a:pt x="418600" y="513285"/>
                  </a:cubicBezTo>
                  <a:cubicBezTo>
                    <a:pt x="441024" y="514238"/>
                    <a:pt x="450834" y="515190"/>
                    <a:pt x="463447" y="519952"/>
                  </a:cubicBezTo>
                  <a:cubicBezTo>
                    <a:pt x="474659" y="524713"/>
                    <a:pt x="487272" y="535189"/>
                    <a:pt x="490075" y="544712"/>
                  </a:cubicBezTo>
                  <a:cubicBezTo>
                    <a:pt x="492878" y="556140"/>
                    <a:pt x="487272" y="575187"/>
                    <a:pt x="477462" y="583758"/>
                  </a:cubicBezTo>
                  <a:cubicBezTo>
                    <a:pt x="469053" y="592329"/>
                    <a:pt x="438221" y="598995"/>
                    <a:pt x="438221" y="598995"/>
                  </a:cubicBezTo>
                </a:path>
              </a:pathLst>
            </a:custGeom>
            <a:solidFill>
              <a:srgbClr val="FFDA68"/>
            </a:solidFill>
            <a:ln cap="sq">
              <a:noFill/>
              <a:prstDash val="solid"/>
              <a:miter/>
            </a:ln>
          </p:spPr>
          <p:txBody>
            <a:bodyPr/>
            <a:lstStyle/>
            <a:p>
              <a:endParaRPr lang="en-US"/>
            </a:p>
          </p:txBody>
        </p:sp>
      </p:grpSp>
      <p:sp>
        <p:nvSpPr>
          <p:cNvPr id="16" name="Freeform 16"/>
          <p:cNvSpPr/>
          <p:nvPr/>
        </p:nvSpPr>
        <p:spPr>
          <a:xfrm>
            <a:off x="11889087" y="5380423"/>
            <a:ext cx="5788512" cy="4341384"/>
          </a:xfrm>
          <a:custGeom>
            <a:avLst/>
            <a:gdLst/>
            <a:ahLst/>
            <a:cxnLst/>
            <a:rect l="l" t="t" r="r" b="b"/>
            <a:pathLst>
              <a:path w="5788512" h="4341384">
                <a:moveTo>
                  <a:pt x="0" y="0"/>
                </a:moveTo>
                <a:lnTo>
                  <a:pt x="5788511" y="0"/>
                </a:lnTo>
                <a:lnTo>
                  <a:pt x="5788511" y="4341384"/>
                </a:lnTo>
                <a:lnTo>
                  <a:pt x="0" y="4341384"/>
                </a:lnTo>
                <a:lnTo>
                  <a:pt x="0" y="0"/>
                </a:lnTo>
                <a:close/>
              </a:path>
            </a:pathLst>
          </a:custGeom>
          <a:blipFill>
            <a:blip r:embed="rId14"/>
            <a:stretch>
              <a:fillRect/>
            </a:stretch>
          </a:blipFill>
        </p:spPr>
        <p:txBody>
          <a:bodyPr/>
          <a:lstStyle/>
          <a:p>
            <a:endParaRPr lang="en-US"/>
          </a:p>
        </p:txBody>
      </p:sp>
      <p:sp>
        <p:nvSpPr>
          <p:cNvPr id="17" name="Freeform 17"/>
          <p:cNvSpPr/>
          <p:nvPr/>
        </p:nvSpPr>
        <p:spPr>
          <a:xfrm>
            <a:off x="0" y="350635"/>
            <a:ext cx="6398037" cy="3598896"/>
          </a:xfrm>
          <a:custGeom>
            <a:avLst/>
            <a:gdLst/>
            <a:ahLst/>
            <a:cxnLst/>
            <a:rect l="l" t="t" r="r" b="b"/>
            <a:pathLst>
              <a:path w="6398037" h="3598896">
                <a:moveTo>
                  <a:pt x="0" y="0"/>
                </a:moveTo>
                <a:lnTo>
                  <a:pt x="6398037" y="0"/>
                </a:lnTo>
                <a:lnTo>
                  <a:pt x="6398037" y="3598896"/>
                </a:lnTo>
                <a:lnTo>
                  <a:pt x="0" y="3598896"/>
                </a:lnTo>
                <a:lnTo>
                  <a:pt x="0" y="0"/>
                </a:lnTo>
                <a:close/>
              </a:path>
            </a:pathLst>
          </a:custGeom>
          <a:blipFill>
            <a:blip r:embed="rId15"/>
            <a:stretch>
              <a:fillRect/>
            </a:stretch>
          </a:blipFill>
        </p:spPr>
        <p:txBody>
          <a:bodyPr/>
          <a:lstStyle/>
          <a:p>
            <a:endParaRPr lang="en-US"/>
          </a:p>
        </p:txBody>
      </p:sp>
      <p:sp>
        <p:nvSpPr>
          <p:cNvPr id="18" name="Freeform 18"/>
          <p:cNvSpPr/>
          <p:nvPr/>
        </p:nvSpPr>
        <p:spPr>
          <a:xfrm>
            <a:off x="6846826" y="2301347"/>
            <a:ext cx="3772941" cy="5030587"/>
          </a:xfrm>
          <a:custGeom>
            <a:avLst/>
            <a:gdLst/>
            <a:ahLst/>
            <a:cxnLst/>
            <a:rect l="l" t="t" r="r" b="b"/>
            <a:pathLst>
              <a:path w="3772941" h="5030587">
                <a:moveTo>
                  <a:pt x="0" y="0"/>
                </a:moveTo>
                <a:lnTo>
                  <a:pt x="3772940" y="0"/>
                </a:lnTo>
                <a:lnTo>
                  <a:pt x="3772940" y="5030587"/>
                </a:lnTo>
                <a:lnTo>
                  <a:pt x="0" y="5030587"/>
                </a:lnTo>
                <a:lnTo>
                  <a:pt x="0" y="0"/>
                </a:lnTo>
                <a:close/>
              </a:path>
            </a:pathLst>
          </a:custGeom>
          <a:blipFill>
            <a:blip r:embed="rId16"/>
            <a:stretch>
              <a:fillRect/>
            </a:stretch>
          </a:blipFill>
        </p:spPr>
        <p:txBody>
          <a:bodyPr/>
          <a:lstStyle/>
          <a:p>
            <a:endParaRPr lang="en-US"/>
          </a:p>
        </p:txBody>
      </p:sp>
      <p:sp>
        <p:nvSpPr>
          <p:cNvPr id="19" name="Freeform 19"/>
          <p:cNvSpPr/>
          <p:nvPr/>
        </p:nvSpPr>
        <p:spPr>
          <a:xfrm>
            <a:off x="13688382" y="468805"/>
            <a:ext cx="3260877" cy="4347835"/>
          </a:xfrm>
          <a:custGeom>
            <a:avLst/>
            <a:gdLst/>
            <a:ahLst/>
            <a:cxnLst/>
            <a:rect l="l" t="t" r="r" b="b"/>
            <a:pathLst>
              <a:path w="3260877" h="4347835">
                <a:moveTo>
                  <a:pt x="0" y="0"/>
                </a:moveTo>
                <a:lnTo>
                  <a:pt x="3260877" y="0"/>
                </a:lnTo>
                <a:lnTo>
                  <a:pt x="3260877" y="4347836"/>
                </a:lnTo>
                <a:lnTo>
                  <a:pt x="0" y="4347836"/>
                </a:lnTo>
                <a:lnTo>
                  <a:pt x="0" y="0"/>
                </a:lnTo>
                <a:close/>
              </a:path>
            </a:pathLst>
          </a:custGeom>
          <a:blipFill>
            <a:blip r:embed="rId17"/>
            <a:stretch>
              <a:fillRect/>
            </a:stretch>
          </a:blipFill>
        </p:spPr>
        <p:txBody>
          <a:bodyPr/>
          <a:lstStyle/>
          <a:p>
            <a:endParaRPr lang="en-US"/>
          </a:p>
        </p:txBody>
      </p:sp>
      <p:sp>
        <p:nvSpPr>
          <p:cNvPr id="20" name="Freeform 20"/>
          <p:cNvSpPr/>
          <p:nvPr/>
        </p:nvSpPr>
        <p:spPr>
          <a:xfrm>
            <a:off x="1020632" y="5096109"/>
            <a:ext cx="2659821" cy="4728571"/>
          </a:xfrm>
          <a:custGeom>
            <a:avLst/>
            <a:gdLst/>
            <a:ahLst/>
            <a:cxnLst/>
            <a:rect l="l" t="t" r="r" b="b"/>
            <a:pathLst>
              <a:path w="2659821" h="4728571">
                <a:moveTo>
                  <a:pt x="0" y="0"/>
                </a:moveTo>
                <a:lnTo>
                  <a:pt x="2659821" y="0"/>
                </a:lnTo>
                <a:lnTo>
                  <a:pt x="2659821" y="4728571"/>
                </a:lnTo>
                <a:lnTo>
                  <a:pt x="0" y="4728571"/>
                </a:lnTo>
                <a:lnTo>
                  <a:pt x="0" y="0"/>
                </a:lnTo>
                <a:close/>
              </a:path>
            </a:pathLst>
          </a:custGeom>
          <a:blipFill>
            <a:blip r:embed="rId18"/>
            <a:stretch>
              <a:fillRect/>
            </a:stretch>
          </a:blipFill>
        </p:spPr>
        <p:txBody>
          <a:bodyPr/>
          <a:lstStyle/>
          <a:p>
            <a:endParaRPr lang="en-US"/>
          </a:p>
        </p:txBody>
      </p:sp>
      <p:sp>
        <p:nvSpPr>
          <p:cNvPr id="21" name="Freeform 21"/>
          <p:cNvSpPr/>
          <p:nvPr/>
        </p:nvSpPr>
        <p:spPr>
          <a:xfrm>
            <a:off x="7435091" y="9348019"/>
            <a:ext cx="3184675" cy="747576"/>
          </a:xfrm>
          <a:custGeom>
            <a:avLst/>
            <a:gdLst/>
            <a:ahLst/>
            <a:cxnLst/>
            <a:rect l="l" t="t" r="r" b="b"/>
            <a:pathLst>
              <a:path w="3184675" h="747576">
                <a:moveTo>
                  <a:pt x="0" y="0"/>
                </a:moveTo>
                <a:lnTo>
                  <a:pt x="3184675" y="0"/>
                </a:lnTo>
                <a:lnTo>
                  <a:pt x="3184675" y="747576"/>
                </a:lnTo>
                <a:lnTo>
                  <a:pt x="0" y="747576"/>
                </a:lnTo>
                <a:lnTo>
                  <a:pt x="0" y="0"/>
                </a:lnTo>
                <a:close/>
              </a:path>
            </a:pathLst>
          </a:custGeom>
          <a:blipFill>
            <a:blip r:embed="rId19"/>
            <a:stretch>
              <a:fillRect/>
            </a:stretch>
          </a:blipFill>
        </p:spPr>
        <p:txBody>
          <a:bodyPr/>
          <a:lstStyle/>
          <a:p>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408106">
            <a:off x="12396678" y="-2352704"/>
            <a:ext cx="10191985" cy="6226376"/>
          </a:xfrm>
          <a:custGeom>
            <a:avLst/>
            <a:gdLst/>
            <a:ahLst/>
            <a:cxnLst/>
            <a:rect l="l" t="t" r="r" b="b"/>
            <a:pathLst>
              <a:path w="10191985" h="6226376">
                <a:moveTo>
                  <a:pt x="0" y="0"/>
                </a:moveTo>
                <a:lnTo>
                  <a:pt x="10191986" y="0"/>
                </a:lnTo>
                <a:lnTo>
                  <a:pt x="10191986" y="6226377"/>
                </a:lnTo>
                <a:lnTo>
                  <a:pt x="0" y="622637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4835671">
            <a:off x="14773245" y="3460415"/>
            <a:ext cx="7769123" cy="4746228"/>
          </a:xfrm>
          <a:custGeom>
            <a:avLst/>
            <a:gdLst/>
            <a:ahLst/>
            <a:cxnLst/>
            <a:rect l="l" t="t" r="r" b="b"/>
            <a:pathLst>
              <a:path w="7769123" h="4746228">
                <a:moveTo>
                  <a:pt x="0" y="0"/>
                </a:moveTo>
                <a:lnTo>
                  <a:pt x="7769123" y="0"/>
                </a:lnTo>
                <a:lnTo>
                  <a:pt x="7769123" y="4746228"/>
                </a:lnTo>
                <a:lnTo>
                  <a:pt x="0" y="474622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rot="604033">
            <a:off x="11522559" y="6782373"/>
            <a:ext cx="11473483" cy="7009255"/>
          </a:xfrm>
          <a:custGeom>
            <a:avLst/>
            <a:gdLst/>
            <a:ahLst/>
            <a:cxnLst/>
            <a:rect l="l" t="t" r="r" b="b"/>
            <a:pathLst>
              <a:path w="11473483" h="7009255">
                <a:moveTo>
                  <a:pt x="0" y="0"/>
                </a:moveTo>
                <a:lnTo>
                  <a:pt x="11473482" y="0"/>
                </a:lnTo>
                <a:lnTo>
                  <a:pt x="11473482" y="7009254"/>
                </a:lnTo>
                <a:lnTo>
                  <a:pt x="0" y="700925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rot="4165957" flipV="1">
            <a:off x="12136657" y="572354"/>
            <a:ext cx="2343904" cy="1679088"/>
          </a:xfrm>
          <a:custGeom>
            <a:avLst/>
            <a:gdLst/>
            <a:ahLst/>
            <a:cxnLst/>
            <a:rect l="l" t="t" r="r" b="b"/>
            <a:pathLst>
              <a:path w="2343904" h="1679088">
                <a:moveTo>
                  <a:pt x="0" y="1679088"/>
                </a:moveTo>
                <a:lnTo>
                  <a:pt x="2343904" y="1679088"/>
                </a:lnTo>
                <a:lnTo>
                  <a:pt x="2343904" y="0"/>
                </a:lnTo>
                <a:lnTo>
                  <a:pt x="0" y="0"/>
                </a:lnTo>
                <a:lnTo>
                  <a:pt x="0" y="1679088"/>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6"/>
          <p:cNvSpPr/>
          <p:nvPr/>
        </p:nvSpPr>
        <p:spPr>
          <a:xfrm rot="115192">
            <a:off x="10524626" y="8779454"/>
            <a:ext cx="2025886" cy="957692"/>
          </a:xfrm>
          <a:custGeom>
            <a:avLst/>
            <a:gdLst/>
            <a:ahLst/>
            <a:cxnLst/>
            <a:rect l="l" t="t" r="r" b="b"/>
            <a:pathLst>
              <a:path w="2025886" h="957692">
                <a:moveTo>
                  <a:pt x="0" y="0"/>
                </a:moveTo>
                <a:lnTo>
                  <a:pt x="2025886" y="0"/>
                </a:lnTo>
                <a:lnTo>
                  <a:pt x="2025886" y="957692"/>
                </a:lnTo>
                <a:lnTo>
                  <a:pt x="0" y="95769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7" name="Freeform 7"/>
          <p:cNvSpPr/>
          <p:nvPr/>
        </p:nvSpPr>
        <p:spPr>
          <a:xfrm>
            <a:off x="1233686" y="2610322"/>
            <a:ext cx="1002303" cy="1038167"/>
          </a:xfrm>
          <a:custGeom>
            <a:avLst/>
            <a:gdLst/>
            <a:ahLst/>
            <a:cxnLst/>
            <a:rect l="l" t="t" r="r" b="b"/>
            <a:pathLst>
              <a:path w="1002303" h="1038167">
                <a:moveTo>
                  <a:pt x="0" y="0"/>
                </a:moveTo>
                <a:lnTo>
                  <a:pt x="1002302" y="0"/>
                </a:lnTo>
                <a:lnTo>
                  <a:pt x="1002302" y="1038167"/>
                </a:lnTo>
                <a:lnTo>
                  <a:pt x="0" y="1038167"/>
                </a:lnTo>
                <a:lnTo>
                  <a:pt x="0" y="0"/>
                </a:lnTo>
                <a:close/>
              </a:path>
            </a:pathLst>
          </a:custGeom>
          <a:blipFill>
            <a:blip>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n-US"/>
          </a:p>
        </p:txBody>
      </p:sp>
      <p:sp>
        <p:nvSpPr>
          <p:cNvPr id="8" name="Freeform 8"/>
          <p:cNvSpPr/>
          <p:nvPr/>
        </p:nvSpPr>
        <p:spPr>
          <a:xfrm>
            <a:off x="1233686" y="4547529"/>
            <a:ext cx="1002303" cy="1038167"/>
          </a:xfrm>
          <a:custGeom>
            <a:avLst/>
            <a:gdLst/>
            <a:ahLst/>
            <a:cxnLst/>
            <a:rect l="l" t="t" r="r" b="b"/>
            <a:pathLst>
              <a:path w="1002303" h="1038167">
                <a:moveTo>
                  <a:pt x="0" y="0"/>
                </a:moveTo>
                <a:lnTo>
                  <a:pt x="1002302" y="0"/>
                </a:lnTo>
                <a:lnTo>
                  <a:pt x="1002302" y="1038167"/>
                </a:lnTo>
                <a:lnTo>
                  <a:pt x="0" y="1038167"/>
                </a:lnTo>
                <a:lnTo>
                  <a:pt x="0" y="0"/>
                </a:lnTo>
                <a:close/>
              </a:path>
            </a:pathLst>
          </a:custGeom>
          <a:blipFill>
            <a:blip>
              <a:extLst>
                <a:ext uri="{96DAC541-7B7A-43D3-8B79-37D633B846F1}">
                  <asvg:svgBlip xmlns:asvg="http://schemas.microsoft.com/office/drawing/2016/SVG/main" r:embed="rId9"/>
                </a:ext>
              </a:extLst>
            </a:blip>
            <a:stretch>
              <a:fillRect/>
            </a:stretch>
          </a:blipFill>
          <a:ln cap="sq">
            <a:noFill/>
            <a:prstDash val="solid"/>
            <a:miter/>
          </a:ln>
        </p:spPr>
        <p:txBody>
          <a:bodyPr/>
          <a:lstStyle/>
          <a:p>
            <a:endParaRPr lang="en-US"/>
          </a:p>
        </p:txBody>
      </p:sp>
      <p:sp>
        <p:nvSpPr>
          <p:cNvPr id="9" name="Freeform 9"/>
          <p:cNvSpPr/>
          <p:nvPr/>
        </p:nvSpPr>
        <p:spPr>
          <a:xfrm>
            <a:off x="1233686" y="6868510"/>
            <a:ext cx="1002303" cy="1038167"/>
          </a:xfrm>
          <a:custGeom>
            <a:avLst/>
            <a:gdLst/>
            <a:ahLst/>
            <a:cxnLst/>
            <a:rect l="l" t="t" r="r" b="b"/>
            <a:pathLst>
              <a:path w="1002303" h="1038167">
                <a:moveTo>
                  <a:pt x="0" y="0"/>
                </a:moveTo>
                <a:lnTo>
                  <a:pt x="1002302" y="0"/>
                </a:lnTo>
                <a:lnTo>
                  <a:pt x="1002302" y="1038167"/>
                </a:lnTo>
                <a:lnTo>
                  <a:pt x="0" y="1038167"/>
                </a:lnTo>
                <a:lnTo>
                  <a:pt x="0" y="0"/>
                </a:lnTo>
                <a:close/>
              </a:path>
            </a:pathLst>
          </a:custGeom>
          <a:blipFill>
            <a:blip>
              <a:extLst>
                <a:ext uri="{96DAC541-7B7A-43D3-8B79-37D633B846F1}">
                  <asvg:svgBlip xmlns:asvg="http://schemas.microsoft.com/office/drawing/2016/SVG/main" r:embed="rId10"/>
                </a:ext>
              </a:extLst>
            </a:blip>
            <a:stretch>
              <a:fillRect/>
            </a:stretch>
          </a:blipFill>
          <a:ln cap="sq">
            <a:noFill/>
            <a:prstDash val="solid"/>
            <a:miter/>
          </a:ln>
        </p:spPr>
        <p:txBody>
          <a:bodyPr/>
          <a:lstStyle/>
          <a:p>
            <a:endParaRPr lang="en-US"/>
          </a:p>
        </p:txBody>
      </p:sp>
      <p:sp>
        <p:nvSpPr>
          <p:cNvPr id="10" name="Freeform 10"/>
          <p:cNvSpPr/>
          <p:nvPr/>
        </p:nvSpPr>
        <p:spPr>
          <a:xfrm>
            <a:off x="8780799" y="2610322"/>
            <a:ext cx="5513540" cy="6016530"/>
          </a:xfrm>
          <a:custGeom>
            <a:avLst/>
            <a:gdLst/>
            <a:ahLst/>
            <a:cxnLst/>
            <a:rect l="l" t="t" r="r" b="b"/>
            <a:pathLst>
              <a:path w="5513540" h="6016530">
                <a:moveTo>
                  <a:pt x="0" y="0"/>
                </a:moveTo>
                <a:lnTo>
                  <a:pt x="5513540" y="0"/>
                </a:lnTo>
                <a:lnTo>
                  <a:pt x="5513540" y="6016530"/>
                </a:lnTo>
                <a:lnTo>
                  <a:pt x="0" y="6016530"/>
                </a:lnTo>
                <a:lnTo>
                  <a:pt x="0" y="0"/>
                </a:lnTo>
                <a:close/>
              </a:path>
            </a:pathLst>
          </a:custGeom>
          <a:blipFill>
            <a:blip r:embed="rId11"/>
            <a:stretch>
              <a:fillRect/>
            </a:stretch>
          </a:blipFill>
        </p:spPr>
        <p:txBody>
          <a:bodyPr/>
          <a:lstStyle/>
          <a:p>
            <a:endParaRPr lang="en-US"/>
          </a:p>
        </p:txBody>
      </p:sp>
      <p:sp>
        <p:nvSpPr>
          <p:cNvPr id="11" name="Freeform 11"/>
          <p:cNvSpPr/>
          <p:nvPr/>
        </p:nvSpPr>
        <p:spPr>
          <a:xfrm>
            <a:off x="14877194" y="9306108"/>
            <a:ext cx="3184675" cy="747576"/>
          </a:xfrm>
          <a:custGeom>
            <a:avLst/>
            <a:gdLst/>
            <a:ahLst/>
            <a:cxnLst/>
            <a:rect l="l" t="t" r="r" b="b"/>
            <a:pathLst>
              <a:path w="3184675" h="747576">
                <a:moveTo>
                  <a:pt x="0" y="0"/>
                </a:moveTo>
                <a:lnTo>
                  <a:pt x="3184676" y="0"/>
                </a:lnTo>
                <a:lnTo>
                  <a:pt x="3184676" y="747576"/>
                </a:lnTo>
                <a:lnTo>
                  <a:pt x="0" y="747576"/>
                </a:lnTo>
                <a:lnTo>
                  <a:pt x="0" y="0"/>
                </a:lnTo>
                <a:close/>
              </a:path>
            </a:pathLst>
          </a:custGeom>
          <a:blipFill>
            <a:blip r:embed="rId12"/>
            <a:stretch>
              <a:fillRect/>
            </a:stretch>
          </a:blipFill>
        </p:spPr>
        <p:txBody>
          <a:bodyPr/>
          <a:lstStyle/>
          <a:p>
            <a:endParaRPr lang="en-US"/>
          </a:p>
        </p:txBody>
      </p:sp>
      <p:sp>
        <p:nvSpPr>
          <p:cNvPr id="12" name="TextBox 12"/>
          <p:cNvSpPr txBox="1"/>
          <p:nvPr/>
        </p:nvSpPr>
        <p:spPr>
          <a:xfrm>
            <a:off x="2235988" y="2562697"/>
            <a:ext cx="5812997" cy="5998372"/>
          </a:xfrm>
          <a:prstGeom prst="rect">
            <a:avLst/>
          </a:prstGeom>
        </p:spPr>
        <p:txBody>
          <a:bodyPr lIns="0" tIns="0" rIns="0" bIns="0" rtlCol="0" anchor="t">
            <a:spAutoFit/>
          </a:bodyPr>
          <a:lstStyle/>
          <a:p>
            <a:pPr marL="556147" lvl="1" indent="-278073" algn="l">
              <a:lnSpc>
                <a:spcPts val="3426"/>
              </a:lnSpc>
              <a:spcBef>
                <a:spcPct val="0"/>
              </a:spcBef>
              <a:buFont typeface="Arial"/>
              <a:buChar char="•"/>
            </a:pPr>
            <a:r>
              <a:rPr lang="en-US" sz="2575">
                <a:solidFill>
                  <a:srgbClr val="2A2B39"/>
                </a:solidFill>
                <a:latin typeface="Aristotelica Pro"/>
                <a:ea typeface="Aristotelica Pro"/>
                <a:cs typeface="Aristotelica Pro"/>
                <a:sym typeface="Aristotelica Pro"/>
              </a:rPr>
              <a:t>Mix method used, Qualitative and quantitative </a:t>
            </a:r>
          </a:p>
          <a:p>
            <a:pPr marL="556147" lvl="1" indent="-278073" algn="l">
              <a:lnSpc>
                <a:spcPts val="3426"/>
              </a:lnSpc>
              <a:buFont typeface="Arial"/>
              <a:buChar char="•"/>
            </a:pPr>
            <a:r>
              <a:rPr lang="en-US" sz="2575">
                <a:solidFill>
                  <a:srgbClr val="2A2B39"/>
                </a:solidFill>
                <a:latin typeface="Aristotelica Pro"/>
                <a:ea typeface="Aristotelica Pro"/>
                <a:cs typeface="Aristotelica Pro"/>
                <a:sym typeface="Aristotelica Pro"/>
              </a:rPr>
              <a:t>Pre-survey conducted prior to education</a:t>
            </a:r>
          </a:p>
          <a:p>
            <a:pPr marL="556147" lvl="1" indent="-278073" algn="l">
              <a:lnSpc>
                <a:spcPts val="3426"/>
              </a:lnSpc>
              <a:buFont typeface="Arial"/>
              <a:buChar char="•"/>
            </a:pPr>
            <a:r>
              <a:rPr lang="en-US" sz="2575">
                <a:solidFill>
                  <a:srgbClr val="2A2B39"/>
                </a:solidFill>
                <a:latin typeface="Aristotelica Pro"/>
                <a:ea typeface="Aristotelica Pro"/>
                <a:cs typeface="Aristotelica Pro"/>
                <a:sym typeface="Aristotelica Pro"/>
              </a:rPr>
              <a:t>Education Presentation on Labor Hopscotch Framework was presented during unit-based council meeting</a:t>
            </a:r>
          </a:p>
          <a:p>
            <a:pPr marL="556147" lvl="1" indent="-278073" algn="l">
              <a:lnSpc>
                <a:spcPts val="3426"/>
              </a:lnSpc>
              <a:buFont typeface="Arial"/>
              <a:buChar char="•"/>
            </a:pPr>
            <a:r>
              <a:rPr lang="en-US" sz="2575">
                <a:solidFill>
                  <a:srgbClr val="2A2B39"/>
                </a:solidFill>
                <a:latin typeface="Aristotelica Pro"/>
                <a:ea typeface="Aristotelica Pro"/>
                <a:cs typeface="Aristotelica Pro"/>
                <a:sym typeface="Aristotelica Pro"/>
              </a:rPr>
              <a:t>Educational PowerPoint sent out to staff via email</a:t>
            </a:r>
          </a:p>
          <a:p>
            <a:pPr marL="556147" lvl="1" indent="-278073" algn="l">
              <a:lnSpc>
                <a:spcPts val="3426"/>
              </a:lnSpc>
              <a:buFont typeface="Arial"/>
              <a:buChar char="•"/>
            </a:pPr>
            <a:r>
              <a:rPr lang="en-US" sz="2575">
                <a:solidFill>
                  <a:srgbClr val="2A2B39"/>
                </a:solidFill>
                <a:latin typeface="Aristotelica Pro"/>
                <a:ea typeface="Aristotelica Pro"/>
                <a:cs typeface="Aristotelica Pro"/>
                <a:sym typeface="Aristotelica Pro"/>
              </a:rPr>
              <a:t>Author’s invited to educate and demonstrate framework</a:t>
            </a:r>
          </a:p>
          <a:p>
            <a:pPr marL="556147" lvl="1" indent="-278073" algn="l">
              <a:lnSpc>
                <a:spcPts val="3426"/>
              </a:lnSpc>
              <a:buFont typeface="Arial"/>
              <a:buChar char="•"/>
            </a:pPr>
            <a:r>
              <a:rPr lang="en-US" sz="2575">
                <a:solidFill>
                  <a:srgbClr val="2A2B39"/>
                </a:solidFill>
                <a:latin typeface="Aristotelica Pro"/>
                <a:ea typeface="Aristotelica Pro"/>
                <a:cs typeface="Aristotelica Pro"/>
                <a:sym typeface="Aristotelica Pro"/>
              </a:rPr>
              <a:t>Post survey provided after education</a:t>
            </a:r>
          </a:p>
          <a:p>
            <a:pPr marL="0" lvl="0" indent="0" algn="l">
              <a:lnSpc>
                <a:spcPts val="3426"/>
              </a:lnSpc>
              <a:spcBef>
                <a:spcPct val="0"/>
              </a:spcBef>
            </a:pPr>
            <a:endParaRPr lang="en-US" sz="2575">
              <a:solidFill>
                <a:srgbClr val="2A2B39"/>
              </a:solidFill>
              <a:latin typeface="Aristotelica Pro"/>
              <a:ea typeface="Aristotelica Pro"/>
              <a:cs typeface="Aristotelica Pro"/>
              <a:sym typeface="Aristotelica Pro"/>
            </a:endParaRPr>
          </a:p>
        </p:txBody>
      </p:sp>
      <p:sp>
        <p:nvSpPr>
          <p:cNvPr id="13" name="TextBox 13"/>
          <p:cNvSpPr txBox="1"/>
          <p:nvPr/>
        </p:nvSpPr>
        <p:spPr>
          <a:xfrm>
            <a:off x="1483845" y="2486497"/>
            <a:ext cx="501984" cy="1093975"/>
          </a:xfrm>
          <a:prstGeom prst="rect">
            <a:avLst/>
          </a:prstGeom>
        </p:spPr>
        <p:txBody>
          <a:bodyPr lIns="0" tIns="0" rIns="0" bIns="0" rtlCol="0" anchor="t">
            <a:spAutoFit/>
          </a:bodyPr>
          <a:lstStyle/>
          <a:p>
            <a:pPr marL="0" lvl="0" indent="0" algn="ctr">
              <a:lnSpc>
                <a:spcPts val="7613"/>
              </a:lnSpc>
            </a:pPr>
            <a:r>
              <a:rPr lang="en-US" sz="6397" spc="38">
                <a:solidFill>
                  <a:srgbClr val="2A2B39"/>
                </a:solidFill>
                <a:latin typeface="Ballpoint"/>
                <a:ea typeface="Ballpoint"/>
                <a:cs typeface="Ballpoint"/>
                <a:sym typeface="Ballpoint"/>
              </a:rPr>
              <a:t>1</a:t>
            </a:r>
          </a:p>
        </p:txBody>
      </p:sp>
      <p:sp>
        <p:nvSpPr>
          <p:cNvPr id="14" name="TextBox 14"/>
          <p:cNvSpPr txBox="1"/>
          <p:nvPr/>
        </p:nvSpPr>
        <p:spPr>
          <a:xfrm>
            <a:off x="1483845" y="4510055"/>
            <a:ext cx="501984" cy="1093975"/>
          </a:xfrm>
          <a:prstGeom prst="rect">
            <a:avLst/>
          </a:prstGeom>
        </p:spPr>
        <p:txBody>
          <a:bodyPr lIns="0" tIns="0" rIns="0" bIns="0" rtlCol="0" anchor="t">
            <a:spAutoFit/>
          </a:bodyPr>
          <a:lstStyle/>
          <a:p>
            <a:pPr marL="0" lvl="0" indent="0" algn="ctr">
              <a:lnSpc>
                <a:spcPts val="7613"/>
              </a:lnSpc>
            </a:pPr>
            <a:r>
              <a:rPr lang="en-US" sz="6397" spc="38">
                <a:solidFill>
                  <a:srgbClr val="2A2B39"/>
                </a:solidFill>
                <a:latin typeface="Ballpoint"/>
                <a:ea typeface="Ballpoint"/>
                <a:cs typeface="Ballpoint"/>
                <a:sym typeface="Ballpoint"/>
              </a:rPr>
              <a:t>2</a:t>
            </a:r>
          </a:p>
        </p:txBody>
      </p:sp>
      <p:sp>
        <p:nvSpPr>
          <p:cNvPr id="15" name="TextBox 15"/>
          <p:cNvSpPr txBox="1"/>
          <p:nvPr/>
        </p:nvSpPr>
        <p:spPr>
          <a:xfrm>
            <a:off x="1028700" y="-19050"/>
            <a:ext cx="11290212" cy="1962150"/>
          </a:xfrm>
          <a:prstGeom prst="rect">
            <a:avLst/>
          </a:prstGeom>
        </p:spPr>
        <p:txBody>
          <a:bodyPr lIns="0" tIns="0" rIns="0" bIns="0" rtlCol="0" anchor="t">
            <a:spAutoFit/>
          </a:bodyPr>
          <a:lstStyle/>
          <a:p>
            <a:pPr marL="0" lvl="0" indent="0" algn="l">
              <a:lnSpc>
                <a:spcPts val="13200"/>
              </a:lnSpc>
              <a:spcBef>
                <a:spcPct val="0"/>
              </a:spcBef>
            </a:pPr>
            <a:r>
              <a:rPr lang="en-US" sz="12000" spc="276">
                <a:solidFill>
                  <a:srgbClr val="2A2B39"/>
                </a:solidFill>
                <a:latin typeface="Ballpoint"/>
                <a:ea typeface="Ballpoint"/>
                <a:cs typeface="Ballpoint"/>
                <a:sym typeface="Ballpoint"/>
              </a:rPr>
              <a:t>MATERIALS &amp; METHODS</a:t>
            </a:r>
          </a:p>
        </p:txBody>
      </p:sp>
      <p:sp>
        <p:nvSpPr>
          <p:cNvPr id="16" name="TextBox 16"/>
          <p:cNvSpPr txBox="1"/>
          <p:nvPr/>
        </p:nvSpPr>
        <p:spPr>
          <a:xfrm>
            <a:off x="1483845" y="6861938"/>
            <a:ext cx="501984" cy="1093975"/>
          </a:xfrm>
          <a:prstGeom prst="rect">
            <a:avLst/>
          </a:prstGeom>
        </p:spPr>
        <p:txBody>
          <a:bodyPr lIns="0" tIns="0" rIns="0" bIns="0" rtlCol="0" anchor="t">
            <a:spAutoFit/>
          </a:bodyPr>
          <a:lstStyle/>
          <a:p>
            <a:pPr marL="0" lvl="0" indent="0" algn="ctr">
              <a:lnSpc>
                <a:spcPts val="7613"/>
              </a:lnSpc>
            </a:pPr>
            <a:r>
              <a:rPr lang="en-US" sz="6397" spc="38">
                <a:solidFill>
                  <a:srgbClr val="2A2B39"/>
                </a:solidFill>
                <a:latin typeface="Ballpoint"/>
                <a:ea typeface="Ballpoint"/>
                <a:cs typeface="Ballpoint"/>
                <a:sym typeface="Ballpoint"/>
              </a:rPr>
              <a:t>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6678795">
            <a:off x="-2273574" y="8178228"/>
            <a:ext cx="10516904" cy="6424872"/>
          </a:xfrm>
          <a:custGeom>
            <a:avLst/>
            <a:gdLst/>
            <a:ahLst/>
            <a:cxnLst/>
            <a:rect l="l" t="t" r="r" b="b"/>
            <a:pathLst>
              <a:path w="10516904" h="6424872">
                <a:moveTo>
                  <a:pt x="0" y="0"/>
                </a:moveTo>
                <a:lnTo>
                  <a:pt x="10516903" y="0"/>
                </a:lnTo>
                <a:lnTo>
                  <a:pt x="10516903" y="6424872"/>
                </a:lnTo>
                <a:lnTo>
                  <a:pt x="0" y="64248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9641762">
            <a:off x="6005929" y="8754537"/>
            <a:ext cx="6925250" cy="4230698"/>
          </a:xfrm>
          <a:custGeom>
            <a:avLst/>
            <a:gdLst/>
            <a:ahLst/>
            <a:cxnLst/>
            <a:rect l="l" t="t" r="r" b="b"/>
            <a:pathLst>
              <a:path w="6925250" h="4230698">
                <a:moveTo>
                  <a:pt x="0" y="0"/>
                </a:moveTo>
                <a:lnTo>
                  <a:pt x="6925250" y="0"/>
                </a:lnTo>
                <a:lnTo>
                  <a:pt x="6925250" y="4230699"/>
                </a:lnTo>
                <a:lnTo>
                  <a:pt x="0" y="423069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rot="-182594">
            <a:off x="12415808" y="6416387"/>
            <a:ext cx="10779375" cy="6585218"/>
          </a:xfrm>
          <a:custGeom>
            <a:avLst/>
            <a:gdLst/>
            <a:ahLst/>
            <a:cxnLst/>
            <a:rect l="l" t="t" r="r" b="b"/>
            <a:pathLst>
              <a:path w="10779375" h="6585218">
                <a:moveTo>
                  <a:pt x="0" y="0"/>
                </a:moveTo>
                <a:lnTo>
                  <a:pt x="10779375" y="0"/>
                </a:lnTo>
                <a:lnTo>
                  <a:pt x="10779375" y="6585218"/>
                </a:lnTo>
                <a:lnTo>
                  <a:pt x="0" y="658521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rot="-3565079" flipH="1" flipV="1">
            <a:off x="3599101" y="978963"/>
            <a:ext cx="2343904" cy="1679088"/>
          </a:xfrm>
          <a:custGeom>
            <a:avLst/>
            <a:gdLst/>
            <a:ahLst/>
            <a:cxnLst/>
            <a:rect l="l" t="t" r="r" b="b"/>
            <a:pathLst>
              <a:path w="2343904" h="1679088">
                <a:moveTo>
                  <a:pt x="2343904" y="1679088"/>
                </a:moveTo>
                <a:lnTo>
                  <a:pt x="0" y="1679088"/>
                </a:lnTo>
                <a:lnTo>
                  <a:pt x="0" y="0"/>
                </a:lnTo>
                <a:lnTo>
                  <a:pt x="2343904" y="0"/>
                </a:lnTo>
                <a:lnTo>
                  <a:pt x="2343904" y="1679088"/>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TextBox 6"/>
          <p:cNvSpPr txBox="1"/>
          <p:nvPr/>
        </p:nvSpPr>
        <p:spPr>
          <a:xfrm>
            <a:off x="6411730" y="2179313"/>
            <a:ext cx="5603784" cy="6707136"/>
          </a:xfrm>
          <a:prstGeom prst="rect">
            <a:avLst/>
          </a:prstGeom>
        </p:spPr>
        <p:txBody>
          <a:bodyPr lIns="0" tIns="0" rIns="0" bIns="0" rtlCol="0" anchor="t">
            <a:spAutoFit/>
          </a:bodyPr>
          <a:lstStyle/>
          <a:p>
            <a:pPr marL="553681" lvl="1" indent="-276841" algn="l">
              <a:lnSpc>
                <a:spcPts val="3590"/>
              </a:lnSpc>
              <a:buFont typeface="Arial"/>
              <a:buChar char="•"/>
            </a:pPr>
            <a:r>
              <a:rPr lang="en-US" sz="2564">
                <a:solidFill>
                  <a:srgbClr val="2A2B39"/>
                </a:solidFill>
                <a:latin typeface="Aristotelica Pro"/>
                <a:ea typeface="Aristotelica Pro"/>
                <a:cs typeface="Aristotelica Pro"/>
                <a:sym typeface="Aristotelica Pro"/>
              </a:rPr>
              <a:t>Seen an average of 30% kn</a:t>
            </a:r>
            <a:r>
              <a:rPr lang="en-US" sz="2564" u="none" strike="noStrike">
                <a:solidFill>
                  <a:srgbClr val="2A2B39"/>
                </a:solidFill>
                <a:latin typeface="Aristotelica Pro"/>
                <a:ea typeface="Aristotelica Pro"/>
                <a:cs typeface="Aristotelica Pro"/>
                <a:sym typeface="Aristotelica Pro"/>
              </a:rPr>
              <a:t>owledge increase across LDRP staff </a:t>
            </a:r>
          </a:p>
          <a:p>
            <a:pPr marL="553681" lvl="1" indent="-276841" algn="l">
              <a:lnSpc>
                <a:spcPts val="3590"/>
              </a:lnSpc>
              <a:buFont typeface="Arial"/>
              <a:buChar char="•"/>
            </a:pPr>
            <a:r>
              <a:rPr lang="en-US" sz="2564" u="none" strike="noStrike">
                <a:solidFill>
                  <a:srgbClr val="2A2B39"/>
                </a:solidFill>
                <a:latin typeface="Aristotelica Pro"/>
                <a:ea typeface="Aristotelica Pro"/>
                <a:cs typeface="Aristotelica Pro"/>
                <a:sym typeface="Aristotelica Pro"/>
              </a:rPr>
              <a:t>100% of respondents are willing to incorporate the birthing tool</a:t>
            </a:r>
          </a:p>
          <a:p>
            <a:pPr marL="553681" lvl="1" indent="-276841" algn="l">
              <a:lnSpc>
                <a:spcPts val="3590"/>
              </a:lnSpc>
              <a:buFont typeface="Arial"/>
              <a:buChar char="•"/>
            </a:pPr>
            <a:r>
              <a:rPr lang="en-US" sz="2564" u="none" strike="noStrike">
                <a:solidFill>
                  <a:srgbClr val="2A2B39"/>
                </a:solidFill>
                <a:latin typeface="Aristotelica Pro"/>
                <a:ea typeface="Aristotelica Pro"/>
                <a:cs typeface="Aristotelica Pro"/>
                <a:sym typeface="Aristotelica Pro"/>
              </a:rPr>
              <a:t>After education, 100% of respondents feel competent to use Labor Hopscotch</a:t>
            </a:r>
          </a:p>
          <a:p>
            <a:pPr marL="553681" lvl="1" indent="-276841" algn="l">
              <a:lnSpc>
                <a:spcPts val="3590"/>
              </a:lnSpc>
              <a:buFont typeface="Arial"/>
              <a:buChar char="•"/>
            </a:pPr>
            <a:r>
              <a:rPr lang="en-US" sz="2564" u="none" strike="noStrike">
                <a:solidFill>
                  <a:srgbClr val="2A2B39"/>
                </a:solidFill>
                <a:latin typeface="Aristotelica Pro"/>
                <a:ea typeface="Aristotelica Pro"/>
                <a:cs typeface="Aristotelica Pro"/>
                <a:sym typeface="Aristotelica Pro"/>
              </a:rPr>
              <a:t>Although not directly measured, Eisenhower Health’s cesarean rate after education decreased to 25% in December 2023 and to 23.1% in January 2024. Successfully obtaining the target rate </a:t>
            </a:r>
          </a:p>
          <a:p>
            <a:pPr marL="0" lvl="0" indent="0" algn="l">
              <a:lnSpc>
                <a:spcPts val="3590"/>
              </a:lnSpc>
            </a:pPr>
            <a:endParaRPr lang="en-US" sz="2564" u="none" strike="noStrike">
              <a:solidFill>
                <a:srgbClr val="2A2B39"/>
              </a:solidFill>
              <a:latin typeface="Aristotelica Pro"/>
              <a:ea typeface="Aristotelica Pro"/>
              <a:cs typeface="Aristotelica Pro"/>
              <a:sym typeface="Aristotelica Pro"/>
            </a:endParaRPr>
          </a:p>
        </p:txBody>
      </p:sp>
      <p:grpSp>
        <p:nvGrpSpPr>
          <p:cNvPr id="7" name="Group 7"/>
          <p:cNvGrpSpPr/>
          <p:nvPr/>
        </p:nvGrpSpPr>
        <p:grpSpPr>
          <a:xfrm>
            <a:off x="14616322" y="8109794"/>
            <a:ext cx="2191430" cy="179754"/>
            <a:chOff x="0" y="0"/>
            <a:chExt cx="5126990" cy="420546"/>
          </a:xfrm>
        </p:grpSpPr>
        <p:sp>
          <p:nvSpPr>
            <p:cNvPr id="8" name="Freeform 8"/>
            <p:cNvSpPr/>
            <p:nvPr/>
          </p:nvSpPr>
          <p:spPr>
            <a:xfrm>
              <a:off x="50679" y="32958"/>
              <a:ext cx="5027919" cy="357461"/>
            </a:xfrm>
            <a:custGeom>
              <a:avLst/>
              <a:gdLst/>
              <a:ahLst/>
              <a:cxnLst/>
              <a:rect l="l" t="t" r="r" b="b"/>
              <a:pathLst>
                <a:path w="5027919" h="357461">
                  <a:moveTo>
                    <a:pt x="75051" y="92627"/>
                  </a:moveTo>
                  <a:cubicBezTo>
                    <a:pt x="795141" y="42228"/>
                    <a:pt x="1455541" y="24877"/>
                    <a:pt x="1853051" y="14137"/>
                  </a:cubicBezTo>
                  <a:cubicBezTo>
                    <a:pt x="2155311" y="6701"/>
                    <a:pt x="2391531" y="917"/>
                    <a:pt x="2650611" y="91"/>
                  </a:cubicBezTo>
                  <a:cubicBezTo>
                    <a:pt x="2898261" y="-735"/>
                    <a:pt x="3161151" y="4222"/>
                    <a:pt x="3375781" y="10005"/>
                  </a:cubicBezTo>
                  <a:cubicBezTo>
                    <a:pt x="3547231" y="14963"/>
                    <a:pt x="3694551" y="21573"/>
                    <a:pt x="3839331" y="30661"/>
                  </a:cubicBezTo>
                  <a:cubicBezTo>
                    <a:pt x="3970141" y="38923"/>
                    <a:pt x="4089521" y="49664"/>
                    <a:pt x="4207631" y="60405"/>
                  </a:cubicBezTo>
                  <a:cubicBezTo>
                    <a:pt x="4315581" y="70320"/>
                    <a:pt x="4410831" y="78582"/>
                    <a:pt x="4520051" y="91801"/>
                  </a:cubicBezTo>
                  <a:cubicBezTo>
                    <a:pt x="4641971" y="106673"/>
                    <a:pt x="4823581" y="133112"/>
                    <a:pt x="4903591" y="147158"/>
                  </a:cubicBezTo>
                  <a:cubicBezTo>
                    <a:pt x="4941691" y="153768"/>
                    <a:pt x="4964551" y="154594"/>
                    <a:pt x="4984871" y="164509"/>
                  </a:cubicBezTo>
                  <a:cubicBezTo>
                    <a:pt x="5002651" y="171945"/>
                    <a:pt x="5017891" y="183512"/>
                    <a:pt x="5024241" y="195905"/>
                  </a:cubicBezTo>
                  <a:cubicBezTo>
                    <a:pt x="5030591" y="208298"/>
                    <a:pt x="5028051" y="225649"/>
                    <a:pt x="5021701" y="237216"/>
                  </a:cubicBezTo>
                  <a:cubicBezTo>
                    <a:pt x="5016621" y="246304"/>
                    <a:pt x="5007731" y="253740"/>
                    <a:pt x="4996301" y="258698"/>
                  </a:cubicBezTo>
                  <a:cubicBezTo>
                    <a:pt x="4986141" y="264481"/>
                    <a:pt x="4979791" y="268612"/>
                    <a:pt x="4958201" y="271091"/>
                  </a:cubicBezTo>
                  <a:cubicBezTo>
                    <a:pt x="4856601" y="282658"/>
                    <a:pt x="4360031" y="223996"/>
                    <a:pt x="4064121" y="211603"/>
                  </a:cubicBezTo>
                  <a:cubicBezTo>
                    <a:pt x="3774561" y="200036"/>
                    <a:pt x="3454521" y="195905"/>
                    <a:pt x="3203061" y="199210"/>
                  </a:cubicBezTo>
                  <a:cubicBezTo>
                    <a:pt x="3003671" y="201689"/>
                    <a:pt x="2902071" y="209125"/>
                    <a:pt x="2672201" y="222344"/>
                  </a:cubicBezTo>
                  <a:cubicBezTo>
                    <a:pt x="2241671" y="246304"/>
                    <a:pt x="979291" y="368585"/>
                    <a:pt x="823081" y="354539"/>
                  </a:cubicBezTo>
                  <a:cubicBezTo>
                    <a:pt x="798951" y="352061"/>
                    <a:pt x="795141" y="349582"/>
                    <a:pt x="783711" y="343798"/>
                  </a:cubicBezTo>
                  <a:cubicBezTo>
                    <a:pt x="769741" y="335536"/>
                    <a:pt x="754501" y="321490"/>
                    <a:pt x="749421" y="309097"/>
                  </a:cubicBezTo>
                  <a:cubicBezTo>
                    <a:pt x="745611" y="296704"/>
                    <a:pt x="749421" y="279353"/>
                    <a:pt x="759581" y="268612"/>
                  </a:cubicBezTo>
                  <a:cubicBezTo>
                    <a:pt x="769741" y="257045"/>
                    <a:pt x="781171" y="249609"/>
                    <a:pt x="807841" y="242173"/>
                  </a:cubicBezTo>
                  <a:cubicBezTo>
                    <a:pt x="884041" y="221518"/>
                    <a:pt x="1122801" y="217387"/>
                    <a:pt x="1298061" y="208298"/>
                  </a:cubicBezTo>
                  <a:cubicBezTo>
                    <a:pt x="1499991" y="198384"/>
                    <a:pt x="1726051" y="192600"/>
                    <a:pt x="1950841" y="189295"/>
                  </a:cubicBezTo>
                  <a:cubicBezTo>
                    <a:pt x="2187061" y="185164"/>
                    <a:pt x="2442331" y="183512"/>
                    <a:pt x="2683631" y="187643"/>
                  </a:cubicBezTo>
                  <a:cubicBezTo>
                    <a:pt x="2919851" y="191774"/>
                    <a:pt x="3279261" y="196731"/>
                    <a:pt x="3380861" y="214082"/>
                  </a:cubicBezTo>
                  <a:cubicBezTo>
                    <a:pt x="3412611" y="219039"/>
                    <a:pt x="3425311" y="222344"/>
                    <a:pt x="3438011" y="231432"/>
                  </a:cubicBezTo>
                  <a:cubicBezTo>
                    <a:pt x="3451981" y="241347"/>
                    <a:pt x="3462141" y="257045"/>
                    <a:pt x="3463411" y="269439"/>
                  </a:cubicBezTo>
                  <a:cubicBezTo>
                    <a:pt x="3463411" y="282658"/>
                    <a:pt x="3453251" y="299183"/>
                    <a:pt x="3443091" y="308271"/>
                  </a:cubicBezTo>
                  <a:cubicBezTo>
                    <a:pt x="3434201" y="316533"/>
                    <a:pt x="3425311" y="320664"/>
                    <a:pt x="3408801" y="324795"/>
                  </a:cubicBezTo>
                  <a:cubicBezTo>
                    <a:pt x="3377051" y="333058"/>
                    <a:pt x="3291961" y="339667"/>
                    <a:pt x="3255131" y="334710"/>
                  </a:cubicBezTo>
                  <a:cubicBezTo>
                    <a:pt x="3233541" y="332231"/>
                    <a:pt x="3217031" y="326448"/>
                    <a:pt x="3205601" y="318186"/>
                  </a:cubicBezTo>
                  <a:cubicBezTo>
                    <a:pt x="3192901" y="309923"/>
                    <a:pt x="3182741" y="296704"/>
                    <a:pt x="3180201" y="285137"/>
                  </a:cubicBezTo>
                  <a:cubicBezTo>
                    <a:pt x="3177661" y="273570"/>
                    <a:pt x="3182741" y="258698"/>
                    <a:pt x="3191631" y="248783"/>
                  </a:cubicBezTo>
                  <a:cubicBezTo>
                    <a:pt x="3200521" y="238868"/>
                    <a:pt x="3215761" y="228128"/>
                    <a:pt x="3234811" y="223996"/>
                  </a:cubicBezTo>
                  <a:cubicBezTo>
                    <a:pt x="3256401" y="219865"/>
                    <a:pt x="3297041" y="222344"/>
                    <a:pt x="3317361" y="229780"/>
                  </a:cubicBezTo>
                  <a:cubicBezTo>
                    <a:pt x="3333871" y="235564"/>
                    <a:pt x="3346571" y="247131"/>
                    <a:pt x="3352921" y="258698"/>
                  </a:cubicBezTo>
                  <a:cubicBezTo>
                    <a:pt x="3358001" y="269439"/>
                    <a:pt x="3360541" y="284311"/>
                    <a:pt x="3352921" y="295051"/>
                  </a:cubicBezTo>
                  <a:cubicBezTo>
                    <a:pt x="3344031" y="309097"/>
                    <a:pt x="3317361" y="328926"/>
                    <a:pt x="3293231" y="333058"/>
                  </a:cubicBezTo>
                  <a:cubicBezTo>
                    <a:pt x="3270371" y="338015"/>
                    <a:pt x="3231001" y="331405"/>
                    <a:pt x="3211951" y="322317"/>
                  </a:cubicBezTo>
                  <a:cubicBezTo>
                    <a:pt x="3196711" y="315707"/>
                    <a:pt x="3186551" y="302487"/>
                    <a:pt x="3181471" y="290920"/>
                  </a:cubicBezTo>
                  <a:cubicBezTo>
                    <a:pt x="3177661" y="279353"/>
                    <a:pt x="3177661" y="265307"/>
                    <a:pt x="3187821" y="254567"/>
                  </a:cubicBezTo>
                  <a:cubicBezTo>
                    <a:pt x="3197981" y="241347"/>
                    <a:pt x="3224651" y="227301"/>
                    <a:pt x="3252591" y="220692"/>
                  </a:cubicBezTo>
                  <a:cubicBezTo>
                    <a:pt x="3290691" y="211603"/>
                    <a:pt x="3368161" y="209125"/>
                    <a:pt x="3402451" y="217387"/>
                  </a:cubicBezTo>
                  <a:cubicBezTo>
                    <a:pt x="3425311" y="221518"/>
                    <a:pt x="3441821" y="232259"/>
                    <a:pt x="3450711" y="243000"/>
                  </a:cubicBezTo>
                  <a:cubicBezTo>
                    <a:pt x="3460871" y="253740"/>
                    <a:pt x="3464681" y="271091"/>
                    <a:pt x="3460871" y="283484"/>
                  </a:cubicBezTo>
                  <a:cubicBezTo>
                    <a:pt x="3457061" y="295878"/>
                    <a:pt x="3441821" y="310750"/>
                    <a:pt x="3427851" y="318186"/>
                  </a:cubicBezTo>
                  <a:cubicBezTo>
                    <a:pt x="3416421" y="323969"/>
                    <a:pt x="3411341" y="326448"/>
                    <a:pt x="3388481" y="328926"/>
                  </a:cubicBezTo>
                  <a:cubicBezTo>
                    <a:pt x="3276721" y="342146"/>
                    <a:pt x="2668391" y="301661"/>
                    <a:pt x="2348351" y="300009"/>
                  </a:cubicBezTo>
                  <a:cubicBezTo>
                    <a:pt x="2072761" y="299183"/>
                    <a:pt x="1834001" y="304966"/>
                    <a:pt x="1578731" y="314054"/>
                  </a:cubicBezTo>
                  <a:cubicBezTo>
                    <a:pt x="1326001" y="323143"/>
                    <a:pt x="928491" y="369411"/>
                    <a:pt x="823081" y="354539"/>
                  </a:cubicBezTo>
                  <a:cubicBezTo>
                    <a:pt x="792601" y="349582"/>
                    <a:pt x="781171" y="343798"/>
                    <a:pt x="768471" y="333884"/>
                  </a:cubicBezTo>
                  <a:cubicBezTo>
                    <a:pt x="755771" y="323969"/>
                    <a:pt x="746881" y="307445"/>
                    <a:pt x="748151" y="295051"/>
                  </a:cubicBezTo>
                  <a:cubicBezTo>
                    <a:pt x="748151" y="282658"/>
                    <a:pt x="758311" y="266134"/>
                    <a:pt x="772281" y="257045"/>
                  </a:cubicBezTo>
                  <a:cubicBezTo>
                    <a:pt x="786251" y="247957"/>
                    <a:pt x="795141" y="245478"/>
                    <a:pt x="829431" y="239695"/>
                  </a:cubicBezTo>
                  <a:cubicBezTo>
                    <a:pt x="1023741" y="203341"/>
                    <a:pt x="2419471" y="114935"/>
                    <a:pt x="2903341" y="93454"/>
                  </a:cubicBezTo>
                  <a:cubicBezTo>
                    <a:pt x="3162421" y="81887"/>
                    <a:pt x="3303391" y="81060"/>
                    <a:pt x="3501511" y="81887"/>
                  </a:cubicBezTo>
                  <a:cubicBezTo>
                    <a:pt x="3695821" y="82713"/>
                    <a:pt x="3899021" y="89323"/>
                    <a:pt x="4078091" y="96759"/>
                  </a:cubicBezTo>
                  <a:cubicBezTo>
                    <a:pt x="4233031" y="102542"/>
                    <a:pt x="4365111" y="109978"/>
                    <a:pt x="4512431" y="120719"/>
                  </a:cubicBezTo>
                  <a:cubicBezTo>
                    <a:pt x="4667371" y="132286"/>
                    <a:pt x="4916291" y="138896"/>
                    <a:pt x="4984871" y="164509"/>
                  </a:cubicBezTo>
                  <a:cubicBezTo>
                    <a:pt x="5010271" y="173597"/>
                    <a:pt x="5017891" y="183512"/>
                    <a:pt x="5024241" y="195905"/>
                  </a:cubicBezTo>
                  <a:cubicBezTo>
                    <a:pt x="5030591" y="208298"/>
                    <a:pt x="5028051" y="225649"/>
                    <a:pt x="5021701" y="237216"/>
                  </a:cubicBezTo>
                  <a:cubicBezTo>
                    <a:pt x="5016621" y="246304"/>
                    <a:pt x="5009001" y="253740"/>
                    <a:pt x="4996301" y="258698"/>
                  </a:cubicBezTo>
                  <a:cubicBezTo>
                    <a:pt x="4982331" y="266134"/>
                    <a:pt x="4965821" y="271091"/>
                    <a:pt x="4936611" y="271917"/>
                  </a:cubicBezTo>
                  <a:cubicBezTo>
                    <a:pt x="4856601" y="274396"/>
                    <a:pt x="4641971" y="224823"/>
                    <a:pt x="4489571" y="205820"/>
                  </a:cubicBezTo>
                  <a:cubicBezTo>
                    <a:pt x="4333361" y="186817"/>
                    <a:pt x="4183501" y="172771"/>
                    <a:pt x="4012051" y="159551"/>
                  </a:cubicBezTo>
                  <a:cubicBezTo>
                    <a:pt x="3813931" y="145506"/>
                    <a:pt x="3566281" y="133112"/>
                    <a:pt x="3369431" y="125676"/>
                  </a:cubicBezTo>
                  <a:cubicBezTo>
                    <a:pt x="3203061" y="119893"/>
                    <a:pt x="3065901" y="118240"/>
                    <a:pt x="2908421" y="117414"/>
                  </a:cubicBezTo>
                  <a:cubicBezTo>
                    <a:pt x="2740781" y="115762"/>
                    <a:pt x="2582031" y="115762"/>
                    <a:pt x="2392801" y="118240"/>
                  </a:cubicBezTo>
                  <a:cubicBezTo>
                    <a:pt x="2160391" y="120719"/>
                    <a:pt x="1897501" y="128155"/>
                    <a:pt x="1614291" y="136417"/>
                  </a:cubicBezTo>
                  <a:cubicBezTo>
                    <a:pt x="1273931" y="146332"/>
                    <a:pt x="771011" y="160378"/>
                    <a:pt x="489071" y="176076"/>
                  </a:cubicBezTo>
                  <a:cubicBezTo>
                    <a:pt x="318891" y="185164"/>
                    <a:pt x="153791" y="215734"/>
                    <a:pt x="80131" y="207472"/>
                  </a:cubicBezTo>
                  <a:cubicBezTo>
                    <a:pt x="52191" y="204167"/>
                    <a:pt x="36951" y="199210"/>
                    <a:pt x="24251" y="189295"/>
                  </a:cubicBezTo>
                  <a:cubicBezTo>
                    <a:pt x="10281" y="180207"/>
                    <a:pt x="121" y="164509"/>
                    <a:pt x="121" y="152115"/>
                  </a:cubicBezTo>
                  <a:cubicBezTo>
                    <a:pt x="-1149" y="138896"/>
                    <a:pt x="7741" y="122371"/>
                    <a:pt x="20441" y="113283"/>
                  </a:cubicBezTo>
                  <a:cubicBezTo>
                    <a:pt x="33141" y="103368"/>
                    <a:pt x="75051" y="92627"/>
                    <a:pt x="75051" y="92627"/>
                  </a:cubicBezTo>
                </a:path>
              </a:pathLst>
            </a:custGeom>
            <a:solidFill>
              <a:srgbClr val="FFDA68"/>
            </a:solidFill>
            <a:ln cap="sq">
              <a:noFill/>
              <a:prstDash val="solid"/>
              <a:miter/>
            </a:ln>
          </p:spPr>
          <p:txBody>
            <a:bodyPr/>
            <a:lstStyle/>
            <a:p>
              <a:endParaRPr lang="en-US"/>
            </a:p>
          </p:txBody>
        </p:sp>
      </p:grpSp>
      <p:grpSp>
        <p:nvGrpSpPr>
          <p:cNvPr id="9" name="Group 9"/>
          <p:cNvGrpSpPr/>
          <p:nvPr/>
        </p:nvGrpSpPr>
        <p:grpSpPr>
          <a:xfrm>
            <a:off x="2579623" y="8288739"/>
            <a:ext cx="2191430" cy="179754"/>
            <a:chOff x="0" y="0"/>
            <a:chExt cx="5126990" cy="420546"/>
          </a:xfrm>
        </p:grpSpPr>
        <p:sp>
          <p:nvSpPr>
            <p:cNvPr id="10" name="Freeform 10"/>
            <p:cNvSpPr/>
            <p:nvPr/>
          </p:nvSpPr>
          <p:spPr>
            <a:xfrm>
              <a:off x="50679" y="32958"/>
              <a:ext cx="5027919" cy="357461"/>
            </a:xfrm>
            <a:custGeom>
              <a:avLst/>
              <a:gdLst/>
              <a:ahLst/>
              <a:cxnLst/>
              <a:rect l="l" t="t" r="r" b="b"/>
              <a:pathLst>
                <a:path w="5027919" h="357461">
                  <a:moveTo>
                    <a:pt x="75051" y="92627"/>
                  </a:moveTo>
                  <a:cubicBezTo>
                    <a:pt x="795141" y="42228"/>
                    <a:pt x="1455541" y="24877"/>
                    <a:pt x="1853051" y="14137"/>
                  </a:cubicBezTo>
                  <a:cubicBezTo>
                    <a:pt x="2155311" y="6701"/>
                    <a:pt x="2391531" y="917"/>
                    <a:pt x="2650611" y="91"/>
                  </a:cubicBezTo>
                  <a:cubicBezTo>
                    <a:pt x="2898261" y="-735"/>
                    <a:pt x="3161151" y="4222"/>
                    <a:pt x="3375781" y="10005"/>
                  </a:cubicBezTo>
                  <a:cubicBezTo>
                    <a:pt x="3547231" y="14963"/>
                    <a:pt x="3694551" y="21573"/>
                    <a:pt x="3839331" y="30661"/>
                  </a:cubicBezTo>
                  <a:cubicBezTo>
                    <a:pt x="3970141" y="38923"/>
                    <a:pt x="4089521" y="49664"/>
                    <a:pt x="4207631" y="60405"/>
                  </a:cubicBezTo>
                  <a:cubicBezTo>
                    <a:pt x="4315581" y="70320"/>
                    <a:pt x="4410831" y="78582"/>
                    <a:pt x="4520051" y="91801"/>
                  </a:cubicBezTo>
                  <a:cubicBezTo>
                    <a:pt x="4641971" y="106673"/>
                    <a:pt x="4823581" y="133112"/>
                    <a:pt x="4903591" y="147158"/>
                  </a:cubicBezTo>
                  <a:cubicBezTo>
                    <a:pt x="4941691" y="153768"/>
                    <a:pt x="4964551" y="154594"/>
                    <a:pt x="4984871" y="164509"/>
                  </a:cubicBezTo>
                  <a:cubicBezTo>
                    <a:pt x="5002651" y="171945"/>
                    <a:pt x="5017891" y="183512"/>
                    <a:pt x="5024241" y="195905"/>
                  </a:cubicBezTo>
                  <a:cubicBezTo>
                    <a:pt x="5030591" y="208298"/>
                    <a:pt x="5028051" y="225649"/>
                    <a:pt x="5021701" y="237216"/>
                  </a:cubicBezTo>
                  <a:cubicBezTo>
                    <a:pt x="5016621" y="246304"/>
                    <a:pt x="5007731" y="253740"/>
                    <a:pt x="4996301" y="258698"/>
                  </a:cubicBezTo>
                  <a:cubicBezTo>
                    <a:pt x="4986141" y="264481"/>
                    <a:pt x="4979791" y="268612"/>
                    <a:pt x="4958201" y="271091"/>
                  </a:cubicBezTo>
                  <a:cubicBezTo>
                    <a:pt x="4856601" y="282658"/>
                    <a:pt x="4360031" y="223996"/>
                    <a:pt x="4064121" y="211603"/>
                  </a:cubicBezTo>
                  <a:cubicBezTo>
                    <a:pt x="3774561" y="200036"/>
                    <a:pt x="3454521" y="195905"/>
                    <a:pt x="3203061" y="199210"/>
                  </a:cubicBezTo>
                  <a:cubicBezTo>
                    <a:pt x="3003671" y="201689"/>
                    <a:pt x="2902071" y="209125"/>
                    <a:pt x="2672201" y="222344"/>
                  </a:cubicBezTo>
                  <a:cubicBezTo>
                    <a:pt x="2241671" y="246304"/>
                    <a:pt x="979291" y="368585"/>
                    <a:pt x="823081" y="354539"/>
                  </a:cubicBezTo>
                  <a:cubicBezTo>
                    <a:pt x="798951" y="352061"/>
                    <a:pt x="795141" y="349582"/>
                    <a:pt x="783711" y="343798"/>
                  </a:cubicBezTo>
                  <a:cubicBezTo>
                    <a:pt x="769741" y="335536"/>
                    <a:pt x="754501" y="321490"/>
                    <a:pt x="749421" y="309097"/>
                  </a:cubicBezTo>
                  <a:cubicBezTo>
                    <a:pt x="745611" y="296704"/>
                    <a:pt x="749421" y="279353"/>
                    <a:pt x="759581" y="268612"/>
                  </a:cubicBezTo>
                  <a:cubicBezTo>
                    <a:pt x="769741" y="257045"/>
                    <a:pt x="781171" y="249609"/>
                    <a:pt x="807841" y="242173"/>
                  </a:cubicBezTo>
                  <a:cubicBezTo>
                    <a:pt x="884041" y="221518"/>
                    <a:pt x="1122801" y="217387"/>
                    <a:pt x="1298061" y="208298"/>
                  </a:cubicBezTo>
                  <a:cubicBezTo>
                    <a:pt x="1499991" y="198384"/>
                    <a:pt x="1726051" y="192600"/>
                    <a:pt x="1950841" y="189295"/>
                  </a:cubicBezTo>
                  <a:cubicBezTo>
                    <a:pt x="2187061" y="185164"/>
                    <a:pt x="2442331" y="183512"/>
                    <a:pt x="2683631" y="187643"/>
                  </a:cubicBezTo>
                  <a:cubicBezTo>
                    <a:pt x="2919851" y="191774"/>
                    <a:pt x="3279261" y="196731"/>
                    <a:pt x="3380861" y="214082"/>
                  </a:cubicBezTo>
                  <a:cubicBezTo>
                    <a:pt x="3412611" y="219039"/>
                    <a:pt x="3425311" y="222344"/>
                    <a:pt x="3438011" y="231432"/>
                  </a:cubicBezTo>
                  <a:cubicBezTo>
                    <a:pt x="3451981" y="241347"/>
                    <a:pt x="3462141" y="257045"/>
                    <a:pt x="3463411" y="269439"/>
                  </a:cubicBezTo>
                  <a:cubicBezTo>
                    <a:pt x="3463411" y="282658"/>
                    <a:pt x="3453251" y="299183"/>
                    <a:pt x="3443091" y="308271"/>
                  </a:cubicBezTo>
                  <a:cubicBezTo>
                    <a:pt x="3434201" y="316533"/>
                    <a:pt x="3425311" y="320664"/>
                    <a:pt x="3408801" y="324795"/>
                  </a:cubicBezTo>
                  <a:cubicBezTo>
                    <a:pt x="3377051" y="333058"/>
                    <a:pt x="3291961" y="339667"/>
                    <a:pt x="3255131" y="334710"/>
                  </a:cubicBezTo>
                  <a:cubicBezTo>
                    <a:pt x="3233541" y="332231"/>
                    <a:pt x="3217031" y="326448"/>
                    <a:pt x="3205601" y="318186"/>
                  </a:cubicBezTo>
                  <a:cubicBezTo>
                    <a:pt x="3192901" y="309923"/>
                    <a:pt x="3182741" y="296704"/>
                    <a:pt x="3180201" y="285137"/>
                  </a:cubicBezTo>
                  <a:cubicBezTo>
                    <a:pt x="3177661" y="273570"/>
                    <a:pt x="3182741" y="258698"/>
                    <a:pt x="3191631" y="248783"/>
                  </a:cubicBezTo>
                  <a:cubicBezTo>
                    <a:pt x="3200521" y="238868"/>
                    <a:pt x="3215761" y="228128"/>
                    <a:pt x="3234811" y="223996"/>
                  </a:cubicBezTo>
                  <a:cubicBezTo>
                    <a:pt x="3256401" y="219865"/>
                    <a:pt x="3297041" y="222344"/>
                    <a:pt x="3317361" y="229780"/>
                  </a:cubicBezTo>
                  <a:cubicBezTo>
                    <a:pt x="3333871" y="235564"/>
                    <a:pt x="3346571" y="247131"/>
                    <a:pt x="3352921" y="258698"/>
                  </a:cubicBezTo>
                  <a:cubicBezTo>
                    <a:pt x="3358001" y="269439"/>
                    <a:pt x="3360541" y="284311"/>
                    <a:pt x="3352921" y="295051"/>
                  </a:cubicBezTo>
                  <a:cubicBezTo>
                    <a:pt x="3344031" y="309097"/>
                    <a:pt x="3317361" y="328926"/>
                    <a:pt x="3293231" y="333058"/>
                  </a:cubicBezTo>
                  <a:cubicBezTo>
                    <a:pt x="3270371" y="338015"/>
                    <a:pt x="3231001" y="331405"/>
                    <a:pt x="3211951" y="322317"/>
                  </a:cubicBezTo>
                  <a:cubicBezTo>
                    <a:pt x="3196711" y="315707"/>
                    <a:pt x="3186551" y="302487"/>
                    <a:pt x="3181471" y="290920"/>
                  </a:cubicBezTo>
                  <a:cubicBezTo>
                    <a:pt x="3177661" y="279353"/>
                    <a:pt x="3177661" y="265307"/>
                    <a:pt x="3187821" y="254567"/>
                  </a:cubicBezTo>
                  <a:cubicBezTo>
                    <a:pt x="3197981" y="241347"/>
                    <a:pt x="3224651" y="227301"/>
                    <a:pt x="3252591" y="220692"/>
                  </a:cubicBezTo>
                  <a:cubicBezTo>
                    <a:pt x="3290691" y="211603"/>
                    <a:pt x="3368161" y="209125"/>
                    <a:pt x="3402451" y="217387"/>
                  </a:cubicBezTo>
                  <a:cubicBezTo>
                    <a:pt x="3425311" y="221518"/>
                    <a:pt x="3441821" y="232259"/>
                    <a:pt x="3450711" y="243000"/>
                  </a:cubicBezTo>
                  <a:cubicBezTo>
                    <a:pt x="3460871" y="253740"/>
                    <a:pt x="3464681" y="271091"/>
                    <a:pt x="3460871" y="283484"/>
                  </a:cubicBezTo>
                  <a:cubicBezTo>
                    <a:pt x="3457061" y="295878"/>
                    <a:pt x="3441821" y="310750"/>
                    <a:pt x="3427851" y="318186"/>
                  </a:cubicBezTo>
                  <a:cubicBezTo>
                    <a:pt x="3416421" y="323969"/>
                    <a:pt x="3411341" y="326448"/>
                    <a:pt x="3388481" y="328926"/>
                  </a:cubicBezTo>
                  <a:cubicBezTo>
                    <a:pt x="3276721" y="342146"/>
                    <a:pt x="2668391" y="301661"/>
                    <a:pt x="2348351" y="300009"/>
                  </a:cubicBezTo>
                  <a:cubicBezTo>
                    <a:pt x="2072761" y="299183"/>
                    <a:pt x="1834001" y="304966"/>
                    <a:pt x="1578731" y="314054"/>
                  </a:cubicBezTo>
                  <a:cubicBezTo>
                    <a:pt x="1326001" y="323143"/>
                    <a:pt x="928491" y="369411"/>
                    <a:pt x="823081" y="354539"/>
                  </a:cubicBezTo>
                  <a:cubicBezTo>
                    <a:pt x="792601" y="349582"/>
                    <a:pt x="781171" y="343798"/>
                    <a:pt x="768471" y="333884"/>
                  </a:cubicBezTo>
                  <a:cubicBezTo>
                    <a:pt x="755771" y="323969"/>
                    <a:pt x="746881" y="307445"/>
                    <a:pt x="748151" y="295051"/>
                  </a:cubicBezTo>
                  <a:cubicBezTo>
                    <a:pt x="748151" y="282658"/>
                    <a:pt x="758311" y="266134"/>
                    <a:pt x="772281" y="257045"/>
                  </a:cubicBezTo>
                  <a:cubicBezTo>
                    <a:pt x="786251" y="247957"/>
                    <a:pt x="795141" y="245478"/>
                    <a:pt x="829431" y="239695"/>
                  </a:cubicBezTo>
                  <a:cubicBezTo>
                    <a:pt x="1023741" y="203341"/>
                    <a:pt x="2419471" y="114935"/>
                    <a:pt x="2903341" y="93454"/>
                  </a:cubicBezTo>
                  <a:cubicBezTo>
                    <a:pt x="3162421" y="81887"/>
                    <a:pt x="3303391" y="81060"/>
                    <a:pt x="3501511" y="81887"/>
                  </a:cubicBezTo>
                  <a:cubicBezTo>
                    <a:pt x="3695821" y="82713"/>
                    <a:pt x="3899021" y="89323"/>
                    <a:pt x="4078091" y="96759"/>
                  </a:cubicBezTo>
                  <a:cubicBezTo>
                    <a:pt x="4233031" y="102542"/>
                    <a:pt x="4365111" y="109978"/>
                    <a:pt x="4512431" y="120719"/>
                  </a:cubicBezTo>
                  <a:cubicBezTo>
                    <a:pt x="4667371" y="132286"/>
                    <a:pt x="4916291" y="138896"/>
                    <a:pt x="4984871" y="164509"/>
                  </a:cubicBezTo>
                  <a:cubicBezTo>
                    <a:pt x="5010271" y="173597"/>
                    <a:pt x="5017891" y="183512"/>
                    <a:pt x="5024241" y="195905"/>
                  </a:cubicBezTo>
                  <a:cubicBezTo>
                    <a:pt x="5030591" y="208298"/>
                    <a:pt x="5028051" y="225649"/>
                    <a:pt x="5021701" y="237216"/>
                  </a:cubicBezTo>
                  <a:cubicBezTo>
                    <a:pt x="5016621" y="246304"/>
                    <a:pt x="5009001" y="253740"/>
                    <a:pt x="4996301" y="258698"/>
                  </a:cubicBezTo>
                  <a:cubicBezTo>
                    <a:pt x="4982331" y="266134"/>
                    <a:pt x="4965821" y="271091"/>
                    <a:pt x="4936611" y="271917"/>
                  </a:cubicBezTo>
                  <a:cubicBezTo>
                    <a:pt x="4856601" y="274396"/>
                    <a:pt x="4641971" y="224823"/>
                    <a:pt x="4489571" y="205820"/>
                  </a:cubicBezTo>
                  <a:cubicBezTo>
                    <a:pt x="4333361" y="186817"/>
                    <a:pt x="4183501" y="172771"/>
                    <a:pt x="4012051" y="159551"/>
                  </a:cubicBezTo>
                  <a:cubicBezTo>
                    <a:pt x="3813931" y="145506"/>
                    <a:pt x="3566281" y="133112"/>
                    <a:pt x="3369431" y="125676"/>
                  </a:cubicBezTo>
                  <a:cubicBezTo>
                    <a:pt x="3203061" y="119893"/>
                    <a:pt x="3065901" y="118240"/>
                    <a:pt x="2908421" y="117414"/>
                  </a:cubicBezTo>
                  <a:cubicBezTo>
                    <a:pt x="2740781" y="115762"/>
                    <a:pt x="2582031" y="115762"/>
                    <a:pt x="2392801" y="118240"/>
                  </a:cubicBezTo>
                  <a:cubicBezTo>
                    <a:pt x="2160391" y="120719"/>
                    <a:pt x="1897501" y="128155"/>
                    <a:pt x="1614291" y="136417"/>
                  </a:cubicBezTo>
                  <a:cubicBezTo>
                    <a:pt x="1273931" y="146332"/>
                    <a:pt x="771011" y="160378"/>
                    <a:pt x="489071" y="176076"/>
                  </a:cubicBezTo>
                  <a:cubicBezTo>
                    <a:pt x="318891" y="185164"/>
                    <a:pt x="153791" y="215734"/>
                    <a:pt x="80131" y="207472"/>
                  </a:cubicBezTo>
                  <a:cubicBezTo>
                    <a:pt x="52191" y="204167"/>
                    <a:pt x="36951" y="199210"/>
                    <a:pt x="24251" y="189295"/>
                  </a:cubicBezTo>
                  <a:cubicBezTo>
                    <a:pt x="10281" y="180207"/>
                    <a:pt x="121" y="164509"/>
                    <a:pt x="121" y="152115"/>
                  </a:cubicBezTo>
                  <a:cubicBezTo>
                    <a:pt x="-1149" y="138896"/>
                    <a:pt x="7741" y="122371"/>
                    <a:pt x="20441" y="113283"/>
                  </a:cubicBezTo>
                  <a:cubicBezTo>
                    <a:pt x="33141" y="103368"/>
                    <a:pt x="75051" y="92627"/>
                    <a:pt x="75051" y="92627"/>
                  </a:cubicBezTo>
                </a:path>
              </a:pathLst>
            </a:custGeom>
            <a:solidFill>
              <a:srgbClr val="F1A584"/>
            </a:solidFill>
            <a:ln cap="sq">
              <a:noFill/>
              <a:prstDash val="solid"/>
              <a:miter/>
            </a:ln>
          </p:spPr>
          <p:txBody>
            <a:bodyPr/>
            <a:lstStyle/>
            <a:p>
              <a:endParaRPr lang="en-US"/>
            </a:p>
          </p:txBody>
        </p:sp>
      </p:grpSp>
      <p:grpSp>
        <p:nvGrpSpPr>
          <p:cNvPr id="11" name="Group 11"/>
          <p:cNvGrpSpPr/>
          <p:nvPr/>
        </p:nvGrpSpPr>
        <p:grpSpPr>
          <a:xfrm>
            <a:off x="8174848" y="8468493"/>
            <a:ext cx="2892445" cy="193260"/>
            <a:chOff x="0" y="0"/>
            <a:chExt cx="5126990" cy="342562"/>
          </a:xfrm>
        </p:grpSpPr>
        <p:sp>
          <p:nvSpPr>
            <p:cNvPr id="12" name="Freeform 12"/>
            <p:cNvSpPr/>
            <p:nvPr/>
          </p:nvSpPr>
          <p:spPr>
            <a:xfrm>
              <a:off x="50679" y="26847"/>
              <a:ext cx="5027919" cy="291176"/>
            </a:xfrm>
            <a:custGeom>
              <a:avLst/>
              <a:gdLst/>
              <a:ahLst/>
              <a:cxnLst/>
              <a:rect l="l" t="t" r="r" b="b"/>
              <a:pathLst>
                <a:path w="5027919" h="291176">
                  <a:moveTo>
                    <a:pt x="75051" y="75451"/>
                  </a:moveTo>
                  <a:cubicBezTo>
                    <a:pt x="795141" y="34397"/>
                    <a:pt x="1455541" y="20264"/>
                    <a:pt x="1853051" y="11515"/>
                  </a:cubicBezTo>
                  <a:cubicBezTo>
                    <a:pt x="2155311" y="5457"/>
                    <a:pt x="2391531" y="746"/>
                    <a:pt x="2650611" y="73"/>
                  </a:cubicBezTo>
                  <a:cubicBezTo>
                    <a:pt x="2898261" y="-600"/>
                    <a:pt x="3161151" y="3438"/>
                    <a:pt x="3375781" y="8150"/>
                  </a:cubicBezTo>
                  <a:cubicBezTo>
                    <a:pt x="3547231" y="12188"/>
                    <a:pt x="3694551" y="17572"/>
                    <a:pt x="3839331" y="24975"/>
                  </a:cubicBezTo>
                  <a:cubicBezTo>
                    <a:pt x="3970141" y="31705"/>
                    <a:pt x="4089521" y="40454"/>
                    <a:pt x="4207631" y="49203"/>
                  </a:cubicBezTo>
                  <a:cubicBezTo>
                    <a:pt x="4315581" y="57279"/>
                    <a:pt x="4410831" y="64009"/>
                    <a:pt x="4520051" y="74778"/>
                  </a:cubicBezTo>
                  <a:cubicBezTo>
                    <a:pt x="4641971" y="86892"/>
                    <a:pt x="4823581" y="108428"/>
                    <a:pt x="4903591" y="119869"/>
                  </a:cubicBezTo>
                  <a:cubicBezTo>
                    <a:pt x="4941691" y="125253"/>
                    <a:pt x="4964551" y="125926"/>
                    <a:pt x="4984871" y="134002"/>
                  </a:cubicBezTo>
                  <a:cubicBezTo>
                    <a:pt x="5002651" y="140060"/>
                    <a:pt x="5017891" y="149482"/>
                    <a:pt x="5024241" y="159577"/>
                  </a:cubicBezTo>
                  <a:cubicBezTo>
                    <a:pt x="5030591" y="169672"/>
                    <a:pt x="5028051" y="183805"/>
                    <a:pt x="5021701" y="193227"/>
                  </a:cubicBezTo>
                  <a:cubicBezTo>
                    <a:pt x="5016621" y="200630"/>
                    <a:pt x="5007731" y="206688"/>
                    <a:pt x="4996301" y="210726"/>
                  </a:cubicBezTo>
                  <a:cubicBezTo>
                    <a:pt x="4986141" y="215437"/>
                    <a:pt x="4979791" y="218802"/>
                    <a:pt x="4958201" y="220821"/>
                  </a:cubicBezTo>
                  <a:cubicBezTo>
                    <a:pt x="4856601" y="230243"/>
                    <a:pt x="4360031" y="182459"/>
                    <a:pt x="4064121" y="172364"/>
                  </a:cubicBezTo>
                  <a:cubicBezTo>
                    <a:pt x="3774561" y="162942"/>
                    <a:pt x="3454521" y="159577"/>
                    <a:pt x="3203061" y="162269"/>
                  </a:cubicBezTo>
                  <a:cubicBezTo>
                    <a:pt x="3003671" y="164288"/>
                    <a:pt x="2902071" y="170345"/>
                    <a:pt x="2672201" y="181113"/>
                  </a:cubicBezTo>
                  <a:cubicBezTo>
                    <a:pt x="2241671" y="200630"/>
                    <a:pt x="979291" y="300236"/>
                    <a:pt x="823081" y="288795"/>
                  </a:cubicBezTo>
                  <a:cubicBezTo>
                    <a:pt x="798951" y="286776"/>
                    <a:pt x="795141" y="284757"/>
                    <a:pt x="783711" y="280046"/>
                  </a:cubicBezTo>
                  <a:cubicBezTo>
                    <a:pt x="769741" y="273316"/>
                    <a:pt x="754501" y="261874"/>
                    <a:pt x="749421" y="251779"/>
                  </a:cubicBezTo>
                  <a:cubicBezTo>
                    <a:pt x="745611" y="241684"/>
                    <a:pt x="749421" y="227551"/>
                    <a:pt x="759581" y="218802"/>
                  </a:cubicBezTo>
                  <a:cubicBezTo>
                    <a:pt x="769741" y="209380"/>
                    <a:pt x="781171" y="203322"/>
                    <a:pt x="807841" y="197265"/>
                  </a:cubicBezTo>
                  <a:cubicBezTo>
                    <a:pt x="884041" y="180440"/>
                    <a:pt x="1122801" y="177075"/>
                    <a:pt x="1298061" y="169672"/>
                  </a:cubicBezTo>
                  <a:cubicBezTo>
                    <a:pt x="1499991" y="161596"/>
                    <a:pt x="1726051" y="156885"/>
                    <a:pt x="1950841" y="154193"/>
                  </a:cubicBezTo>
                  <a:cubicBezTo>
                    <a:pt x="2187061" y="150828"/>
                    <a:pt x="2442331" y="149482"/>
                    <a:pt x="2683631" y="152847"/>
                  </a:cubicBezTo>
                  <a:cubicBezTo>
                    <a:pt x="2919851" y="156212"/>
                    <a:pt x="3279261" y="160250"/>
                    <a:pt x="3380861" y="174383"/>
                  </a:cubicBezTo>
                  <a:cubicBezTo>
                    <a:pt x="3412611" y="178421"/>
                    <a:pt x="3425311" y="181113"/>
                    <a:pt x="3438011" y="188516"/>
                  </a:cubicBezTo>
                  <a:cubicBezTo>
                    <a:pt x="3451981" y="196592"/>
                    <a:pt x="3462141" y="209380"/>
                    <a:pt x="3463411" y="219475"/>
                  </a:cubicBezTo>
                  <a:cubicBezTo>
                    <a:pt x="3463411" y="230243"/>
                    <a:pt x="3453251" y="243703"/>
                    <a:pt x="3443091" y="251106"/>
                  </a:cubicBezTo>
                  <a:cubicBezTo>
                    <a:pt x="3434201" y="257836"/>
                    <a:pt x="3425311" y="261201"/>
                    <a:pt x="3408801" y="264566"/>
                  </a:cubicBezTo>
                  <a:cubicBezTo>
                    <a:pt x="3377051" y="271297"/>
                    <a:pt x="3291961" y="276681"/>
                    <a:pt x="3255131" y="272643"/>
                  </a:cubicBezTo>
                  <a:cubicBezTo>
                    <a:pt x="3233541" y="270624"/>
                    <a:pt x="3217031" y="265912"/>
                    <a:pt x="3205601" y="259182"/>
                  </a:cubicBezTo>
                  <a:cubicBezTo>
                    <a:pt x="3192901" y="252452"/>
                    <a:pt x="3182741" y="241684"/>
                    <a:pt x="3180201" y="232262"/>
                  </a:cubicBezTo>
                  <a:cubicBezTo>
                    <a:pt x="3177661" y="222840"/>
                    <a:pt x="3182741" y="210726"/>
                    <a:pt x="3191631" y="202649"/>
                  </a:cubicBezTo>
                  <a:cubicBezTo>
                    <a:pt x="3200521" y="194573"/>
                    <a:pt x="3215761" y="185824"/>
                    <a:pt x="3234811" y="182459"/>
                  </a:cubicBezTo>
                  <a:cubicBezTo>
                    <a:pt x="3256401" y="179094"/>
                    <a:pt x="3297041" y="181113"/>
                    <a:pt x="3317361" y="187170"/>
                  </a:cubicBezTo>
                  <a:cubicBezTo>
                    <a:pt x="3333871" y="191881"/>
                    <a:pt x="3346571" y="201303"/>
                    <a:pt x="3352921" y="210726"/>
                  </a:cubicBezTo>
                  <a:cubicBezTo>
                    <a:pt x="3358001" y="219475"/>
                    <a:pt x="3360541" y="231589"/>
                    <a:pt x="3352921" y="240338"/>
                  </a:cubicBezTo>
                  <a:cubicBezTo>
                    <a:pt x="3344031" y="251779"/>
                    <a:pt x="3317361" y="267931"/>
                    <a:pt x="3293231" y="271297"/>
                  </a:cubicBezTo>
                  <a:cubicBezTo>
                    <a:pt x="3270371" y="275335"/>
                    <a:pt x="3231001" y="269950"/>
                    <a:pt x="3211951" y="262547"/>
                  </a:cubicBezTo>
                  <a:cubicBezTo>
                    <a:pt x="3196711" y="257163"/>
                    <a:pt x="3186551" y="246395"/>
                    <a:pt x="3181471" y="236973"/>
                  </a:cubicBezTo>
                  <a:cubicBezTo>
                    <a:pt x="3177661" y="227551"/>
                    <a:pt x="3177661" y="216110"/>
                    <a:pt x="3187821" y="207361"/>
                  </a:cubicBezTo>
                  <a:cubicBezTo>
                    <a:pt x="3197981" y="196592"/>
                    <a:pt x="3224651" y="185151"/>
                    <a:pt x="3252591" y="179767"/>
                  </a:cubicBezTo>
                  <a:cubicBezTo>
                    <a:pt x="3290691" y="172364"/>
                    <a:pt x="3368161" y="170345"/>
                    <a:pt x="3402451" y="177075"/>
                  </a:cubicBezTo>
                  <a:cubicBezTo>
                    <a:pt x="3425311" y="180440"/>
                    <a:pt x="3441821" y="189189"/>
                    <a:pt x="3450711" y="197938"/>
                  </a:cubicBezTo>
                  <a:cubicBezTo>
                    <a:pt x="3460871" y="206688"/>
                    <a:pt x="3464681" y="220821"/>
                    <a:pt x="3460871" y="230916"/>
                  </a:cubicBezTo>
                  <a:cubicBezTo>
                    <a:pt x="3457061" y="241011"/>
                    <a:pt x="3441821" y="253125"/>
                    <a:pt x="3427851" y="259182"/>
                  </a:cubicBezTo>
                  <a:cubicBezTo>
                    <a:pt x="3416421" y="263893"/>
                    <a:pt x="3411341" y="265912"/>
                    <a:pt x="3388481" y="267931"/>
                  </a:cubicBezTo>
                  <a:cubicBezTo>
                    <a:pt x="3276721" y="278700"/>
                    <a:pt x="2668391" y="245722"/>
                    <a:pt x="2348351" y="244376"/>
                  </a:cubicBezTo>
                  <a:cubicBezTo>
                    <a:pt x="2072761" y="243703"/>
                    <a:pt x="1834001" y="248414"/>
                    <a:pt x="1578731" y="255817"/>
                  </a:cubicBezTo>
                  <a:cubicBezTo>
                    <a:pt x="1326001" y="263220"/>
                    <a:pt x="928491" y="300909"/>
                    <a:pt x="823081" y="288795"/>
                  </a:cubicBezTo>
                  <a:cubicBezTo>
                    <a:pt x="792601" y="284757"/>
                    <a:pt x="781171" y="280046"/>
                    <a:pt x="768471" y="271969"/>
                  </a:cubicBezTo>
                  <a:cubicBezTo>
                    <a:pt x="755771" y="263893"/>
                    <a:pt x="746881" y="250433"/>
                    <a:pt x="748151" y="240338"/>
                  </a:cubicBezTo>
                  <a:cubicBezTo>
                    <a:pt x="748151" y="230243"/>
                    <a:pt x="758311" y="216783"/>
                    <a:pt x="772281" y="209380"/>
                  </a:cubicBezTo>
                  <a:cubicBezTo>
                    <a:pt x="786251" y="201976"/>
                    <a:pt x="795141" y="199957"/>
                    <a:pt x="829431" y="195246"/>
                  </a:cubicBezTo>
                  <a:cubicBezTo>
                    <a:pt x="1023741" y="165634"/>
                    <a:pt x="2419471" y="93622"/>
                    <a:pt x="2903341" y="76124"/>
                  </a:cubicBezTo>
                  <a:cubicBezTo>
                    <a:pt x="3162421" y="66701"/>
                    <a:pt x="3303391" y="66028"/>
                    <a:pt x="3501511" y="66701"/>
                  </a:cubicBezTo>
                  <a:cubicBezTo>
                    <a:pt x="3695821" y="67374"/>
                    <a:pt x="3899021" y="72758"/>
                    <a:pt x="4078091" y="78816"/>
                  </a:cubicBezTo>
                  <a:cubicBezTo>
                    <a:pt x="4233031" y="83527"/>
                    <a:pt x="4365111" y="89584"/>
                    <a:pt x="4512431" y="98333"/>
                  </a:cubicBezTo>
                  <a:cubicBezTo>
                    <a:pt x="4667371" y="107755"/>
                    <a:pt x="4916291" y="113139"/>
                    <a:pt x="4984871" y="134002"/>
                  </a:cubicBezTo>
                  <a:cubicBezTo>
                    <a:pt x="5010271" y="141406"/>
                    <a:pt x="5017891" y="149482"/>
                    <a:pt x="5024241" y="159577"/>
                  </a:cubicBezTo>
                  <a:cubicBezTo>
                    <a:pt x="5030591" y="169672"/>
                    <a:pt x="5028051" y="183805"/>
                    <a:pt x="5021701" y="193227"/>
                  </a:cubicBezTo>
                  <a:cubicBezTo>
                    <a:pt x="5016621" y="200630"/>
                    <a:pt x="5009001" y="206688"/>
                    <a:pt x="4996301" y="210726"/>
                  </a:cubicBezTo>
                  <a:cubicBezTo>
                    <a:pt x="4982331" y="216783"/>
                    <a:pt x="4965821" y="220821"/>
                    <a:pt x="4936611" y="221494"/>
                  </a:cubicBezTo>
                  <a:cubicBezTo>
                    <a:pt x="4856601" y="223513"/>
                    <a:pt x="4641971" y="183132"/>
                    <a:pt x="4489571" y="167653"/>
                  </a:cubicBezTo>
                  <a:cubicBezTo>
                    <a:pt x="4333361" y="152174"/>
                    <a:pt x="4183501" y="140733"/>
                    <a:pt x="4012051" y="129964"/>
                  </a:cubicBezTo>
                  <a:cubicBezTo>
                    <a:pt x="3813931" y="118523"/>
                    <a:pt x="3566281" y="108428"/>
                    <a:pt x="3369431" y="102371"/>
                  </a:cubicBezTo>
                  <a:cubicBezTo>
                    <a:pt x="3203061" y="97660"/>
                    <a:pt x="3065901" y="96314"/>
                    <a:pt x="2908421" y="95641"/>
                  </a:cubicBezTo>
                  <a:cubicBezTo>
                    <a:pt x="2740781" y="94295"/>
                    <a:pt x="2582031" y="94295"/>
                    <a:pt x="2392801" y="96314"/>
                  </a:cubicBezTo>
                  <a:cubicBezTo>
                    <a:pt x="2160391" y="98333"/>
                    <a:pt x="1897501" y="104390"/>
                    <a:pt x="1614291" y="111120"/>
                  </a:cubicBezTo>
                  <a:cubicBezTo>
                    <a:pt x="1273931" y="119196"/>
                    <a:pt x="771011" y="130637"/>
                    <a:pt x="489071" y="143425"/>
                  </a:cubicBezTo>
                  <a:cubicBezTo>
                    <a:pt x="318891" y="150828"/>
                    <a:pt x="153791" y="175729"/>
                    <a:pt x="80131" y="168999"/>
                  </a:cubicBezTo>
                  <a:cubicBezTo>
                    <a:pt x="52191" y="166307"/>
                    <a:pt x="36951" y="162269"/>
                    <a:pt x="24251" y="154193"/>
                  </a:cubicBezTo>
                  <a:cubicBezTo>
                    <a:pt x="10281" y="146790"/>
                    <a:pt x="121" y="134002"/>
                    <a:pt x="121" y="123907"/>
                  </a:cubicBezTo>
                  <a:cubicBezTo>
                    <a:pt x="-1149" y="113139"/>
                    <a:pt x="7741" y="99679"/>
                    <a:pt x="20441" y="92276"/>
                  </a:cubicBezTo>
                  <a:cubicBezTo>
                    <a:pt x="33141" y="84200"/>
                    <a:pt x="75051" y="75451"/>
                    <a:pt x="75051" y="75451"/>
                  </a:cubicBezTo>
                </a:path>
              </a:pathLst>
            </a:custGeom>
            <a:solidFill>
              <a:srgbClr val="96C15E"/>
            </a:solidFill>
            <a:ln cap="sq">
              <a:noFill/>
              <a:prstDash val="solid"/>
              <a:miter/>
            </a:ln>
          </p:spPr>
          <p:txBody>
            <a:bodyPr/>
            <a:lstStyle/>
            <a:p>
              <a:endParaRPr lang="en-US"/>
            </a:p>
          </p:txBody>
        </p:sp>
      </p:grpSp>
      <p:sp>
        <p:nvSpPr>
          <p:cNvPr id="13" name="Freeform 13"/>
          <p:cNvSpPr/>
          <p:nvPr/>
        </p:nvSpPr>
        <p:spPr>
          <a:xfrm>
            <a:off x="1313369" y="3880699"/>
            <a:ext cx="4723940" cy="4125712"/>
          </a:xfrm>
          <a:custGeom>
            <a:avLst/>
            <a:gdLst/>
            <a:ahLst/>
            <a:cxnLst/>
            <a:rect l="l" t="t" r="r" b="b"/>
            <a:pathLst>
              <a:path w="4723940" h="4125712">
                <a:moveTo>
                  <a:pt x="0" y="0"/>
                </a:moveTo>
                <a:lnTo>
                  <a:pt x="4723939" y="0"/>
                </a:lnTo>
                <a:lnTo>
                  <a:pt x="4723939" y="4125712"/>
                </a:lnTo>
                <a:lnTo>
                  <a:pt x="0" y="4125712"/>
                </a:lnTo>
                <a:lnTo>
                  <a:pt x="0" y="0"/>
                </a:lnTo>
                <a:close/>
              </a:path>
            </a:pathLst>
          </a:custGeom>
          <a:blipFill>
            <a:blip r:embed="rId7"/>
            <a:stretch>
              <a:fillRect/>
            </a:stretch>
          </a:blipFill>
        </p:spPr>
        <p:txBody>
          <a:bodyPr/>
          <a:lstStyle/>
          <a:p>
            <a:endParaRPr lang="en-US"/>
          </a:p>
        </p:txBody>
      </p:sp>
      <p:sp>
        <p:nvSpPr>
          <p:cNvPr id="14" name="Freeform 14"/>
          <p:cNvSpPr/>
          <p:nvPr/>
        </p:nvSpPr>
        <p:spPr>
          <a:xfrm>
            <a:off x="12709698" y="4158317"/>
            <a:ext cx="4766586" cy="3570476"/>
          </a:xfrm>
          <a:custGeom>
            <a:avLst/>
            <a:gdLst/>
            <a:ahLst/>
            <a:cxnLst/>
            <a:rect l="l" t="t" r="r" b="b"/>
            <a:pathLst>
              <a:path w="4766586" h="3570476">
                <a:moveTo>
                  <a:pt x="0" y="0"/>
                </a:moveTo>
                <a:lnTo>
                  <a:pt x="4766586" y="0"/>
                </a:lnTo>
                <a:lnTo>
                  <a:pt x="4766586" y="3570476"/>
                </a:lnTo>
                <a:lnTo>
                  <a:pt x="0" y="3570476"/>
                </a:lnTo>
                <a:lnTo>
                  <a:pt x="0" y="0"/>
                </a:lnTo>
                <a:close/>
              </a:path>
            </a:pathLst>
          </a:custGeom>
          <a:blipFill>
            <a:blip r:embed="rId8"/>
            <a:stretch>
              <a:fillRect/>
            </a:stretch>
          </a:blipFill>
        </p:spPr>
        <p:txBody>
          <a:bodyPr/>
          <a:lstStyle/>
          <a:p>
            <a:endParaRPr lang="en-US"/>
          </a:p>
        </p:txBody>
      </p:sp>
      <p:sp>
        <p:nvSpPr>
          <p:cNvPr id="15" name="TextBox 15"/>
          <p:cNvSpPr txBox="1"/>
          <p:nvPr/>
        </p:nvSpPr>
        <p:spPr>
          <a:xfrm>
            <a:off x="5687383" y="-133350"/>
            <a:ext cx="6561223" cy="1962150"/>
          </a:xfrm>
          <a:prstGeom prst="rect">
            <a:avLst/>
          </a:prstGeom>
        </p:spPr>
        <p:txBody>
          <a:bodyPr lIns="0" tIns="0" rIns="0" bIns="0" rtlCol="0" anchor="t">
            <a:spAutoFit/>
          </a:bodyPr>
          <a:lstStyle/>
          <a:p>
            <a:pPr marL="0" lvl="0" indent="0" algn="ctr">
              <a:lnSpc>
                <a:spcPts val="13200"/>
              </a:lnSpc>
              <a:spcBef>
                <a:spcPct val="0"/>
              </a:spcBef>
            </a:pPr>
            <a:r>
              <a:rPr lang="en-US" sz="12000" spc="276">
                <a:solidFill>
                  <a:srgbClr val="2A2B39"/>
                </a:solidFill>
                <a:latin typeface="Ballpoint"/>
                <a:ea typeface="Ballpoint"/>
                <a:cs typeface="Ballpoint"/>
                <a:sym typeface="Ballpoint"/>
              </a:rPr>
              <a:t>RESULTS</a:t>
            </a:r>
          </a:p>
        </p:txBody>
      </p:sp>
      <p:sp>
        <p:nvSpPr>
          <p:cNvPr id="16" name="Freeform 16"/>
          <p:cNvSpPr/>
          <p:nvPr/>
        </p:nvSpPr>
        <p:spPr>
          <a:xfrm rot="-6854012" flipH="1">
            <a:off x="12197771" y="791277"/>
            <a:ext cx="2343904" cy="1679088"/>
          </a:xfrm>
          <a:custGeom>
            <a:avLst/>
            <a:gdLst/>
            <a:ahLst/>
            <a:cxnLst/>
            <a:rect l="l" t="t" r="r" b="b"/>
            <a:pathLst>
              <a:path w="2343904" h="1679088">
                <a:moveTo>
                  <a:pt x="2343904" y="0"/>
                </a:moveTo>
                <a:lnTo>
                  <a:pt x="0" y="0"/>
                </a:lnTo>
                <a:lnTo>
                  <a:pt x="0" y="1679087"/>
                </a:lnTo>
                <a:lnTo>
                  <a:pt x="2343904" y="1679087"/>
                </a:lnTo>
                <a:lnTo>
                  <a:pt x="2343904"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7" name="Freeform 17"/>
          <p:cNvSpPr/>
          <p:nvPr/>
        </p:nvSpPr>
        <p:spPr>
          <a:xfrm>
            <a:off x="14753208" y="9335208"/>
            <a:ext cx="3184675" cy="747576"/>
          </a:xfrm>
          <a:custGeom>
            <a:avLst/>
            <a:gdLst/>
            <a:ahLst/>
            <a:cxnLst/>
            <a:rect l="l" t="t" r="r" b="b"/>
            <a:pathLst>
              <a:path w="3184675" h="747576">
                <a:moveTo>
                  <a:pt x="0" y="0"/>
                </a:moveTo>
                <a:lnTo>
                  <a:pt x="3184675" y="0"/>
                </a:lnTo>
                <a:lnTo>
                  <a:pt x="3184675" y="747576"/>
                </a:lnTo>
                <a:lnTo>
                  <a:pt x="0" y="747576"/>
                </a:lnTo>
                <a:lnTo>
                  <a:pt x="0" y="0"/>
                </a:lnTo>
                <a:close/>
              </a:path>
            </a:pathLst>
          </a:custGeom>
          <a:blipFill>
            <a:blip r:embed="rId9"/>
            <a:stretch>
              <a:fillRect/>
            </a:stretch>
          </a:blipFill>
        </p:spPr>
        <p:txBody>
          <a:bodyPr/>
          <a:lstStyle/>
          <a:p>
            <a:endParaRPr lang="en-US"/>
          </a:p>
        </p:txBody>
      </p:sp>
      <p:grpSp>
        <p:nvGrpSpPr>
          <p:cNvPr id="18" name="Group 18"/>
          <p:cNvGrpSpPr/>
          <p:nvPr/>
        </p:nvGrpSpPr>
        <p:grpSpPr>
          <a:xfrm>
            <a:off x="7268243" y="1655853"/>
            <a:ext cx="3083351" cy="345895"/>
            <a:chOff x="0" y="0"/>
            <a:chExt cx="5126990" cy="575153"/>
          </a:xfrm>
        </p:grpSpPr>
        <p:sp>
          <p:nvSpPr>
            <p:cNvPr id="19" name="Freeform 19"/>
            <p:cNvSpPr/>
            <p:nvPr/>
          </p:nvSpPr>
          <p:spPr>
            <a:xfrm>
              <a:off x="50679" y="45075"/>
              <a:ext cx="5027919" cy="488877"/>
            </a:xfrm>
            <a:custGeom>
              <a:avLst/>
              <a:gdLst/>
              <a:ahLst/>
              <a:cxnLst/>
              <a:rect l="l" t="t" r="r" b="b"/>
              <a:pathLst>
                <a:path w="5027919" h="488877">
                  <a:moveTo>
                    <a:pt x="75051" y="126680"/>
                  </a:moveTo>
                  <a:cubicBezTo>
                    <a:pt x="795141" y="57752"/>
                    <a:pt x="1455541" y="34023"/>
                    <a:pt x="1853051" y="19333"/>
                  </a:cubicBezTo>
                  <a:cubicBezTo>
                    <a:pt x="2155311" y="9163"/>
                    <a:pt x="2391531" y="1254"/>
                    <a:pt x="2650611" y="124"/>
                  </a:cubicBezTo>
                  <a:cubicBezTo>
                    <a:pt x="2898261" y="-1006"/>
                    <a:pt x="3161151" y="5774"/>
                    <a:pt x="3375781" y="13683"/>
                  </a:cubicBezTo>
                  <a:cubicBezTo>
                    <a:pt x="3547231" y="20463"/>
                    <a:pt x="3694551" y="29503"/>
                    <a:pt x="3839331" y="41932"/>
                  </a:cubicBezTo>
                  <a:cubicBezTo>
                    <a:pt x="3970141" y="53232"/>
                    <a:pt x="4089521" y="67922"/>
                    <a:pt x="4207631" y="82611"/>
                  </a:cubicBezTo>
                  <a:cubicBezTo>
                    <a:pt x="4315581" y="96171"/>
                    <a:pt x="4410831" y="107471"/>
                    <a:pt x="4520051" y="125550"/>
                  </a:cubicBezTo>
                  <a:cubicBezTo>
                    <a:pt x="4641971" y="145889"/>
                    <a:pt x="4823581" y="182048"/>
                    <a:pt x="4903591" y="201258"/>
                  </a:cubicBezTo>
                  <a:cubicBezTo>
                    <a:pt x="4941691" y="210298"/>
                    <a:pt x="4964551" y="211428"/>
                    <a:pt x="4984871" y="224987"/>
                  </a:cubicBezTo>
                  <a:cubicBezTo>
                    <a:pt x="5002651" y="235157"/>
                    <a:pt x="5017891" y="250976"/>
                    <a:pt x="5024241" y="267926"/>
                  </a:cubicBezTo>
                  <a:cubicBezTo>
                    <a:pt x="5030591" y="284875"/>
                    <a:pt x="5028051" y="308605"/>
                    <a:pt x="5021701" y="324424"/>
                  </a:cubicBezTo>
                  <a:cubicBezTo>
                    <a:pt x="5016621" y="336854"/>
                    <a:pt x="5007731" y="347024"/>
                    <a:pt x="4996301" y="353803"/>
                  </a:cubicBezTo>
                  <a:cubicBezTo>
                    <a:pt x="4986141" y="361713"/>
                    <a:pt x="4979791" y="367363"/>
                    <a:pt x="4958201" y="370753"/>
                  </a:cubicBezTo>
                  <a:cubicBezTo>
                    <a:pt x="4856601" y="386572"/>
                    <a:pt x="4360031" y="306345"/>
                    <a:pt x="4064121" y="289395"/>
                  </a:cubicBezTo>
                  <a:cubicBezTo>
                    <a:pt x="3774561" y="273576"/>
                    <a:pt x="3454521" y="267926"/>
                    <a:pt x="3203061" y="272446"/>
                  </a:cubicBezTo>
                  <a:cubicBezTo>
                    <a:pt x="3003671" y="275836"/>
                    <a:pt x="2902071" y="286005"/>
                    <a:pt x="2672201" y="304085"/>
                  </a:cubicBezTo>
                  <a:cubicBezTo>
                    <a:pt x="2241671" y="336854"/>
                    <a:pt x="979291" y="504089"/>
                    <a:pt x="823081" y="484880"/>
                  </a:cubicBezTo>
                  <a:cubicBezTo>
                    <a:pt x="798951" y="481490"/>
                    <a:pt x="795141" y="478100"/>
                    <a:pt x="783711" y="470190"/>
                  </a:cubicBezTo>
                  <a:cubicBezTo>
                    <a:pt x="769741" y="458890"/>
                    <a:pt x="754501" y="439681"/>
                    <a:pt x="749421" y="422731"/>
                  </a:cubicBezTo>
                  <a:cubicBezTo>
                    <a:pt x="745611" y="405782"/>
                    <a:pt x="749421" y="382053"/>
                    <a:pt x="759581" y="367363"/>
                  </a:cubicBezTo>
                  <a:cubicBezTo>
                    <a:pt x="769741" y="351543"/>
                    <a:pt x="781171" y="341374"/>
                    <a:pt x="807841" y="331204"/>
                  </a:cubicBezTo>
                  <a:cubicBezTo>
                    <a:pt x="884041" y="302955"/>
                    <a:pt x="1122801" y="297305"/>
                    <a:pt x="1298061" y="284875"/>
                  </a:cubicBezTo>
                  <a:cubicBezTo>
                    <a:pt x="1499991" y="271316"/>
                    <a:pt x="1726051" y="263406"/>
                    <a:pt x="1950841" y="258886"/>
                  </a:cubicBezTo>
                  <a:cubicBezTo>
                    <a:pt x="2187061" y="253236"/>
                    <a:pt x="2442331" y="250976"/>
                    <a:pt x="2683631" y="256626"/>
                  </a:cubicBezTo>
                  <a:cubicBezTo>
                    <a:pt x="2919851" y="262276"/>
                    <a:pt x="3279261" y="269056"/>
                    <a:pt x="3380861" y="292785"/>
                  </a:cubicBezTo>
                  <a:cubicBezTo>
                    <a:pt x="3412611" y="299565"/>
                    <a:pt x="3425311" y="304085"/>
                    <a:pt x="3438011" y="316514"/>
                  </a:cubicBezTo>
                  <a:cubicBezTo>
                    <a:pt x="3451981" y="330074"/>
                    <a:pt x="3462141" y="351543"/>
                    <a:pt x="3463411" y="368493"/>
                  </a:cubicBezTo>
                  <a:cubicBezTo>
                    <a:pt x="3463411" y="386572"/>
                    <a:pt x="3453251" y="409172"/>
                    <a:pt x="3443091" y="421601"/>
                  </a:cubicBezTo>
                  <a:cubicBezTo>
                    <a:pt x="3434201" y="432901"/>
                    <a:pt x="3425311" y="438551"/>
                    <a:pt x="3408801" y="444201"/>
                  </a:cubicBezTo>
                  <a:cubicBezTo>
                    <a:pt x="3377051" y="455500"/>
                    <a:pt x="3291961" y="464540"/>
                    <a:pt x="3255131" y="457760"/>
                  </a:cubicBezTo>
                  <a:cubicBezTo>
                    <a:pt x="3233541" y="454370"/>
                    <a:pt x="3217031" y="446461"/>
                    <a:pt x="3205601" y="435161"/>
                  </a:cubicBezTo>
                  <a:cubicBezTo>
                    <a:pt x="3192901" y="423861"/>
                    <a:pt x="3182741" y="405782"/>
                    <a:pt x="3180201" y="389962"/>
                  </a:cubicBezTo>
                  <a:cubicBezTo>
                    <a:pt x="3177661" y="374143"/>
                    <a:pt x="3182741" y="353803"/>
                    <a:pt x="3191631" y="340244"/>
                  </a:cubicBezTo>
                  <a:cubicBezTo>
                    <a:pt x="3200521" y="326684"/>
                    <a:pt x="3215761" y="311995"/>
                    <a:pt x="3234811" y="306345"/>
                  </a:cubicBezTo>
                  <a:cubicBezTo>
                    <a:pt x="3256401" y="300695"/>
                    <a:pt x="3297041" y="304085"/>
                    <a:pt x="3317361" y="314255"/>
                  </a:cubicBezTo>
                  <a:cubicBezTo>
                    <a:pt x="3333871" y="322164"/>
                    <a:pt x="3346571" y="337984"/>
                    <a:pt x="3352921" y="353803"/>
                  </a:cubicBezTo>
                  <a:cubicBezTo>
                    <a:pt x="3358001" y="368493"/>
                    <a:pt x="3360541" y="388832"/>
                    <a:pt x="3352921" y="403522"/>
                  </a:cubicBezTo>
                  <a:cubicBezTo>
                    <a:pt x="3344031" y="422731"/>
                    <a:pt x="3317361" y="449851"/>
                    <a:pt x="3293231" y="455500"/>
                  </a:cubicBezTo>
                  <a:cubicBezTo>
                    <a:pt x="3270371" y="462280"/>
                    <a:pt x="3231001" y="453241"/>
                    <a:pt x="3211951" y="440811"/>
                  </a:cubicBezTo>
                  <a:cubicBezTo>
                    <a:pt x="3196711" y="431771"/>
                    <a:pt x="3186551" y="413692"/>
                    <a:pt x="3181471" y="397872"/>
                  </a:cubicBezTo>
                  <a:cubicBezTo>
                    <a:pt x="3177661" y="382053"/>
                    <a:pt x="3177661" y="362843"/>
                    <a:pt x="3187821" y="348154"/>
                  </a:cubicBezTo>
                  <a:cubicBezTo>
                    <a:pt x="3197981" y="330074"/>
                    <a:pt x="3224651" y="310865"/>
                    <a:pt x="3252591" y="301825"/>
                  </a:cubicBezTo>
                  <a:cubicBezTo>
                    <a:pt x="3290691" y="289395"/>
                    <a:pt x="3368161" y="286005"/>
                    <a:pt x="3402451" y="297305"/>
                  </a:cubicBezTo>
                  <a:cubicBezTo>
                    <a:pt x="3425311" y="302955"/>
                    <a:pt x="3441821" y="317644"/>
                    <a:pt x="3450711" y="332334"/>
                  </a:cubicBezTo>
                  <a:cubicBezTo>
                    <a:pt x="3460871" y="347024"/>
                    <a:pt x="3464681" y="370753"/>
                    <a:pt x="3460871" y="387702"/>
                  </a:cubicBezTo>
                  <a:cubicBezTo>
                    <a:pt x="3457061" y="404652"/>
                    <a:pt x="3441821" y="424991"/>
                    <a:pt x="3427851" y="435161"/>
                  </a:cubicBezTo>
                  <a:cubicBezTo>
                    <a:pt x="3416421" y="443071"/>
                    <a:pt x="3411341" y="446461"/>
                    <a:pt x="3388481" y="449851"/>
                  </a:cubicBezTo>
                  <a:cubicBezTo>
                    <a:pt x="3276721" y="467930"/>
                    <a:pt x="2668391" y="412562"/>
                    <a:pt x="2348351" y="410302"/>
                  </a:cubicBezTo>
                  <a:cubicBezTo>
                    <a:pt x="2072761" y="409172"/>
                    <a:pt x="1834001" y="417082"/>
                    <a:pt x="1578731" y="429511"/>
                  </a:cubicBezTo>
                  <a:cubicBezTo>
                    <a:pt x="1326001" y="441941"/>
                    <a:pt x="928491" y="505219"/>
                    <a:pt x="823081" y="484880"/>
                  </a:cubicBezTo>
                  <a:cubicBezTo>
                    <a:pt x="792601" y="478100"/>
                    <a:pt x="781171" y="470190"/>
                    <a:pt x="768471" y="456630"/>
                  </a:cubicBezTo>
                  <a:cubicBezTo>
                    <a:pt x="755771" y="443071"/>
                    <a:pt x="746881" y="420471"/>
                    <a:pt x="748151" y="403522"/>
                  </a:cubicBezTo>
                  <a:cubicBezTo>
                    <a:pt x="748151" y="386572"/>
                    <a:pt x="758311" y="363973"/>
                    <a:pt x="772281" y="351543"/>
                  </a:cubicBezTo>
                  <a:cubicBezTo>
                    <a:pt x="786251" y="339114"/>
                    <a:pt x="795141" y="335724"/>
                    <a:pt x="829431" y="327814"/>
                  </a:cubicBezTo>
                  <a:cubicBezTo>
                    <a:pt x="1023741" y="278096"/>
                    <a:pt x="2419471" y="157189"/>
                    <a:pt x="2903341" y="127810"/>
                  </a:cubicBezTo>
                  <a:cubicBezTo>
                    <a:pt x="3162421" y="111990"/>
                    <a:pt x="3303391" y="110860"/>
                    <a:pt x="3501511" y="111990"/>
                  </a:cubicBezTo>
                  <a:cubicBezTo>
                    <a:pt x="3695821" y="113120"/>
                    <a:pt x="3899021" y="122160"/>
                    <a:pt x="4078091" y="132330"/>
                  </a:cubicBezTo>
                  <a:cubicBezTo>
                    <a:pt x="4233031" y="140240"/>
                    <a:pt x="4365111" y="150409"/>
                    <a:pt x="4512431" y="165099"/>
                  </a:cubicBezTo>
                  <a:cubicBezTo>
                    <a:pt x="4667371" y="180918"/>
                    <a:pt x="4916291" y="189958"/>
                    <a:pt x="4984871" y="224987"/>
                  </a:cubicBezTo>
                  <a:cubicBezTo>
                    <a:pt x="5010271" y="237417"/>
                    <a:pt x="5017891" y="250976"/>
                    <a:pt x="5024241" y="267926"/>
                  </a:cubicBezTo>
                  <a:cubicBezTo>
                    <a:pt x="5030591" y="284875"/>
                    <a:pt x="5028051" y="308605"/>
                    <a:pt x="5021701" y="324424"/>
                  </a:cubicBezTo>
                  <a:cubicBezTo>
                    <a:pt x="5016621" y="336854"/>
                    <a:pt x="5009001" y="347024"/>
                    <a:pt x="4996301" y="353803"/>
                  </a:cubicBezTo>
                  <a:cubicBezTo>
                    <a:pt x="4982331" y="363973"/>
                    <a:pt x="4965821" y="370753"/>
                    <a:pt x="4936611" y="371883"/>
                  </a:cubicBezTo>
                  <a:cubicBezTo>
                    <a:pt x="4856601" y="375273"/>
                    <a:pt x="4641971" y="307475"/>
                    <a:pt x="4489571" y="281485"/>
                  </a:cubicBezTo>
                  <a:cubicBezTo>
                    <a:pt x="4333361" y="255496"/>
                    <a:pt x="4183501" y="236287"/>
                    <a:pt x="4012051" y="218207"/>
                  </a:cubicBezTo>
                  <a:cubicBezTo>
                    <a:pt x="3813931" y="198998"/>
                    <a:pt x="3566281" y="182048"/>
                    <a:pt x="3369431" y="171879"/>
                  </a:cubicBezTo>
                  <a:cubicBezTo>
                    <a:pt x="3203061" y="163969"/>
                    <a:pt x="3065901" y="161709"/>
                    <a:pt x="2908421" y="160579"/>
                  </a:cubicBezTo>
                  <a:cubicBezTo>
                    <a:pt x="2740781" y="158319"/>
                    <a:pt x="2582031" y="158319"/>
                    <a:pt x="2392801" y="161709"/>
                  </a:cubicBezTo>
                  <a:cubicBezTo>
                    <a:pt x="2160391" y="165099"/>
                    <a:pt x="1897501" y="175269"/>
                    <a:pt x="1614291" y="186568"/>
                  </a:cubicBezTo>
                  <a:cubicBezTo>
                    <a:pt x="1273931" y="200128"/>
                    <a:pt x="771011" y="219337"/>
                    <a:pt x="489071" y="240807"/>
                  </a:cubicBezTo>
                  <a:cubicBezTo>
                    <a:pt x="318891" y="253236"/>
                    <a:pt x="153791" y="295045"/>
                    <a:pt x="80131" y="283745"/>
                  </a:cubicBezTo>
                  <a:cubicBezTo>
                    <a:pt x="52191" y="279226"/>
                    <a:pt x="36951" y="272446"/>
                    <a:pt x="24251" y="258886"/>
                  </a:cubicBezTo>
                  <a:cubicBezTo>
                    <a:pt x="10281" y="246457"/>
                    <a:pt x="121" y="224987"/>
                    <a:pt x="121" y="208038"/>
                  </a:cubicBezTo>
                  <a:cubicBezTo>
                    <a:pt x="-1149" y="189958"/>
                    <a:pt x="7741" y="167359"/>
                    <a:pt x="20441" y="154929"/>
                  </a:cubicBezTo>
                  <a:cubicBezTo>
                    <a:pt x="33141" y="141370"/>
                    <a:pt x="75051" y="126680"/>
                    <a:pt x="75051" y="126680"/>
                  </a:cubicBezTo>
                </a:path>
              </a:pathLst>
            </a:custGeom>
            <a:solidFill>
              <a:srgbClr val="FFDA68"/>
            </a:solidFill>
            <a:ln cap="sq">
              <a:noFill/>
              <a:prstDash val="solid"/>
              <a:miter/>
            </a:ln>
          </p:spPr>
          <p:txBody>
            <a:bodyPr/>
            <a:lstStyle/>
            <a:p>
              <a:endParaRPr lang="en-US"/>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828335"/>
            <a:ext cx="6173104" cy="768979"/>
            <a:chOff x="0" y="0"/>
            <a:chExt cx="4409581" cy="549299"/>
          </a:xfrm>
        </p:grpSpPr>
        <p:sp>
          <p:nvSpPr>
            <p:cNvPr id="3" name="Freeform 3"/>
            <p:cNvSpPr/>
            <p:nvPr/>
          </p:nvSpPr>
          <p:spPr>
            <a:xfrm>
              <a:off x="40047" y="45156"/>
              <a:ext cx="4369533" cy="503437"/>
            </a:xfrm>
            <a:custGeom>
              <a:avLst/>
              <a:gdLst/>
              <a:ahLst/>
              <a:cxnLst/>
              <a:rect l="l" t="t" r="r" b="b"/>
              <a:pathLst>
                <a:path w="4369533" h="503437">
                  <a:moveTo>
                    <a:pt x="593" y="473663"/>
                  </a:moveTo>
                  <a:cubicBezTo>
                    <a:pt x="-1947" y="482552"/>
                    <a:pt x="3133" y="488902"/>
                    <a:pt x="26529" y="490173"/>
                  </a:cubicBezTo>
                  <a:cubicBezTo>
                    <a:pt x="53604" y="491442"/>
                    <a:pt x="77294" y="491442"/>
                    <a:pt x="104369" y="491442"/>
                  </a:cubicBezTo>
                  <a:cubicBezTo>
                    <a:pt x="212669" y="492713"/>
                    <a:pt x="320969" y="492713"/>
                    <a:pt x="432653" y="493983"/>
                  </a:cubicBezTo>
                  <a:cubicBezTo>
                    <a:pt x="493572" y="495252"/>
                    <a:pt x="554491" y="496523"/>
                    <a:pt x="612025" y="497792"/>
                  </a:cubicBezTo>
                  <a:cubicBezTo>
                    <a:pt x="713556" y="499063"/>
                    <a:pt x="811703" y="499063"/>
                    <a:pt x="913234" y="500333"/>
                  </a:cubicBezTo>
                  <a:cubicBezTo>
                    <a:pt x="953847" y="500333"/>
                    <a:pt x="991075" y="500333"/>
                    <a:pt x="1031687" y="499063"/>
                  </a:cubicBezTo>
                  <a:cubicBezTo>
                    <a:pt x="1048609" y="499063"/>
                    <a:pt x="1068915" y="497792"/>
                    <a:pt x="1085837" y="497792"/>
                  </a:cubicBezTo>
                  <a:cubicBezTo>
                    <a:pt x="1153525" y="499063"/>
                    <a:pt x="2507273" y="490173"/>
                    <a:pt x="2574961" y="491442"/>
                  </a:cubicBezTo>
                  <a:cubicBezTo>
                    <a:pt x="2669723" y="492713"/>
                    <a:pt x="2930320" y="492713"/>
                    <a:pt x="3025082" y="492713"/>
                  </a:cubicBezTo>
                  <a:cubicBezTo>
                    <a:pt x="3062311" y="492713"/>
                    <a:pt x="3096154" y="491442"/>
                    <a:pt x="3133382" y="491442"/>
                  </a:cubicBezTo>
                  <a:lnTo>
                    <a:pt x="3316138" y="495252"/>
                  </a:lnTo>
                  <a:cubicBezTo>
                    <a:pt x="3448129" y="497792"/>
                    <a:pt x="3576735" y="495252"/>
                    <a:pt x="3708726" y="499063"/>
                  </a:cubicBezTo>
                  <a:cubicBezTo>
                    <a:pt x="3928710" y="504142"/>
                    <a:pt x="4152078" y="497792"/>
                    <a:pt x="4306033" y="502873"/>
                  </a:cubicBezTo>
                  <a:cubicBezTo>
                    <a:pt x="4326354" y="504142"/>
                    <a:pt x="4346674" y="502873"/>
                    <a:pt x="4369533" y="502873"/>
                  </a:cubicBezTo>
                  <a:lnTo>
                    <a:pt x="4369533" y="443183"/>
                  </a:lnTo>
                  <a:cubicBezTo>
                    <a:pt x="4368263" y="405421"/>
                    <a:pt x="4366994" y="389879"/>
                    <a:pt x="4366994" y="373365"/>
                  </a:cubicBezTo>
                  <a:cubicBezTo>
                    <a:pt x="4366994" y="354261"/>
                    <a:pt x="4370804" y="334834"/>
                    <a:pt x="4364454" y="315730"/>
                  </a:cubicBezTo>
                  <a:cubicBezTo>
                    <a:pt x="4356833" y="303102"/>
                    <a:pt x="4345404" y="54104"/>
                    <a:pt x="4345404" y="41477"/>
                  </a:cubicBezTo>
                  <a:cubicBezTo>
                    <a:pt x="4342863" y="32734"/>
                    <a:pt x="4341594" y="23668"/>
                    <a:pt x="4339054" y="14925"/>
                  </a:cubicBezTo>
                  <a:cubicBezTo>
                    <a:pt x="4339054" y="12335"/>
                    <a:pt x="4337783" y="9745"/>
                    <a:pt x="4336513" y="5644"/>
                  </a:cubicBezTo>
                  <a:cubicBezTo>
                    <a:pt x="4326354" y="3104"/>
                    <a:pt x="4317463" y="1834"/>
                    <a:pt x="4307304" y="564"/>
                  </a:cubicBezTo>
                  <a:cubicBezTo>
                    <a:pt x="4299683" y="-706"/>
                    <a:pt x="4292063" y="564"/>
                    <a:pt x="4285713" y="564"/>
                  </a:cubicBezTo>
                  <a:lnTo>
                    <a:pt x="9607" y="5644"/>
                  </a:lnTo>
                  <a:lnTo>
                    <a:pt x="593" y="473663"/>
                  </a:lnTo>
                  <a:close/>
                </a:path>
              </a:pathLst>
            </a:custGeom>
            <a:solidFill>
              <a:srgbClr val="96C15E"/>
            </a:solidFill>
          </p:spPr>
          <p:txBody>
            <a:bodyPr/>
            <a:lstStyle/>
            <a:p>
              <a:endParaRPr lang="en-US"/>
            </a:p>
          </p:txBody>
        </p:sp>
        <p:sp>
          <p:nvSpPr>
            <p:cNvPr id="4" name="Freeform 4"/>
            <p:cNvSpPr/>
            <p:nvPr/>
          </p:nvSpPr>
          <p:spPr>
            <a:xfrm>
              <a:off x="11430" y="16510"/>
              <a:ext cx="4348621" cy="494689"/>
            </a:xfrm>
            <a:custGeom>
              <a:avLst/>
              <a:gdLst/>
              <a:ahLst/>
              <a:cxnLst/>
              <a:rect l="l" t="t" r="r" b="b"/>
              <a:pathLst>
                <a:path w="4348621" h="494689">
                  <a:moveTo>
                    <a:pt x="4348621" y="494689"/>
                  </a:moveTo>
                  <a:lnTo>
                    <a:pt x="0" y="487069"/>
                  </a:lnTo>
                  <a:lnTo>
                    <a:pt x="0" y="178917"/>
                  </a:lnTo>
                  <a:lnTo>
                    <a:pt x="7620" y="20320"/>
                  </a:lnTo>
                  <a:lnTo>
                    <a:pt x="2180531" y="0"/>
                  </a:lnTo>
                  <a:lnTo>
                    <a:pt x="4327031" y="8890"/>
                  </a:lnTo>
                  <a:close/>
                </a:path>
              </a:pathLst>
            </a:custGeom>
            <a:solidFill>
              <a:srgbClr val="E0F0CB"/>
            </a:solidFill>
          </p:spPr>
          <p:txBody>
            <a:bodyPr/>
            <a:lstStyle/>
            <a:p>
              <a:endParaRPr lang="en-US"/>
            </a:p>
          </p:txBody>
        </p:sp>
        <p:sp>
          <p:nvSpPr>
            <p:cNvPr id="5" name="Freeform 5"/>
            <p:cNvSpPr/>
            <p:nvPr/>
          </p:nvSpPr>
          <p:spPr>
            <a:xfrm>
              <a:off x="-215" y="0"/>
              <a:ext cx="4372965" cy="520653"/>
            </a:xfrm>
            <a:custGeom>
              <a:avLst/>
              <a:gdLst/>
              <a:ahLst/>
              <a:cxnLst/>
              <a:rect l="l" t="t" r="r" b="b"/>
              <a:pathLst>
                <a:path w="4372965" h="520653">
                  <a:moveTo>
                    <a:pt x="4339945" y="21590"/>
                  </a:moveTo>
                  <a:cubicBezTo>
                    <a:pt x="4341216" y="34290"/>
                    <a:pt x="4341216" y="44450"/>
                    <a:pt x="4342486" y="52634"/>
                  </a:cubicBezTo>
                  <a:cubicBezTo>
                    <a:pt x="4345025" y="61377"/>
                    <a:pt x="4346295" y="70443"/>
                    <a:pt x="4348836" y="79185"/>
                  </a:cubicBezTo>
                  <a:cubicBezTo>
                    <a:pt x="4348836" y="91813"/>
                    <a:pt x="4361536" y="340811"/>
                    <a:pt x="4367886" y="353439"/>
                  </a:cubicBezTo>
                  <a:cubicBezTo>
                    <a:pt x="4374236" y="372542"/>
                    <a:pt x="4370425" y="391970"/>
                    <a:pt x="4370425" y="411074"/>
                  </a:cubicBezTo>
                  <a:cubicBezTo>
                    <a:pt x="4370425" y="427911"/>
                    <a:pt x="4371695" y="443453"/>
                    <a:pt x="4372966" y="460398"/>
                  </a:cubicBezTo>
                  <a:lnTo>
                    <a:pt x="4372966" y="520089"/>
                  </a:lnTo>
                  <a:cubicBezTo>
                    <a:pt x="4350106" y="520089"/>
                    <a:pt x="4329786" y="521358"/>
                    <a:pt x="4309466" y="520089"/>
                  </a:cubicBezTo>
                  <a:cubicBezTo>
                    <a:pt x="4094193" y="515008"/>
                    <a:pt x="3870825" y="521358"/>
                    <a:pt x="3650841" y="516279"/>
                  </a:cubicBezTo>
                  <a:cubicBezTo>
                    <a:pt x="3518850" y="512469"/>
                    <a:pt x="3390244" y="515008"/>
                    <a:pt x="3258254" y="512469"/>
                  </a:cubicBezTo>
                  <a:lnTo>
                    <a:pt x="3075497" y="508658"/>
                  </a:lnTo>
                  <a:cubicBezTo>
                    <a:pt x="3038269" y="508658"/>
                    <a:pt x="3004426" y="509929"/>
                    <a:pt x="2967197" y="509929"/>
                  </a:cubicBezTo>
                  <a:cubicBezTo>
                    <a:pt x="2872435" y="508658"/>
                    <a:pt x="2611838" y="509929"/>
                    <a:pt x="2517076" y="508658"/>
                  </a:cubicBezTo>
                  <a:cubicBezTo>
                    <a:pt x="2449389" y="507389"/>
                    <a:pt x="1095640" y="516279"/>
                    <a:pt x="1027952" y="515008"/>
                  </a:cubicBezTo>
                  <a:cubicBezTo>
                    <a:pt x="1011030" y="515008"/>
                    <a:pt x="990724" y="516279"/>
                    <a:pt x="973802" y="516279"/>
                  </a:cubicBezTo>
                  <a:cubicBezTo>
                    <a:pt x="933190" y="516279"/>
                    <a:pt x="895962" y="517548"/>
                    <a:pt x="855349" y="517548"/>
                  </a:cubicBezTo>
                  <a:cubicBezTo>
                    <a:pt x="753818" y="517548"/>
                    <a:pt x="655671" y="516279"/>
                    <a:pt x="554140" y="515008"/>
                  </a:cubicBezTo>
                  <a:cubicBezTo>
                    <a:pt x="493221" y="513739"/>
                    <a:pt x="432303" y="512469"/>
                    <a:pt x="374768" y="511198"/>
                  </a:cubicBezTo>
                  <a:cubicBezTo>
                    <a:pt x="266468" y="509929"/>
                    <a:pt x="158169" y="508658"/>
                    <a:pt x="46484" y="508658"/>
                  </a:cubicBezTo>
                  <a:cubicBezTo>
                    <a:pt x="34505" y="508658"/>
                    <a:pt x="25615" y="508658"/>
                    <a:pt x="15455" y="507389"/>
                  </a:cubicBezTo>
                  <a:cubicBezTo>
                    <a:pt x="6565" y="506119"/>
                    <a:pt x="1485" y="499769"/>
                    <a:pt x="4025" y="490879"/>
                  </a:cubicBezTo>
                  <a:cubicBezTo>
                    <a:pt x="12915" y="459643"/>
                    <a:pt x="9105" y="451548"/>
                    <a:pt x="7835" y="443129"/>
                  </a:cubicBezTo>
                  <a:cubicBezTo>
                    <a:pt x="6565" y="425968"/>
                    <a:pt x="2755" y="409131"/>
                    <a:pt x="4025" y="391970"/>
                  </a:cubicBezTo>
                  <a:cubicBezTo>
                    <a:pt x="1485" y="370600"/>
                    <a:pt x="-3595" y="106060"/>
                    <a:pt x="4025" y="84366"/>
                  </a:cubicBezTo>
                  <a:cubicBezTo>
                    <a:pt x="5295" y="80157"/>
                    <a:pt x="4025" y="75623"/>
                    <a:pt x="5295" y="71414"/>
                  </a:cubicBezTo>
                  <a:cubicBezTo>
                    <a:pt x="6565" y="64615"/>
                    <a:pt x="9105" y="57167"/>
                    <a:pt x="10375" y="44450"/>
                  </a:cubicBezTo>
                  <a:cubicBezTo>
                    <a:pt x="10375" y="41910"/>
                    <a:pt x="11645" y="39370"/>
                    <a:pt x="12915" y="38100"/>
                  </a:cubicBezTo>
                  <a:cubicBezTo>
                    <a:pt x="34505" y="35560"/>
                    <a:pt x="73559" y="30480"/>
                    <a:pt x="127709" y="29210"/>
                  </a:cubicBezTo>
                  <a:cubicBezTo>
                    <a:pt x="219087" y="25400"/>
                    <a:pt x="310465" y="22860"/>
                    <a:pt x="405228" y="20320"/>
                  </a:cubicBezTo>
                  <a:cubicBezTo>
                    <a:pt x="469531" y="17780"/>
                    <a:pt x="533834" y="16510"/>
                    <a:pt x="594753" y="13970"/>
                  </a:cubicBezTo>
                  <a:cubicBezTo>
                    <a:pt x="655671" y="11430"/>
                    <a:pt x="719974" y="8890"/>
                    <a:pt x="780893" y="8890"/>
                  </a:cubicBezTo>
                  <a:cubicBezTo>
                    <a:pt x="848581" y="7620"/>
                    <a:pt x="916268" y="10160"/>
                    <a:pt x="983955" y="8890"/>
                  </a:cubicBezTo>
                  <a:cubicBezTo>
                    <a:pt x="1068565" y="8890"/>
                    <a:pt x="2601685" y="6350"/>
                    <a:pt x="2686295" y="5080"/>
                  </a:cubicBezTo>
                  <a:cubicBezTo>
                    <a:pt x="2767520" y="3810"/>
                    <a:pt x="2848745" y="2540"/>
                    <a:pt x="2933354" y="2540"/>
                  </a:cubicBezTo>
                  <a:cubicBezTo>
                    <a:pt x="3072113" y="1270"/>
                    <a:pt x="3207488" y="0"/>
                    <a:pt x="3346247" y="0"/>
                  </a:cubicBezTo>
                  <a:cubicBezTo>
                    <a:pt x="3403782" y="0"/>
                    <a:pt x="3464700" y="2540"/>
                    <a:pt x="3522235" y="2540"/>
                  </a:cubicBezTo>
                  <a:cubicBezTo>
                    <a:pt x="3681300" y="3810"/>
                    <a:pt x="3843750" y="5080"/>
                    <a:pt x="4002816" y="7620"/>
                  </a:cubicBezTo>
                  <a:cubicBezTo>
                    <a:pt x="4087425" y="8890"/>
                    <a:pt x="4172034" y="12700"/>
                    <a:pt x="4256644" y="16510"/>
                  </a:cubicBezTo>
                  <a:lnTo>
                    <a:pt x="4309466" y="16510"/>
                  </a:lnTo>
                  <a:cubicBezTo>
                    <a:pt x="4320895" y="17780"/>
                    <a:pt x="4329786" y="20320"/>
                    <a:pt x="4339945" y="21590"/>
                  </a:cubicBezTo>
                  <a:close/>
                  <a:moveTo>
                    <a:pt x="4350106" y="503579"/>
                  </a:moveTo>
                  <a:cubicBezTo>
                    <a:pt x="4351375" y="487069"/>
                    <a:pt x="4352645" y="474369"/>
                    <a:pt x="4352645" y="461669"/>
                  </a:cubicBezTo>
                  <a:cubicBezTo>
                    <a:pt x="4351375" y="441834"/>
                    <a:pt x="4350106" y="424673"/>
                    <a:pt x="4350106" y="406217"/>
                  </a:cubicBezTo>
                  <a:cubicBezTo>
                    <a:pt x="4350106" y="397798"/>
                    <a:pt x="4352645" y="389380"/>
                    <a:pt x="4351375" y="380961"/>
                  </a:cubicBezTo>
                  <a:cubicBezTo>
                    <a:pt x="4351375" y="373190"/>
                    <a:pt x="4350106" y="365095"/>
                    <a:pt x="4348836" y="357324"/>
                  </a:cubicBezTo>
                  <a:cubicBezTo>
                    <a:pt x="4343756" y="345344"/>
                    <a:pt x="4332325" y="97318"/>
                    <a:pt x="4332325" y="85337"/>
                  </a:cubicBezTo>
                  <a:cubicBezTo>
                    <a:pt x="4329786" y="75300"/>
                    <a:pt x="4327245" y="64938"/>
                    <a:pt x="4324706" y="54901"/>
                  </a:cubicBezTo>
                  <a:cubicBezTo>
                    <a:pt x="4323436" y="44450"/>
                    <a:pt x="4322166" y="43180"/>
                    <a:pt x="4304025" y="41910"/>
                  </a:cubicBezTo>
                  <a:cubicBezTo>
                    <a:pt x="4293872" y="41910"/>
                    <a:pt x="4287103" y="41910"/>
                    <a:pt x="4276950" y="40640"/>
                  </a:cubicBezTo>
                  <a:cubicBezTo>
                    <a:pt x="4192340" y="36830"/>
                    <a:pt x="4104347" y="31750"/>
                    <a:pt x="4019737" y="30480"/>
                  </a:cubicBezTo>
                  <a:cubicBezTo>
                    <a:pt x="3813291" y="26670"/>
                    <a:pt x="3603459" y="25400"/>
                    <a:pt x="3397013" y="22860"/>
                  </a:cubicBezTo>
                  <a:lnTo>
                    <a:pt x="3153338" y="22860"/>
                  </a:lnTo>
                  <a:cubicBezTo>
                    <a:pt x="3045038" y="22860"/>
                    <a:pt x="2936738" y="22860"/>
                    <a:pt x="2831823" y="24130"/>
                  </a:cubicBezTo>
                  <a:cubicBezTo>
                    <a:pt x="2740445" y="25400"/>
                    <a:pt x="1200555" y="29210"/>
                    <a:pt x="1109177" y="29210"/>
                  </a:cubicBezTo>
                  <a:cubicBezTo>
                    <a:pt x="960265" y="29210"/>
                    <a:pt x="811352" y="26670"/>
                    <a:pt x="662440" y="33020"/>
                  </a:cubicBezTo>
                  <a:cubicBezTo>
                    <a:pt x="584599" y="36830"/>
                    <a:pt x="510143" y="36830"/>
                    <a:pt x="435687" y="38100"/>
                  </a:cubicBezTo>
                  <a:cubicBezTo>
                    <a:pt x="307081" y="41910"/>
                    <a:pt x="178475" y="45720"/>
                    <a:pt x="49869" y="50800"/>
                  </a:cubicBezTo>
                  <a:cubicBezTo>
                    <a:pt x="33235" y="50800"/>
                    <a:pt x="30695" y="52310"/>
                    <a:pt x="29425" y="56196"/>
                  </a:cubicBezTo>
                  <a:cubicBezTo>
                    <a:pt x="28155" y="62024"/>
                    <a:pt x="28155" y="67852"/>
                    <a:pt x="26885" y="73681"/>
                  </a:cubicBezTo>
                  <a:cubicBezTo>
                    <a:pt x="25615" y="83395"/>
                    <a:pt x="23075" y="92785"/>
                    <a:pt x="21805" y="102498"/>
                  </a:cubicBezTo>
                  <a:cubicBezTo>
                    <a:pt x="16725" y="112860"/>
                    <a:pt x="23075" y="366067"/>
                    <a:pt x="25615" y="376428"/>
                  </a:cubicBezTo>
                  <a:cubicBezTo>
                    <a:pt x="25615" y="387437"/>
                    <a:pt x="25615" y="398770"/>
                    <a:pt x="26885" y="409779"/>
                  </a:cubicBezTo>
                  <a:cubicBezTo>
                    <a:pt x="26885" y="417874"/>
                    <a:pt x="29425" y="425968"/>
                    <a:pt x="29425" y="434063"/>
                  </a:cubicBezTo>
                  <a:cubicBezTo>
                    <a:pt x="29425" y="442806"/>
                    <a:pt x="29425" y="451548"/>
                    <a:pt x="28155" y="461669"/>
                  </a:cubicBezTo>
                  <a:lnTo>
                    <a:pt x="28155" y="471829"/>
                  </a:lnTo>
                  <a:cubicBezTo>
                    <a:pt x="28155" y="481989"/>
                    <a:pt x="31965" y="485799"/>
                    <a:pt x="40855" y="485799"/>
                  </a:cubicBezTo>
                  <a:cubicBezTo>
                    <a:pt x="80328" y="485799"/>
                    <a:pt x="127709" y="487069"/>
                    <a:pt x="171706" y="487069"/>
                  </a:cubicBezTo>
                  <a:cubicBezTo>
                    <a:pt x="236009" y="487069"/>
                    <a:pt x="303697" y="484529"/>
                    <a:pt x="368000" y="487069"/>
                  </a:cubicBezTo>
                  <a:cubicBezTo>
                    <a:pt x="472915" y="490879"/>
                    <a:pt x="577831" y="493419"/>
                    <a:pt x="682746" y="492149"/>
                  </a:cubicBezTo>
                  <a:cubicBezTo>
                    <a:pt x="750434" y="490879"/>
                    <a:pt x="814737" y="493419"/>
                    <a:pt x="882424" y="493419"/>
                  </a:cubicBezTo>
                  <a:cubicBezTo>
                    <a:pt x="980571" y="493419"/>
                    <a:pt x="1078718" y="492149"/>
                    <a:pt x="1176865" y="493419"/>
                  </a:cubicBezTo>
                  <a:cubicBezTo>
                    <a:pt x="1322393" y="494689"/>
                    <a:pt x="2919816" y="484529"/>
                    <a:pt x="3068729" y="487069"/>
                  </a:cubicBezTo>
                  <a:cubicBezTo>
                    <a:pt x="3133032" y="488339"/>
                    <a:pt x="3197335" y="489609"/>
                    <a:pt x="3258254" y="489609"/>
                  </a:cubicBezTo>
                  <a:cubicBezTo>
                    <a:pt x="3369938" y="492149"/>
                    <a:pt x="3478238" y="488339"/>
                    <a:pt x="3589922" y="492149"/>
                  </a:cubicBezTo>
                  <a:cubicBezTo>
                    <a:pt x="3681300" y="494689"/>
                    <a:pt x="3772678" y="494689"/>
                    <a:pt x="3864056" y="497229"/>
                  </a:cubicBezTo>
                  <a:cubicBezTo>
                    <a:pt x="3999431" y="501039"/>
                    <a:pt x="4134806" y="503579"/>
                    <a:pt x="4270181" y="504849"/>
                  </a:cubicBezTo>
                  <a:cubicBezTo>
                    <a:pt x="4312006" y="504849"/>
                    <a:pt x="4329786" y="503579"/>
                    <a:pt x="4350106" y="503579"/>
                  </a:cubicBezTo>
                  <a:close/>
                </a:path>
              </a:pathLst>
            </a:custGeom>
            <a:solidFill>
              <a:srgbClr val="2A2B39"/>
            </a:solidFill>
          </p:spPr>
          <p:txBody>
            <a:bodyPr/>
            <a:lstStyle/>
            <a:p>
              <a:endParaRPr lang="en-US"/>
            </a:p>
          </p:txBody>
        </p:sp>
      </p:grpSp>
      <p:grpSp>
        <p:nvGrpSpPr>
          <p:cNvPr id="6" name="Group 6"/>
          <p:cNvGrpSpPr/>
          <p:nvPr/>
        </p:nvGrpSpPr>
        <p:grpSpPr>
          <a:xfrm>
            <a:off x="11312933" y="828335"/>
            <a:ext cx="5733862" cy="768979"/>
            <a:chOff x="0" y="0"/>
            <a:chExt cx="4095821" cy="549299"/>
          </a:xfrm>
        </p:grpSpPr>
        <p:sp>
          <p:nvSpPr>
            <p:cNvPr id="7" name="Freeform 7"/>
            <p:cNvSpPr/>
            <p:nvPr/>
          </p:nvSpPr>
          <p:spPr>
            <a:xfrm>
              <a:off x="40041" y="45156"/>
              <a:ext cx="4055780" cy="503437"/>
            </a:xfrm>
            <a:custGeom>
              <a:avLst/>
              <a:gdLst/>
              <a:ahLst/>
              <a:cxnLst/>
              <a:rect l="l" t="t" r="r" b="b"/>
              <a:pathLst>
                <a:path w="4055780" h="503437">
                  <a:moveTo>
                    <a:pt x="599" y="473663"/>
                  </a:moveTo>
                  <a:cubicBezTo>
                    <a:pt x="-1941" y="482552"/>
                    <a:pt x="3139" y="488902"/>
                    <a:pt x="24826" y="490173"/>
                  </a:cubicBezTo>
                  <a:cubicBezTo>
                    <a:pt x="49908" y="491442"/>
                    <a:pt x="71855" y="491442"/>
                    <a:pt x="96937" y="491442"/>
                  </a:cubicBezTo>
                  <a:cubicBezTo>
                    <a:pt x="197266" y="492713"/>
                    <a:pt x="297595" y="492713"/>
                    <a:pt x="401060" y="493983"/>
                  </a:cubicBezTo>
                  <a:cubicBezTo>
                    <a:pt x="457495" y="495252"/>
                    <a:pt x="513930" y="496523"/>
                    <a:pt x="567230" y="497792"/>
                  </a:cubicBezTo>
                  <a:cubicBezTo>
                    <a:pt x="661288" y="499063"/>
                    <a:pt x="752212" y="499063"/>
                    <a:pt x="846270" y="500333"/>
                  </a:cubicBezTo>
                  <a:cubicBezTo>
                    <a:pt x="883893" y="500333"/>
                    <a:pt x="918382" y="500333"/>
                    <a:pt x="956005" y="499063"/>
                  </a:cubicBezTo>
                  <a:cubicBezTo>
                    <a:pt x="971681" y="499063"/>
                    <a:pt x="990493" y="497792"/>
                    <a:pt x="1006170" y="497792"/>
                  </a:cubicBezTo>
                  <a:cubicBezTo>
                    <a:pt x="1068875" y="499063"/>
                    <a:pt x="2322989" y="490173"/>
                    <a:pt x="2385695" y="491442"/>
                  </a:cubicBezTo>
                  <a:cubicBezTo>
                    <a:pt x="2473482" y="492713"/>
                    <a:pt x="2714899" y="492713"/>
                    <a:pt x="2802687" y="492713"/>
                  </a:cubicBezTo>
                  <a:cubicBezTo>
                    <a:pt x="2837175" y="492713"/>
                    <a:pt x="2868528" y="491442"/>
                    <a:pt x="2903016" y="491442"/>
                  </a:cubicBezTo>
                  <a:lnTo>
                    <a:pt x="3072322" y="495252"/>
                  </a:lnTo>
                  <a:cubicBezTo>
                    <a:pt x="3194598" y="497792"/>
                    <a:pt x="3313738" y="495252"/>
                    <a:pt x="3436015" y="499063"/>
                  </a:cubicBezTo>
                  <a:cubicBezTo>
                    <a:pt x="3639808" y="504142"/>
                    <a:pt x="3846737" y="497792"/>
                    <a:pt x="3992280" y="502873"/>
                  </a:cubicBezTo>
                  <a:cubicBezTo>
                    <a:pt x="4012600" y="504142"/>
                    <a:pt x="4032920" y="502873"/>
                    <a:pt x="4055780" y="502873"/>
                  </a:cubicBezTo>
                  <a:lnTo>
                    <a:pt x="4055780" y="443183"/>
                  </a:lnTo>
                  <a:cubicBezTo>
                    <a:pt x="4054510" y="405421"/>
                    <a:pt x="4053240" y="389879"/>
                    <a:pt x="4053240" y="373365"/>
                  </a:cubicBezTo>
                  <a:cubicBezTo>
                    <a:pt x="4053240" y="354261"/>
                    <a:pt x="4057050" y="334834"/>
                    <a:pt x="4050700" y="315730"/>
                  </a:cubicBezTo>
                  <a:cubicBezTo>
                    <a:pt x="4043080" y="303102"/>
                    <a:pt x="4031650" y="54104"/>
                    <a:pt x="4031650" y="41477"/>
                  </a:cubicBezTo>
                  <a:cubicBezTo>
                    <a:pt x="4029110" y="32734"/>
                    <a:pt x="4027840" y="23668"/>
                    <a:pt x="4025300" y="14925"/>
                  </a:cubicBezTo>
                  <a:cubicBezTo>
                    <a:pt x="4025300" y="12335"/>
                    <a:pt x="4024030" y="9745"/>
                    <a:pt x="4022760" y="5644"/>
                  </a:cubicBezTo>
                  <a:cubicBezTo>
                    <a:pt x="4012600" y="3104"/>
                    <a:pt x="4003710" y="1834"/>
                    <a:pt x="3993550" y="564"/>
                  </a:cubicBezTo>
                  <a:cubicBezTo>
                    <a:pt x="3985930" y="-706"/>
                    <a:pt x="3978310" y="564"/>
                    <a:pt x="3971960" y="564"/>
                  </a:cubicBezTo>
                  <a:lnTo>
                    <a:pt x="9149" y="5644"/>
                  </a:lnTo>
                  <a:lnTo>
                    <a:pt x="599" y="473663"/>
                  </a:lnTo>
                  <a:close/>
                </a:path>
              </a:pathLst>
            </a:custGeom>
            <a:solidFill>
              <a:srgbClr val="E8DEFC"/>
            </a:solidFill>
          </p:spPr>
          <p:txBody>
            <a:bodyPr/>
            <a:lstStyle/>
            <a:p>
              <a:endParaRPr lang="en-US"/>
            </a:p>
          </p:txBody>
        </p:sp>
        <p:sp>
          <p:nvSpPr>
            <p:cNvPr id="8" name="Freeform 8"/>
            <p:cNvSpPr/>
            <p:nvPr/>
          </p:nvSpPr>
          <p:spPr>
            <a:xfrm>
              <a:off x="11430" y="16510"/>
              <a:ext cx="4034861" cy="494689"/>
            </a:xfrm>
            <a:custGeom>
              <a:avLst/>
              <a:gdLst/>
              <a:ahLst/>
              <a:cxnLst/>
              <a:rect l="l" t="t" r="r" b="b"/>
              <a:pathLst>
                <a:path w="4034861" h="494689">
                  <a:moveTo>
                    <a:pt x="4034861" y="494689"/>
                  </a:moveTo>
                  <a:lnTo>
                    <a:pt x="0" y="487069"/>
                  </a:lnTo>
                  <a:lnTo>
                    <a:pt x="0" y="178917"/>
                  </a:lnTo>
                  <a:lnTo>
                    <a:pt x="7620" y="20320"/>
                  </a:lnTo>
                  <a:lnTo>
                    <a:pt x="2022395" y="0"/>
                  </a:lnTo>
                  <a:lnTo>
                    <a:pt x="4013271" y="8890"/>
                  </a:lnTo>
                  <a:close/>
                </a:path>
              </a:pathLst>
            </a:custGeom>
            <a:solidFill>
              <a:srgbClr val="E8DEFC"/>
            </a:solidFill>
          </p:spPr>
          <p:txBody>
            <a:bodyPr/>
            <a:lstStyle/>
            <a:p>
              <a:endParaRPr lang="en-US"/>
            </a:p>
          </p:txBody>
        </p:sp>
        <p:sp>
          <p:nvSpPr>
            <p:cNvPr id="9" name="Freeform 9"/>
            <p:cNvSpPr/>
            <p:nvPr/>
          </p:nvSpPr>
          <p:spPr>
            <a:xfrm>
              <a:off x="-215" y="0"/>
              <a:ext cx="4059206" cy="520653"/>
            </a:xfrm>
            <a:custGeom>
              <a:avLst/>
              <a:gdLst/>
              <a:ahLst/>
              <a:cxnLst/>
              <a:rect l="l" t="t" r="r" b="b"/>
              <a:pathLst>
                <a:path w="4059206" h="520653">
                  <a:moveTo>
                    <a:pt x="4026186" y="21590"/>
                  </a:moveTo>
                  <a:cubicBezTo>
                    <a:pt x="4027456" y="34290"/>
                    <a:pt x="4027456" y="44450"/>
                    <a:pt x="4028726" y="52634"/>
                  </a:cubicBezTo>
                  <a:cubicBezTo>
                    <a:pt x="4031266" y="61377"/>
                    <a:pt x="4032536" y="70443"/>
                    <a:pt x="4035076" y="79185"/>
                  </a:cubicBezTo>
                  <a:cubicBezTo>
                    <a:pt x="4035076" y="91813"/>
                    <a:pt x="4047776" y="340811"/>
                    <a:pt x="4054126" y="353439"/>
                  </a:cubicBezTo>
                  <a:cubicBezTo>
                    <a:pt x="4060476" y="372542"/>
                    <a:pt x="4056666" y="391970"/>
                    <a:pt x="4056666" y="411074"/>
                  </a:cubicBezTo>
                  <a:cubicBezTo>
                    <a:pt x="4056666" y="427911"/>
                    <a:pt x="4057936" y="443453"/>
                    <a:pt x="4059206" y="460398"/>
                  </a:cubicBezTo>
                  <a:lnTo>
                    <a:pt x="4059206" y="520089"/>
                  </a:lnTo>
                  <a:cubicBezTo>
                    <a:pt x="4036346" y="520089"/>
                    <a:pt x="4016026" y="521358"/>
                    <a:pt x="3995706" y="520089"/>
                  </a:cubicBezTo>
                  <a:cubicBezTo>
                    <a:pt x="3796070" y="515008"/>
                    <a:pt x="3589141" y="521358"/>
                    <a:pt x="3385348" y="516279"/>
                  </a:cubicBezTo>
                  <a:cubicBezTo>
                    <a:pt x="3263071" y="512469"/>
                    <a:pt x="3143931" y="515008"/>
                    <a:pt x="3021655" y="512469"/>
                  </a:cubicBezTo>
                  <a:lnTo>
                    <a:pt x="2852349" y="508658"/>
                  </a:lnTo>
                  <a:cubicBezTo>
                    <a:pt x="2817861" y="508658"/>
                    <a:pt x="2786508" y="509929"/>
                    <a:pt x="2752020" y="509929"/>
                  </a:cubicBezTo>
                  <a:cubicBezTo>
                    <a:pt x="2664232" y="508658"/>
                    <a:pt x="2422815" y="509929"/>
                    <a:pt x="2335027" y="508658"/>
                  </a:cubicBezTo>
                  <a:cubicBezTo>
                    <a:pt x="2272322" y="507389"/>
                    <a:pt x="1018208" y="516279"/>
                    <a:pt x="955502" y="515008"/>
                  </a:cubicBezTo>
                  <a:cubicBezTo>
                    <a:pt x="939826" y="515008"/>
                    <a:pt x="921014" y="516279"/>
                    <a:pt x="905338" y="516279"/>
                  </a:cubicBezTo>
                  <a:cubicBezTo>
                    <a:pt x="867714" y="516279"/>
                    <a:pt x="833226" y="517548"/>
                    <a:pt x="795603" y="517548"/>
                  </a:cubicBezTo>
                  <a:cubicBezTo>
                    <a:pt x="701544" y="517548"/>
                    <a:pt x="610621" y="516279"/>
                    <a:pt x="516563" y="515008"/>
                  </a:cubicBezTo>
                  <a:cubicBezTo>
                    <a:pt x="460127" y="513739"/>
                    <a:pt x="403692" y="512469"/>
                    <a:pt x="350392" y="511198"/>
                  </a:cubicBezTo>
                  <a:cubicBezTo>
                    <a:pt x="250063" y="509929"/>
                    <a:pt x="149734" y="508658"/>
                    <a:pt x="46270" y="508658"/>
                  </a:cubicBezTo>
                  <a:cubicBezTo>
                    <a:pt x="34505" y="508658"/>
                    <a:pt x="25615" y="508658"/>
                    <a:pt x="15455" y="507389"/>
                  </a:cubicBezTo>
                  <a:cubicBezTo>
                    <a:pt x="6565" y="506119"/>
                    <a:pt x="1485" y="499769"/>
                    <a:pt x="4025" y="490879"/>
                  </a:cubicBezTo>
                  <a:cubicBezTo>
                    <a:pt x="12915" y="459643"/>
                    <a:pt x="9105" y="451548"/>
                    <a:pt x="7835" y="443129"/>
                  </a:cubicBezTo>
                  <a:cubicBezTo>
                    <a:pt x="6565" y="425968"/>
                    <a:pt x="2755" y="409131"/>
                    <a:pt x="4025" y="391970"/>
                  </a:cubicBezTo>
                  <a:cubicBezTo>
                    <a:pt x="1485" y="370600"/>
                    <a:pt x="-3595" y="106060"/>
                    <a:pt x="4025" y="84366"/>
                  </a:cubicBezTo>
                  <a:cubicBezTo>
                    <a:pt x="5295" y="80157"/>
                    <a:pt x="4025" y="75623"/>
                    <a:pt x="5295" y="71414"/>
                  </a:cubicBezTo>
                  <a:cubicBezTo>
                    <a:pt x="6565" y="64615"/>
                    <a:pt x="9105" y="57167"/>
                    <a:pt x="10375" y="44450"/>
                  </a:cubicBezTo>
                  <a:cubicBezTo>
                    <a:pt x="10375" y="41910"/>
                    <a:pt x="11645" y="39370"/>
                    <a:pt x="12915" y="38100"/>
                  </a:cubicBezTo>
                  <a:cubicBezTo>
                    <a:pt x="34505" y="35560"/>
                    <a:pt x="71352" y="30480"/>
                    <a:pt x="121517" y="29210"/>
                  </a:cubicBezTo>
                  <a:cubicBezTo>
                    <a:pt x="206169" y="25400"/>
                    <a:pt x="290822" y="22860"/>
                    <a:pt x="378610" y="20320"/>
                  </a:cubicBezTo>
                  <a:cubicBezTo>
                    <a:pt x="438180" y="17780"/>
                    <a:pt x="497751" y="16510"/>
                    <a:pt x="554186" y="13970"/>
                  </a:cubicBezTo>
                  <a:cubicBezTo>
                    <a:pt x="610621" y="11430"/>
                    <a:pt x="670191" y="8890"/>
                    <a:pt x="726627" y="8890"/>
                  </a:cubicBezTo>
                  <a:cubicBezTo>
                    <a:pt x="789332" y="7620"/>
                    <a:pt x="852038" y="10160"/>
                    <a:pt x="914744" y="8890"/>
                  </a:cubicBezTo>
                  <a:cubicBezTo>
                    <a:pt x="993126" y="8890"/>
                    <a:pt x="2413409" y="6350"/>
                    <a:pt x="2491791" y="5080"/>
                  </a:cubicBezTo>
                  <a:cubicBezTo>
                    <a:pt x="2567038" y="3810"/>
                    <a:pt x="2642285" y="2540"/>
                    <a:pt x="2720667" y="2540"/>
                  </a:cubicBezTo>
                  <a:cubicBezTo>
                    <a:pt x="2849214" y="1270"/>
                    <a:pt x="2974625" y="0"/>
                    <a:pt x="3103172" y="0"/>
                  </a:cubicBezTo>
                  <a:cubicBezTo>
                    <a:pt x="3156472" y="0"/>
                    <a:pt x="3212907" y="2540"/>
                    <a:pt x="3266206" y="2540"/>
                  </a:cubicBezTo>
                  <a:cubicBezTo>
                    <a:pt x="3413565" y="3810"/>
                    <a:pt x="3564059" y="5080"/>
                    <a:pt x="3711417" y="7620"/>
                  </a:cubicBezTo>
                  <a:cubicBezTo>
                    <a:pt x="3789799" y="8890"/>
                    <a:pt x="3868181" y="12700"/>
                    <a:pt x="3946563" y="16510"/>
                  </a:cubicBezTo>
                  <a:lnTo>
                    <a:pt x="3995706" y="16510"/>
                  </a:lnTo>
                  <a:cubicBezTo>
                    <a:pt x="4007136" y="17780"/>
                    <a:pt x="4016026" y="20320"/>
                    <a:pt x="4026186" y="21590"/>
                  </a:cubicBezTo>
                  <a:close/>
                  <a:moveTo>
                    <a:pt x="4036346" y="503579"/>
                  </a:moveTo>
                  <a:cubicBezTo>
                    <a:pt x="4037616" y="487069"/>
                    <a:pt x="4038886" y="474369"/>
                    <a:pt x="4038886" y="461669"/>
                  </a:cubicBezTo>
                  <a:cubicBezTo>
                    <a:pt x="4037616" y="441834"/>
                    <a:pt x="4036346" y="424673"/>
                    <a:pt x="4036346" y="406217"/>
                  </a:cubicBezTo>
                  <a:cubicBezTo>
                    <a:pt x="4036346" y="397798"/>
                    <a:pt x="4038886" y="389380"/>
                    <a:pt x="4037616" y="380961"/>
                  </a:cubicBezTo>
                  <a:cubicBezTo>
                    <a:pt x="4037616" y="373190"/>
                    <a:pt x="4036346" y="365095"/>
                    <a:pt x="4035076" y="357324"/>
                  </a:cubicBezTo>
                  <a:cubicBezTo>
                    <a:pt x="4029996" y="345344"/>
                    <a:pt x="4018566" y="97318"/>
                    <a:pt x="4018566" y="85337"/>
                  </a:cubicBezTo>
                  <a:cubicBezTo>
                    <a:pt x="4016026" y="75300"/>
                    <a:pt x="4013486" y="64938"/>
                    <a:pt x="4010946" y="54901"/>
                  </a:cubicBezTo>
                  <a:cubicBezTo>
                    <a:pt x="4009676" y="44450"/>
                    <a:pt x="4008406" y="43180"/>
                    <a:pt x="3990457" y="41910"/>
                  </a:cubicBezTo>
                  <a:cubicBezTo>
                    <a:pt x="3981051" y="41910"/>
                    <a:pt x="3974781" y="41910"/>
                    <a:pt x="3965375" y="40640"/>
                  </a:cubicBezTo>
                  <a:cubicBezTo>
                    <a:pt x="3886993" y="36830"/>
                    <a:pt x="3805475" y="31750"/>
                    <a:pt x="3727093" y="30480"/>
                  </a:cubicBezTo>
                  <a:cubicBezTo>
                    <a:pt x="3535841" y="26670"/>
                    <a:pt x="3341453" y="25400"/>
                    <a:pt x="3150201" y="22860"/>
                  </a:cubicBezTo>
                  <a:lnTo>
                    <a:pt x="2924461" y="22860"/>
                  </a:lnTo>
                  <a:cubicBezTo>
                    <a:pt x="2824132" y="22860"/>
                    <a:pt x="2723803" y="22860"/>
                    <a:pt x="2626609" y="24130"/>
                  </a:cubicBezTo>
                  <a:cubicBezTo>
                    <a:pt x="2541956" y="25400"/>
                    <a:pt x="1115402" y="29210"/>
                    <a:pt x="1030749" y="29210"/>
                  </a:cubicBezTo>
                  <a:cubicBezTo>
                    <a:pt x="892797" y="29210"/>
                    <a:pt x="754844" y="26670"/>
                    <a:pt x="616892" y="33020"/>
                  </a:cubicBezTo>
                  <a:cubicBezTo>
                    <a:pt x="544780" y="36830"/>
                    <a:pt x="475804" y="36830"/>
                    <a:pt x="406828" y="38100"/>
                  </a:cubicBezTo>
                  <a:cubicBezTo>
                    <a:pt x="287687" y="41910"/>
                    <a:pt x="168546" y="45720"/>
                    <a:pt x="49405" y="50800"/>
                  </a:cubicBezTo>
                  <a:cubicBezTo>
                    <a:pt x="33235" y="50800"/>
                    <a:pt x="30695" y="52310"/>
                    <a:pt x="29425" y="56196"/>
                  </a:cubicBezTo>
                  <a:cubicBezTo>
                    <a:pt x="28155" y="62024"/>
                    <a:pt x="28155" y="67852"/>
                    <a:pt x="26885" y="73681"/>
                  </a:cubicBezTo>
                  <a:cubicBezTo>
                    <a:pt x="25615" y="83395"/>
                    <a:pt x="23075" y="92785"/>
                    <a:pt x="21805" y="102498"/>
                  </a:cubicBezTo>
                  <a:cubicBezTo>
                    <a:pt x="16725" y="112860"/>
                    <a:pt x="23075" y="366067"/>
                    <a:pt x="25615" y="376428"/>
                  </a:cubicBezTo>
                  <a:cubicBezTo>
                    <a:pt x="25615" y="387437"/>
                    <a:pt x="25615" y="398770"/>
                    <a:pt x="26885" y="409779"/>
                  </a:cubicBezTo>
                  <a:cubicBezTo>
                    <a:pt x="26885" y="417874"/>
                    <a:pt x="29425" y="425968"/>
                    <a:pt x="29425" y="434063"/>
                  </a:cubicBezTo>
                  <a:cubicBezTo>
                    <a:pt x="29425" y="442806"/>
                    <a:pt x="29425" y="451548"/>
                    <a:pt x="28155" y="461669"/>
                  </a:cubicBezTo>
                  <a:lnTo>
                    <a:pt x="28155" y="471829"/>
                  </a:lnTo>
                  <a:cubicBezTo>
                    <a:pt x="28155" y="481989"/>
                    <a:pt x="31965" y="485799"/>
                    <a:pt x="40855" y="485799"/>
                  </a:cubicBezTo>
                  <a:cubicBezTo>
                    <a:pt x="77623" y="485799"/>
                    <a:pt x="121517" y="487069"/>
                    <a:pt x="162275" y="487069"/>
                  </a:cubicBezTo>
                  <a:cubicBezTo>
                    <a:pt x="221846" y="487069"/>
                    <a:pt x="284552" y="484529"/>
                    <a:pt x="344122" y="487069"/>
                  </a:cubicBezTo>
                  <a:cubicBezTo>
                    <a:pt x="441316" y="490879"/>
                    <a:pt x="538510" y="493419"/>
                    <a:pt x="635703" y="492149"/>
                  </a:cubicBezTo>
                  <a:cubicBezTo>
                    <a:pt x="698409" y="490879"/>
                    <a:pt x="757979" y="493419"/>
                    <a:pt x="820685" y="493419"/>
                  </a:cubicBezTo>
                  <a:cubicBezTo>
                    <a:pt x="911608" y="493419"/>
                    <a:pt x="1002532" y="492149"/>
                    <a:pt x="1093455" y="493419"/>
                  </a:cubicBezTo>
                  <a:cubicBezTo>
                    <a:pt x="1228272" y="494689"/>
                    <a:pt x="2708126" y="484529"/>
                    <a:pt x="2846079" y="487069"/>
                  </a:cubicBezTo>
                  <a:cubicBezTo>
                    <a:pt x="2905649" y="488339"/>
                    <a:pt x="2965219" y="489609"/>
                    <a:pt x="3021655" y="489609"/>
                  </a:cubicBezTo>
                  <a:cubicBezTo>
                    <a:pt x="3125119" y="492149"/>
                    <a:pt x="3225448" y="488339"/>
                    <a:pt x="3328913" y="492149"/>
                  </a:cubicBezTo>
                  <a:cubicBezTo>
                    <a:pt x="3413565" y="494689"/>
                    <a:pt x="3498218" y="494689"/>
                    <a:pt x="3582870" y="497229"/>
                  </a:cubicBezTo>
                  <a:cubicBezTo>
                    <a:pt x="3708282" y="501039"/>
                    <a:pt x="3833693" y="503579"/>
                    <a:pt x="3959104" y="504849"/>
                  </a:cubicBezTo>
                  <a:cubicBezTo>
                    <a:pt x="3998246" y="504849"/>
                    <a:pt x="4016026" y="503579"/>
                    <a:pt x="4036346" y="503579"/>
                  </a:cubicBezTo>
                  <a:close/>
                </a:path>
              </a:pathLst>
            </a:custGeom>
            <a:solidFill>
              <a:srgbClr val="2A2B39"/>
            </a:solidFill>
          </p:spPr>
          <p:txBody>
            <a:bodyPr/>
            <a:lstStyle/>
            <a:p>
              <a:endParaRPr lang="en-US"/>
            </a:p>
          </p:txBody>
        </p:sp>
      </p:grpSp>
      <p:grpSp>
        <p:nvGrpSpPr>
          <p:cNvPr id="10" name="Group 10"/>
          <p:cNvGrpSpPr/>
          <p:nvPr/>
        </p:nvGrpSpPr>
        <p:grpSpPr>
          <a:xfrm>
            <a:off x="1298731" y="3074248"/>
            <a:ext cx="4677260" cy="768979"/>
            <a:chOff x="0" y="0"/>
            <a:chExt cx="3341067" cy="549299"/>
          </a:xfrm>
        </p:grpSpPr>
        <p:sp>
          <p:nvSpPr>
            <p:cNvPr id="11" name="Freeform 11"/>
            <p:cNvSpPr/>
            <p:nvPr/>
          </p:nvSpPr>
          <p:spPr>
            <a:xfrm>
              <a:off x="40026" y="45156"/>
              <a:ext cx="3301041" cy="503437"/>
            </a:xfrm>
            <a:custGeom>
              <a:avLst/>
              <a:gdLst/>
              <a:ahLst/>
              <a:cxnLst/>
              <a:rect l="l" t="t" r="r" b="b"/>
              <a:pathLst>
                <a:path w="3301041" h="503437">
                  <a:moveTo>
                    <a:pt x="614" y="473663"/>
                  </a:moveTo>
                  <a:cubicBezTo>
                    <a:pt x="-1926" y="482552"/>
                    <a:pt x="3154" y="488902"/>
                    <a:pt x="20730" y="490173"/>
                  </a:cubicBezTo>
                  <a:cubicBezTo>
                    <a:pt x="41019" y="491442"/>
                    <a:pt x="58771" y="491442"/>
                    <a:pt x="79060" y="491442"/>
                  </a:cubicBezTo>
                  <a:cubicBezTo>
                    <a:pt x="160215" y="492713"/>
                    <a:pt x="241371" y="492713"/>
                    <a:pt x="325062" y="493983"/>
                  </a:cubicBezTo>
                  <a:cubicBezTo>
                    <a:pt x="370711" y="495252"/>
                    <a:pt x="416361" y="496523"/>
                    <a:pt x="459475" y="497792"/>
                  </a:cubicBezTo>
                  <a:cubicBezTo>
                    <a:pt x="535558" y="499063"/>
                    <a:pt x="609105" y="499063"/>
                    <a:pt x="685188" y="500333"/>
                  </a:cubicBezTo>
                  <a:cubicBezTo>
                    <a:pt x="715621" y="500333"/>
                    <a:pt x="743518" y="500333"/>
                    <a:pt x="773951" y="499063"/>
                  </a:cubicBezTo>
                  <a:cubicBezTo>
                    <a:pt x="786631" y="499063"/>
                    <a:pt x="801848" y="497792"/>
                    <a:pt x="814529" y="497792"/>
                  </a:cubicBezTo>
                  <a:cubicBezTo>
                    <a:pt x="865251" y="499063"/>
                    <a:pt x="1879690" y="490173"/>
                    <a:pt x="1930412" y="491442"/>
                  </a:cubicBezTo>
                  <a:cubicBezTo>
                    <a:pt x="2001422" y="492713"/>
                    <a:pt x="2196702" y="492713"/>
                    <a:pt x="2267713" y="492713"/>
                  </a:cubicBezTo>
                  <a:cubicBezTo>
                    <a:pt x="2295610" y="492713"/>
                    <a:pt x="2320971" y="491442"/>
                    <a:pt x="2348868" y="491442"/>
                  </a:cubicBezTo>
                  <a:lnTo>
                    <a:pt x="2485817" y="495252"/>
                  </a:lnTo>
                  <a:cubicBezTo>
                    <a:pt x="2584725" y="497792"/>
                    <a:pt x="2681096" y="495252"/>
                    <a:pt x="2780004" y="499063"/>
                  </a:cubicBezTo>
                  <a:cubicBezTo>
                    <a:pt x="2944851" y="504142"/>
                    <a:pt x="3112233" y="497792"/>
                    <a:pt x="3237541" y="502873"/>
                  </a:cubicBezTo>
                  <a:cubicBezTo>
                    <a:pt x="3257861" y="504142"/>
                    <a:pt x="3278181" y="502873"/>
                    <a:pt x="3301041" y="502873"/>
                  </a:cubicBezTo>
                  <a:lnTo>
                    <a:pt x="3301041" y="443183"/>
                  </a:lnTo>
                  <a:cubicBezTo>
                    <a:pt x="3299771" y="405421"/>
                    <a:pt x="3298501" y="389879"/>
                    <a:pt x="3298501" y="373365"/>
                  </a:cubicBezTo>
                  <a:cubicBezTo>
                    <a:pt x="3298501" y="354261"/>
                    <a:pt x="3302311" y="334834"/>
                    <a:pt x="3295961" y="315730"/>
                  </a:cubicBezTo>
                  <a:cubicBezTo>
                    <a:pt x="3288341" y="303102"/>
                    <a:pt x="3276911" y="54104"/>
                    <a:pt x="3276911" y="41477"/>
                  </a:cubicBezTo>
                  <a:cubicBezTo>
                    <a:pt x="3274371" y="32734"/>
                    <a:pt x="3273101" y="23668"/>
                    <a:pt x="3270561" y="14925"/>
                  </a:cubicBezTo>
                  <a:cubicBezTo>
                    <a:pt x="3270561" y="12335"/>
                    <a:pt x="3269291" y="9745"/>
                    <a:pt x="3268021" y="5644"/>
                  </a:cubicBezTo>
                  <a:cubicBezTo>
                    <a:pt x="3257861" y="3104"/>
                    <a:pt x="3248971" y="1834"/>
                    <a:pt x="3238811" y="564"/>
                  </a:cubicBezTo>
                  <a:cubicBezTo>
                    <a:pt x="3231191" y="-706"/>
                    <a:pt x="3223571" y="564"/>
                    <a:pt x="3217221" y="564"/>
                  </a:cubicBezTo>
                  <a:lnTo>
                    <a:pt x="8050" y="5644"/>
                  </a:lnTo>
                  <a:lnTo>
                    <a:pt x="614" y="473663"/>
                  </a:lnTo>
                  <a:close/>
                </a:path>
              </a:pathLst>
            </a:custGeom>
            <a:solidFill>
              <a:srgbClr val="FED9F0"/>
            </a:solidFill>
          </p:spPr>
          <p:txBody>
            <a:bodyPr/>
            <a:lstStyle/>
            <a:p>
              <a:endParaRPr lang="en-US"/>
            </a:p>
          </p:txBody>
        </p:sp>
        <p:sp>
          <p:nvSpPr>
            <p:cNvPr id="12" name="Freeform 12"/>
            <p:cNvSpPr/>
            <p:nvPr/>
          </p:nvSpPr>
          <p:spPr>
            <a:xfrm>
              <a:off x="11430" y="16510"/>
              <a:ext cx="3280107" cy="494689"/>
            </a:xfrm>
            <a:custGeom>
              <a:avLst/>
              <a:gdLst/>
              <a:ahLst/>
              <a:cxnLst/>
              <a:rect l="l" t="t" r="r" b="b"/>
              <a:pathLst>
                <a:path w="3280107" h="494689">
                  <a:moveTo>
                    <a:pt x="3280107" y="494689"/>
                  </a:moveTo>
                  <a:lnTo>
                    <a:pt x="0" y="487069"/>
                  </a:lnTo>
                  <a:lnTo>
                    <a:pt x="0" y="178917"/>
                  </a:lnTo>
                  <a:lnTo>
                    <a:pt x="7620" y="20320"/>
                  </a:lnTo>
                  <a:lnTo>
                    <a:pt x="1641995" y="0"/>
                  </a:lnTo>
                  <a:lnTo>
                    <a:pt x="3258517" y="8890"/>
                  </a:lnTo>
                  <a:close/>
                </a:path>
              </a:pathLst>
            </a:custGeom>
            <a:solidFill>
              <a:srgbClr val="FED9F0"/>
            </a:solidFill>
          </p:spPr>
          <p:txBody>
            <a:bodyPr/>
            <a:lstStyle/>
            <a:p>
              <a:endParaRPr lang="en-US"/>
            </a:p>
          </p:txBody>
        </p:sp>
        <p:sp>
          <p:nvSpPr>
            <p:cNvPr id="13" name="Freeform 13"/>
            <p:cNvSpPr/>
            <p:nvPr/>
          </p:nvSpPr>
          <p:spPr>
            <a:xfrm>
              <a:off x="-215" y="0"/>
              <a:ext cx="3304452" cy="520653"/>
            </a:xfrm>
            <a:custGeom>
              <a:avLst/>
              <a:gdLst/>
              <a:ahLst/>
              <a:cxnLst/>
              <a:rect l="l" t="t" r="r" b="b"/>
              <a:pathLst>
                <a:path w="3304452" h="520653">
                  <a:moveTo>
                    <a:pt x="3271432" y="21590"/>
                  </a:moveTo>
                  <a:cubicBezTo>
                    <a:pt x="3272702" y="34290"/>
                    <a:pt x="3272702" y="44450"/>
                    <a:pt x="3273972" y="52634"/>
                  </a:cubicBezTo>
                  <a:cubicBezTo>
                    <a:pt x="3276512" y="61377"/>
                    <a:pt x="3277782" y="70443"/>
                    <a:pt x="3280322" y="79185"/>
                  </a:cubicBezTo>
                  <a:cubicBezTo>
                    <a:pt x="3280322" y="91813"/>
                    <a:pt x="3293022" y="340811"/>
                    <a:pt x="3299372" y="353439"/>
                  </a:cubicBezTo>
                  <a:cubicBezTo>
                    <a:pt x="3305722" y="372542"/>
                    <a:pt x="3301912" y="391970"/>
                    <a:pt x="3301912" y="411074"/>
                  </a:cubicBezTo>
                  <a:cubicBezTo>
                    <a:pt x="3301912" y="427911"/>
                    <a:pt x="3303182" y="443453"/>
                    <a:pt x="3304452" y="460398"/>
                  </a:cubicBezTo>
                  <a:lnTo>
                    <a:pt x="3304452" y="520089"/>
                  </a:lnTo>
                  <a:cubicBezTo>
                    <a:pt x="3281592" y="520089"/>
                    <a:pt x="3261272" y="521358"/>
                    <a:pt x="3240952" y="520089"/>
                  </a:cubicBezTo>
                  <a:cubicBezTo>
                    <a:pt x="3078927" y="515008"/>
                    <a:pt x="2911545" y="521358"/>
                    <a:pt x="2746699" y="516279"/>
                  </a:cubicBezTo>
                  <a:cubicBezTo>
                    <a:pt x="2647791" y="512469"/>
                    <a:pt x="2551419" y="515008"/>
                    <a:pt x="2452511" y="512469"/>
                  </a:cubicBezTo>
                  <a:lnTo>
                    <a:pt x="2315562" y="508658"/>
                  </a:lnTo>
                  <a:cubicBezTo>
                    <a:pt x="2287665" y="508658"/>
                    <a:pt x="2262304" y="509929"/>
                    <a:pt x="2234407" y="509929"/>
                  </a:cubicBezTo>
                  <a:cubicBezTo>
                    <a:pt x="2163396" y="508658"/>
                    <a:pt x="1968116" y="509929"/>
                    <a:pt x="1897106" y="508658"/>
                  </a:cubicBezTo>
                  <a:cubicBezTo>
                    <a:pt x="1846384" y="507389"/>
                    <a:pt x="831945" y="516279"/>
                    <a:pt x="781223" y="515008"/>
                  </a:cubicBezTo>
                  <a:cubicBezTo>
                    <a:pt x="768542" y="515008"/>
                    <a:pt x="753326" y="516279"/>
                    <a:pt x="740645" y="516279"/>
                  </a:cubicBezTo>
                  <a:cubicBezTo>
                    <a:pt x="710212" y="516279"/>
                    <a:pt x="682315" y="517548"/>
                    <a:pt x="651882" y="517548"/>
                  </a:cubicBezTo>
                  <a:cubicBezTo>
                    <a:pt x="575799" y="517548"/>
                    <a:pt x="502252" y="516279"/>
                    <a:pt x="426169" y="515008"/>
                  </a:cubicBezTo>
                  <a:cubicBezTo>
                    <a:pt x="380519" y="513739"/>
                    <a:pt x="334870" y="512469"/>
                    <a:pt x="291756" y="511198"/>
                  </a:cubicBezTo>
                  <a:cubicBezTo>
                    <a:pt x="210601" y="509929"/>
                    <a:pt x="129446" y="508658"/>
                    <a:pt x="45754" y="508658"/>
                  </a:cubicBezTo>
                  <a:cubicBezTo>
                    <a:pt x="34505" y="508658"/>
                    <a:pt x="25615" y="508658"/>
                    <a:pt x="15455" y="507389"/>
                  </a:cubicBezTo>
                  <a:cubicBezTo>
                    <a:pt x="6565" y="506119"/>
                    <a:pt x="1485" y="499769"/>
                    <a:pt x="4025" y="490879"/>
                  </a:cubicBezTo>
                  <a:cubicBezTo>
                    <a:pt x="12915" y="459643"/>
                    <a:pt x="9105" y="451548"/>
                    <a:pt x="7835" y="443129"/>
                  </a:cubicBezTo>
                  <a:cubicBezTo>
                    <a:pt x="6565" y="425968"/>
                    <a:pt x="2755" y="409131"/>
                    <a:pt x="4025" y="391970"/>
                  </a:cubicBezTo>
                  <a:cubicBezTo>
                    <a:pt x="1485" y="370600"/>
                    <a:pt x="-3595" y="106060"/>
                    <a:pt x="4025" y="84366"/>
                  </a:cubicBezTo>
                  <a:cubicBezTo>
                    <a:pt x="5295" y="80157"/>
                    <a:pt x="4025" y="75623"/>
                    <a:pt x="5295" y="71414"/>
                  </a:cubicBezTo>
                  <a:cubicBezTo>
                    <a:pt x="6565" y="64615"/>
                    <a:pt x="9105" y="57167"/>
                    <a:pt x="10375" y="44450"/>
                  </a:cubicBezTo>
                  <a:cubicBezTo>
                    <a:pt x="10375" y="41910"/>
                    <a:pt x="11645" y="39370"/>
                    <a:pt x="12915" y="38100"/>
                  </a:cubicBezTo>
                  <a:cubicBezTo>
                    <a:pt x="34505" y="35560"/>
                    <a:pt x="66043" y="30480"/>
                    <a:pt x="106621" y="29210"/>
                  </a:cubicBezTo>
                  <a:cubicBezTo>
                    <a:pt x="175095" y="25400"/>
                    <a:pt x="243570" y="22860"/>
                    <a:pt x="314581" y="20320"/>
                  </a:cubicBezTo>
                  <a:cubicBezTo>
                    <a:pt x="362767" y="17780"/>
                    <a:pt x="410952" y="16510"/>
                    <a:pt x="456602" y="13970"/>
                  </a:cubicBezTo>
                  <a:cubicBezTo>
                    <a:pt x="502252" y="11430"/>
                    <a:pt x="550438" y="8890"/>
                    <a:pt x="596088" y="8890"/>
                  </a:cubicBezTo>
                  <a:cubicBezTo>
                    <a:pt x="646810" y="7620"/>
                    <a:pt x="697532" y="10160"/>
                    <a:pt x="748253" y="8890"/>
                  </a:cubicBezTo>
                  <a:cubicBezTo>
                    <a:pt x="811656" y="8890"/>
                    <a:pt x="1960508" y="6350"/>
                    <a:pt x="2023911" y="5080"/>
                  </a:cubicBezTo>
                  <a:cubicBezTo>
                    <a:pt x="2084777" y="3810"/>
                    <a:pt x="2145643" y="2540"/>
                    <a:pt x="2209046" y="2540"/>
                  </a:cubicBezTo>
                  <a:cubicBezTo>
                    <a:pt x="2313026" y="1270"/>
                    <a:pt x="2414470" y="0"/>
                    <a:pt x="2518450" y="0"/>
                  </a:cubicBezTo>
                  <a:cubicBezTo>
                    <a:pt x="2561564" y="0"/>
                    <a:pt x="2607213" y="2540"/>
                    <a:pt x="2650327" y="2540"/>
                  </a:cubicBezTo>
                  <a:cubicBezTo>
                    <a:pt x="2769523" y="3810"/>
                    <a:pt x="2891256" y="5080"/>
                    <a:pt x="3010453" y="7620"/>
                  </a:cubicBezTo>
                  <a:cubicBezTo>
                    <a:pt x="3073855" y="8890"/>
                    <a:pt x="3137258" y="12700"/>
                    <a:pt x="3200660" y="16510"/>
                  </a:cubicBezTo>
                  <a:lnTo>
                    <a:pt x="3240952" y="16510"/>
                  </a:lnTo>
                  <a:cubicBezTo>
                    <a:pt x="3252382" y="17780"/>
                    <a:pt x="3261272" y="20320"/>
                    <a:pt x="3271432" y="21590"/>
                  </a:cubicBezTo>
                  <a:close/>
                  <a:moveTo>
                    <a:pt x="3281592" y="503579"/>
                  </a:moveTo>
                  <a:cubicBezTo>
                    <a:pt x="3282862" y="487069"/>
                    <a:pt x="3284132" y="474369"/>
                    <a:pt x="3284132" y="461669"/>
                  </a:cubicBezTo>
                  <a:cubicBezTo>
                    <a:pt x="3282862" y="441834"/>
                    <a:pt x="3281592" y="424673"/>
                    <a:pt x="3281592" y="406217"/>
                  </a:cubicBezTo>
                  <a:cubicBezTo>
                    <a:pt x="3281592" y="397798"/>
                    <a:pt x="3284132" y="389380"/>
                    <a:pt x="3282862" y="380961"/>
                  </a:cubicBezTo>
                  <a:cubicBezTo>
                    <a:pt x="3282862" y="373190"/>
                    <a:pt x="3281592" y="365095"/>
                    <a:pt x="3280322" y="357324"/>
                  </a:cubicBezTo>
                  <a:cubicBezTo>
                    <a:pt x="3275242" y="345344"/>
                    <a:pt x="3263812" y="97318"/>
                    <a:pt x="3263812" y="85337"/>
                  </a:cubicBezTo>
                  <a:cubicBezTo>
                    <a:pt x="3261272" y="75300"/>
                    <a:pt x="3258732" y="64938"/>
                    <a:pt x="3256192" y="54901"/>
                  </a:cubicBezTo>
                  <a:cubicBezTo>
                    <a:pt x="3254922" y="44450"/>
                    <a:pt x="3253652" y="43180"/>
                    <a:pt x="3236166" y="41910"/>
                  </a:cubicBezTo>
                  <a:cubicBezTo>
                    <a:pt x="3228557" y="41910"/>
                    <a:pt x="3223485" y="41910"/>
                    <a:pt x="3215877" y="40640"/>
                  </a:cubicBezTo>
                  <a:cubicBezTo>
                    <a:pt x="3152474" y="36830"/>
                    <a:pt x="3086536" y="31750"/>
                    <a:pt x="3023133" y="30480"/>
                  </a:cubicBezTo>
                  <a:cubicBezTo>
                    <a:pt x="2868431" y="26670"/>
                    <a:pt x="2711193" y="25400"/>
                    <a:pt x="2556491" y="22860"/>
                  </a:cubicBezTo>
                  <a:lnTo>
                    <a:pt x="2373892" y="22860"/>
                  </a:lnTo>
                  <a:cubicBezTo>
                    <a:pt x="2292737" y="22860"/>
                    <a:pt x="2211582" y="22860"/>
                    <a:pt x="2132963" y="24130"/>
                  </a:cubicBezTo>
                  <a:cubicBezTo>
                    <a:pt x="2064488" y="25400"/>
                    <a:pt x="910564" y="29210"/>
                    <a:pt x="842089" y="29210"/>
                  </a:cubicBezTo>
                  <a:cubicBezTo>
                    <a:pt x="730501" y="29210"/>
                    <a:pt x="618912" y="26670"/>
                    <a:pt x="507324" y="33020"/>
                  </a:cubicBezTo>
                  <a:cubicBezTo>
                    <a:pt x="448994" y="36830"/>
                    <a:pt x="393200" y="36830"/>
                    <a:pt x="337406" y="38100"/>
                  </a:cubicBezTo>
                  <a:cubicBezTo>
                    <a:pt x="241034" y="41910"/>
                    <a:pt x="144662" y="45720"/>
                    <a:pt x="48290" y="50800"/>
                  </a:cubicBezTo>
                  <a:cubicBezTo>
                    <a:pt x="33235" y="50800"/>
                    <a:pt x="30695" y="52310"/>
                    <a:pt x="29425" y="56196"/>
                  </a:cubicBezTo>
                  <a:cubicBezTo>
                    <a:pt x="28155" y="62024"/>
                    <a:pt x="28155" y="67852"/>
                    <a:pt x="26885" y="73681"/>
                  </a:cubicBezTo>
                  <a:cubicBezTo>
                    <a:pt x="25615" y="83395"/>
                    <a:pt x="23075" y="92785"/>
                    <a:pt x="21805" y="102498"/>
                  </a:cubicBezTo>
                  <a:cubicBezTo>
                    <a:pt x="16725" y="112860"/>
                    <a:pt x="23075" y="366067"/>
                    <a:pt x="25615" y="376428"/>
                  </a:cubicBezTo>
                  <a:cubicBezTo>
                    <a:pt x="25615" y="387437"/>
                    <a:pt x="25615" y="398770"/>
                    <a:pt x="26885" y="409779"/>
                  </a:cubicBezTo>
                  <a:cubicBezTo>
                    <a:pt x="26885" y="417874"/>
                    <a:pt x="29425" y="425968"/>
                    <a:pt x="29425" y="434063"/>
                  </a:cubicBezTo>
                  <a:cubicBezTo>
                    <a:pt x="29425" y="442806"/>
                    <a:pt x="29425" y="451548"/>
                    <a:pt x="28155" y="461669"/>
                  </a:cubicBezTo>
                  <a:lnTo>
                    <a:pt x="28155" y="471829"/>
                  </a:lnTo>
                  <a:cubicBezTo>
                    <a:pt x="28155" y="481989"/>
                    <a:pt x="31965" y="485799"/>
                    <a:pt x="40855" y="485799"/>
                  </a:cubicBezTo>
                  <a:cubicBezTo>
                    <a:pt x="71115" y="485799"/>
                    <a:pt x="106621" y="487069"/>
                    <a:pt x="139590" y="487069"/>
                  </a:cubicBezTo>
                  <a:cubicBezTo>
                    <a:pt x="187776" y="487069"/>
                    <a:pt x="238498" y="484529"/>
                    <a:pt x="286684" y="487069"/>
                  </a:cubicBezTo>
                  <a:cubicBezTo>
                    <a:pt x="365303" y="490879"/>
                    <a:pt x="443922" y="493419"/>
                    <a:pt x="522541" y="492149"/>
                  </a:cubicBezTo>
                  <a:cubicBezTo>
                    <a:pt x="573263" y="490879"/>
                    <a:pt x="621449" y="493419"/>
                    <a:pt x="672171" y="493419"/>
                  </a:cubicBezTo>
                  <a:cubicBezTo>
                    <a:pt x="745717" y="493419"/>
                    <a:pt x="819264" y="492149"/>
                    <a:pt x="892811" y="493419"/>
                  </a:cubicBezTo>
                  <a:cubicBezTo>
                    <a:pt x="1001863" y="494689"/>
                    <a:pt x="2198901" y="484529"/>
                    <a:pt x="2310490" y="487069"/>
                  </a:cubicBezTo>
                  <a:cubicBezTo>
                    <a:pt x="2358676" y="488339"/>
                    <a:pt x="2406861" y="489609"/>
                    <a:pt x="2452511" y="489609"/>
                  </a:cubicBezTo>
                  <a:cubicBezTo>
                    <a:pt x="2536202" y="492149"/>
                    <a:pt x="2617358" y="488339"/>
                    <a:pt x="2701049" y="492149"/>
                  </a:cubicBezTo>
                  <a:cubicBezTo>
                    <a:pt x="2769523" y="494689"/>
                    <a:pt x="2837998" y="494689"/>
                    <a:pt x="2906473" y="497229"/>
                  </a:cubicBezTo>
                  <a:cubicBezTo>
                    <a:pt x="3007917" y="501039"/>
                    <a:pt x="3109360" y="503579"/>
                    <a:pt x="3210804" y="504849"/>
                  </a:cubicBezTo>
                  <a:cubicBezTo>
                    <a:pt x="3243492" y="504849"/>
                    <a:pt x="3261272" y="503579"/>
                    <a:pt x="3281592" y="503579"/>
                  </a:cubicBezTo>
                  <a:close/>
                </a:path>
              </a:pathLst>
            </a:custGeom>
            <a:solidFill>
              <a:srgbClr val="2A2B39"/>
            </a:solidFill>
          </p:spPr>
          <p:txBody>
            <a:bodyPr/>
            <a:lstStyle/>
            <a:p>
              <a:endParaRPr lang="en-US"/>
            </a:p>
          </p:txBody>
        </p:sp>
      </p:grpSp>
      <p:grpSp>
        <p:nvGrpSpPr>
          <p:cNvPr id="14" name="Group 14"/>
          <p:cNvGrpSpPr/>
          <p:nvPr/>
        </p:nvGrpSpPr>
        <p:grpSpPr>
          <a:xfrm>
            <a:off x="12369536" y="3074248"/>
            <a:ext cx="4677260" cy="768979"/>
            <a:chOff x="0" y="0"/>
            <a:chExt cx="3341067" cy="549299"/>
          </a:xfrm>
        </p:grpSpPr>
        <p:sp>
          <p:nvSpPr>
            <p:cNvPr id="15" name="Freeform 15"/>
            <p:cNvSpPr/>
            <p:nvPr/>
          </p:nvSpPr>
          <p:spPr>
            <a:xfrm>
              <a:off x="40026" y="45156"/>
              <a:ext cx="3301041" cy="503437"/>
            </a:xfrm>
            <a:custGeom>
              <a:avLst/>
              <a:gdLst/>
              <a:ahLst/>
              <a:cxnLst/>
              <a:rect l="l" t="t" r="r" b="b"/>
              <a:pathLst>
                <a:path w="3301041" h="503437">
                  <a:moveTo>
                    <a:pt x="614" y="473663"/>
                  </a:moveTo>
                  <a:cubicBezTo>
                    <a:pt x="-1926" y="482552"/>
                    <a:pt x="3154" y="488902"/>
                    <a:pt x="20730" y="490173"/>
                  </a:cubicBezTo>
                  <a:cubicBezTo>
                    <a:pt x="41019" y="491442"/>
                    <a:pt x="58771" y="491442"/>
                    <a:pt x="79060" y="491442"/>
                  </a:cubicBezTo>
                  <a:cubicBezTo>
                    <a:pt x="160215" y="492713"/>
                    <a:pt x="241371" y="492713"/>
                    <a:pt x="325062" y="493983"/>
                  </a:cubicBezTo>
                  <a:cubicBezTo>
                    <a:pt x="370711" y="495252"/>
                    <a:pt x="416361" y="496523"/>
                    <a:pt x="459475" y="497792"/>
                  </a:cubicBezTo>
                  <a:cubicBezTo>
                    <a:pt x="535558" y="499063"/>
                    <a:pt x="609105" y="499063"/>
                    <a:pt x="685188" y="500333"/>
                  </a:cubicBezTo>
                  <a:cubicBezTo>
                    <a:pt x="715621" y="500333"/>
                    <a:pt x="743518" y="500333"/>
                    <a:pt x="773951" y="499063"/>
                  </a:cubicBezTo>
                  <a:cubicBezTo>
                    <a:pt x="786631" y="499063"/>
                    <a:pt x="801848" y="497792"/>
                    <a:pt x="814529" y="497792"/>
                  </a:cubicBezTo>
                  <a:cubicBezTo>
                    <a:pt x="865251" y="499063"/>
                    <a:pt x="1879690" y="490173"/>
                    <a:pt x="1930412" y="491442"/>
                  </a:cubicBezTo>
                  <a:cubicBezTo>
                    <a:pt x="2001422" y="492713"/>
                    <a:pt x="2196702" y="492713"/>
                    <a:pt x="2267713" y="492713"/>
                  </a:cubicBezTo>
                  <a:cubicBezTo>
                    <a:pt x="2295610" y="492713"/>
                    <a:pt x="2320971" y="491442"/>
                    <a:pt x="2348868" y="491442"/>
                  </a:cubicBezTo>
                  <a:lnTo>
                    <a:pt x="2485817" y="495252"/>
                  </a:lnTo>
                  <a:cubicBezTo>
                    <a:pt x="2584725" y="497792"/>
                    <a:pt x="2681096" y="495252"/>
                    <a:pt x="2780004" y="499063"/>
                  </a:cubicBezTo>
                  <a:cubicBezTo>
                    <a:pt x="2944851" y="504142"/>
                    <a:pt x="3112233" y="497792"/>
                    <a:pt x="3237541" y="502873"/>
                  </a:cubicBezTo>
                  <a:cubicBezTo>
                    <a:pt x="3257861" y="504142"/>
                    <a:pt x="3278181" y="502873"/>
                    <a:pt x="3301041" y="502873"/>
                  </a:cubicBezTo>
                  <a:lnTo>
                    <a:pt x="3301041" y="443183"/>
                  </a:lnTo>
                  <a:cubicBezTo>
                    <a:pt x="3299771" y="405421"/>
                    <a:pt x="3298501" y="389879"/>
                    <a:pt x="3298501" y="373365"/>
                  </a:cubicBezTo>
                  <a:cubicBezTo>
                    <a:pt x="3298501" y="354261"/>
                    <a:pt x="3302311" y="334834"/>
                    <a:pt x="3295961" y="315730"/>
                  </a:cubicBezTo>
                  <a:cubicBezTo>
                    <a:pt x="3288341" y="303102"/>
                    <a:pt x="3276911" y="54104"/>
                    <a:pt x="3276911" y="41477"/>
                  </a:cubicBezTo>
                  <a:cubicBezTo>
                    <a:pt x="3274371" y="32734"/>
                    <a:pt x="3273101" y="23668"/>
                    <a:pt x="3270561" y="14925"/>
                  </a:cubicBezTo>
                  <a:cubicBezTo>
                    <a:pt x="3270561" y="12335"/>
                    <a:pt x="3269291" y="9745"/>
                    <a:pt x="3268021" y="5644"/>
                  </a:cubicBezTo>
                  <a:cubicBezTo>
                    <a:pt x="3257861" y="3104"/>
                    <a:pt x="3248971" y="1834"/>
                    <a:pt x="3238811" y="564"/>
                  </a:cubicBezTo>
                  <a:cubicBezTo>
                    <a:pt x="3231191" y="-706"/>
                    <a:pt x="3223571" y="564"/>
                    <a:pt x="3217221" y="564"/>
                  </a:cubicBezTo>
                  <a:lnTo>
                    <a:pt x="8050" y="5644"/>
                  </a:lnTo>
                  <a:lnTo>
                    <a:pt x="614" y="473663"/>
                  </a:lnTo>
                  <a:close/>
                </a:path>
              </a:pathLst>
            </a:custGeom>
            <a:solidFill>
              <a:srgbClr val="C7EBEE"/>
            </a:solidFill>
          </p:spPr>
          <p:txBody>
            <a:bodyPr/>
            <a:lstStyle/>
            <a:p>
              <a:endParaRPr lang="en-US"/>
            </a:p>
          </p:txBody>
        </p:sp>
        <p:sp>
          <p:nvSpPr>
            <p:cNvPr id="16" name="Freeform 16"/>
            <p:cNvSpPr/>
            <p:nvPr/>
          </p:nvSpPr>
          <p:spPr>
            <a:xfrm>
              <a:off x="11430" y="16510"/>
              <a:ext cx="3280107" cy="494689"/>
            </a:xfrm>
            <a:custGeom>
              <a:avLst/>
              <a:gdLst/>
              <a:ahLst/>
              <a:cxnLst/>
              <a:rect l="l" t="t" r="r" b="b"/>
              <a:pathLst>
                <a:path w="3280107" h="494689">
                  <a:moveTo>
                    <a:pt x="3280107" y="494689"/>
                  </a:moveTo>
                  <a:lnTo>
                    <a:pt x="0" y="487069"/>
                  </a:lnTo>
                  <a:lnTo>
                    <a:pt x="0" y="178917"/>
                  </a:lnTo>
                  <a:lnTo>
                    <a:pt x="7620" y="20320"/>
                  </a:lnTo>
                  <a:lnTo>
                    <a:pt x="1641995" y="0"/>
                  </a:lnTo>
                  <a:lnTo>
                    <a:pt x="3258517" y="8890"/>
                  </a:lnTo>
                  <a:close/>
                </a:path>
              </a:pathLst>
            </a:custGeom>
            <a:solidFill>
              <a:srgbClr val="C7EBEE"/>
            </a:solidFill>
          </p:spPr>
          <p:txBody>
            <a:bodyPr/>
            <a:lstStyle/>
            <a:p>
              <a:endParaRPr lang="en-US"/>
            </a:p>
          </p:txBody>
        </p:sp>
        <p:sp>
          <p:nvSpPr>
            <p:cNvPr id="17" name="Freeform 17"/>
            <p:cNvSpPr/>
            <p:nvPr/>
          </p:nvSpPr>
          <p:spPr>
            <a:xfrm>
              <a:off x="-215" y="0"/>
              <a:ext cx="3304452" cy="520653"/>
            </a:xfrm>
            <a:custGeom>
              <a:avLst/>
              <a:gdLst/>
              <a:ahLst/>
              <a:cxnLst/>
              <a:rect l="l" t="t" r="r" b="b"/>
              <a:pathLst>
                <a:path w="3304452" h="520653">
                  <a:moveTo>
                    <a:pt x="3271432" y="21590"/>
                  </a:moveTo>
                  <a:cubicBezTo>
                    <a:pt x="3272702" y="34290"/>
                    <a:pt x="3272702" y="44450"/>
                    <a:pt x="3273972" y="52634"/>
                  </a:cubicBezTo>
                  <a:cubicBezTo>
                    <a:pt x="3276512" y="61377"/>
                    <a:pt x="3277782" y="70443"/>
                    <a:pt x="3280322" y="79185"/>
                  </a:cubicBezTo>
                  <a:cubicBezTo>
                    <a:pt x="3280322" y="91813"/>
                    <a:pt x="3293022" y="340811"/>
                    <a:pt x="3299372" y="353439"/>
                  </a:cubicBezTo>
                  <a:cubicBezTo>
                    <a:pt x="3305722" y="372542"/>
                    <a:pt x="3301912" y="391970"/>
                    <a:pt x="3301912" y="411074"/>
                  </a:cubicBezTo>
                  <a:cubicBezTo>
                    <a:pt x="3301912" y="427911"/>
                    <a:pt x="3303182" y="443453"/>
                    <a:pt x="3304452" y="460398"/>
                  </a:cubicBezTo>
                  <a:lnTo>
                    <a:pt x="3304452" y="520089"/>
                  </a:lnTo>
                  <a:cubicBezTo>
                    <a:pt x="3281592" y="520089"/>
                    <a:pt x="3261272" y="521358"/>
                    <a:pt x="3240952" y="520089"/>
                  </a:cubicBezTo>
                  <a:cubicBezTo>
                    <a:pt x="3078927" y="515008"/>
                    <a:pt x="2911545" y="521358"/>
                    <a:pt x="2746699" y="516279"/>
                  </a:cubicBezTo>
                  <a:cubicBezTo>
                    <a:pt x="2647791" y="512469"/>
                    <a:pt x="2551419" y="515008"/>
                    <a:pt x="2452511" y="512469"/>
                  </a:cubicBezTo>
                  <a:lnTo>
                    <a:pt x="2315562" y="508658"/>
                  </a:lnTo>
                  <a:cubicBezTo>
                    <a:pt x="2287665" y="508658"/>
                    <a:pt x="2262304" y="509929"/>
                    <a:pt x="2234407" y="509929"/>
                  </a:cubicBezTo>
                  <a:cubicBezTo>
                    <a:pt x="2163396" y="508658"/>
                    <a:pt x="1968116" y="509929"/>
                    <a:pt x="1897106" y="508658"/>
                  </a:cubicBezTo>
                  <a:cubicBezTo>
                    <a:pt x="1846384" y="507389"/>
                    <a:pt x="831945" y="516279"/>
                    <a:pt x="781223" y="515008"/>
                  </a:cubicBezTo>
                  <a:cubicBezTo>
                    <a:pt x="768542" y="515008"/>
                    <a:pt x="753326" y="516279"/>
                    <a:pt x="740645" y="516279"/>
                  </a:cubicBezTo>
                  <a:cubicBezTo>
                    <a:pt x="710212" y="516279"/>
                    <a:pt x="682315" y="517548"/>
                    <a:pt x="651882" y="517548"/>
                  </a:cubicBezTo>
                  <a:cubicBezTo>
                    <a:pt x="575799" y="517548"/>
                    <a:pt x="502252" y="516279"/>
                    <a:pt x="426169" y="515008"/>
                  </a:cubicBezTo>
                  <a:cubicBezTo>
                    <a:pt x="380519" y="513739"/>
                    <a:pt x="334870" y="512469"/>
                    <a:pt x="291756" y="511198"/>
                  </a:cubicBezTo>
                  <a:cubicBezTo>
                    <a:pt x="210601" y="509929"/>
                    <a:pt x="129446" y="508658"/>
                    <a:pt x="45754" y="508658"/>
                  </a:cubicBezTo>
                  <a:cubicBezTo>
                    <a:pt x="34505" y="508658"/>
                    <a:pt x="25615" y="508658"/>
                    <a:pt x="15455" y="507389"/>
                  </a:cubicBezTo>
                  <a:cubicBezTo>
                    <a:pt x="6565" y="506119"/>
                    <a:pt x="1485" y="499769"/>
                    <a:pt x="4025" y="490879"/>
                  </a:cubicBezTo>
                  <a:cubicBezTo>
                    <a:pt x="12915" y="459643"/>
                    <a:pt x="9105" y="451548"/>
                    <a:pt x="7835" y="443129"/>
                  </a:cubicBezTo>
                  <a:cubicBezTo>
                    <a:pt x="6565" y="425968"/>
                    <a:pt x="2755" y="409131"/>
                    <a:pt x="4025" y="391970"/>
                  </a:cubicBezTo>
                  <a:cubicBezTo>
                    <a:pt x="1485" y="370600"/>
                    <a:pt x="-3595" y="106060"/>
                    <a:pt x="4025" y="84366"/>
                  </a:cubicBezTo>
                  <a:cubicBezTo>
                    <a:pt x="5295" y="80157"/>
                    <a:pt x="4025" y="75623"/>
                    <a:pt x="5295" y="71414"/>
                  </a:cubicBezTo>
                  <a:cubicBezTo>
                    <a:pt x="6565" y="64615"/>
                    <a:pt x="9105" y="57167"/>
                    <a:pt x="10375" y="44450"/>
                  </a:cubicBezTo>
                  <a:cubicBezTo>
                    <a:pt x="10375" y="41910"/>
                    <a:pt x="11645" y="39370"/>
                    <a:pt x="12915" y="38100"/>
                  </a:cubicBezTo>
                  <a:cubicBezTo>
                    <a:pt x="34505" y="35560"/>
                    <a:pt x="66043" y="30480"/>
                    <a:pt x="106621" y="29210"/>
                  </a:cubicBezTo>
                  <a:cubicBezTo>
                    <a:pt x="175095" y="25400"/>
                    <a:pt x="243570" y="22860"/>
                    <a:pt x="314581" y="20320"/>
                  </a:cubicBezTo>
                  <a:cubicBezTo>
                    <a:pt x="362767" y="17780"/>
                    <a:pt x="410952" y="16510"/>
                    <a:pt x="456602" y="13970"/>
                  </a:cubicBezTo>
                  <a:cubicBezTo>
                    <a:pt x="502252" y="11430"/>
                    <a:pt x="550438" y="8890"/>
                    <a:pt x="596088" y="8890"/>
                  </a:cubicBezTo>
                  <a:cubicBezTo>
                    <a:pt x="646810" y="7620"/>
                    <a:pt x="697532" y="10160"/>
                    <a:pt x="748253" y="8890"/>
                  </a:cubicBezTo>
                  <a:cubicBezTo>
                    <a:pt x="811656" y="8890"/>
                    <a:pt x="1960508" y="6350"/>
                    <a:pt x="2023911" y="5080"/>
                  </a:cubicBezTo>
                  <a:cubicBezTo>
                    <a:pt x="2084777" y="3810"/>
                    <a:pt x="2145643" y="2540"/>
                    <a:pt x="2209046" y="2540"/>
                  </a:cubicBezTo>
                  <a:cubicBezTo>
                    <a:pt x="2313026" y="1270"/>
                    <a:pt x="2414470" y="0"/>
                    <a:pt x="2518450" y="0"/>
                  </a:cubicBezTo>
                  <a:cubicBezTo>
                    <a:pt x="2561564" y="0"/>
                    <a:pt x="2607213" y="2540"/>
                    <a:pt x="2650327" y="2540"/>
                  </a:cubicBezTo>
                  <a:cubicBezTo>
                    <a:pt x="2769523" y="3810"/>
                    <a:pt x="2891256" y="5080"/>
                    <a:pt x="3010453" y="7620"/>
                  </a:cubicBezTo>
                  <a:cubicBezTo>
                    <a:pt x="3073855" y="8890"/>
                    <a:pt x="3137258" y="12700"/>
                    <a:pt x="3200660" y="16510"/>
                  </a:cubicBezTo>
                  <a:lnTo>
                    <a:pt x="3240952" y="16510"/>
                  </a:lnTo>
                  <a:cubicBezTo>
                    <a:pt x="3252382" y="17780"/>
                    <a:pt x="3261272" y="20320"/>
                    <a:pt x="3271432" y="21590"/>
                  </a:cubicBezTo>
                  <a:close/>
                  <a:moveTo>
                    <a:pt x="3281592" y="503579"/>
                  </a:moveTo>
                  <a:cubicBezTo>
                    <a:pt x="3282862" y="487069"/>
                    <a:pt x="3284132" y="474369"/>
                    <a:pt x="3284132" y="461669"/>
                  </a:cubicBezTo>
                  <a:cubicBezTo>
                    <a:pt x="3282862" y="441834"/>
                    <a:pt x="3281592" y="424673"/>
                    <a:pt x="3281592" y="406217"/>
                  </a:cubicBezTo>
                  <a:cubicBezTo>
                    <a:pt x="3281592" y="397798"/>
                    <a:pt x="3284132" y="389380"/>
                    <a:pt x="3282862" y="380961"/>
                  </a:cubicBezTo>
                  <a:cubicBezTo>
                    <a:pt x="3282862" y="373190"/>
                    <a:pt x="3281592" y="365095"/>
                    <a:pt x="3280322" y="357324"/>
                  </a:cubicBezTo>
                  <a:cubicBezTo>
                    <a:pt x="3275242" y="345344"/>
                    <a:pt x="3263812" y="97318"/>
                    <a:pt x="3263812" y="85337"/>
                  </a:cubicBezTo>
                  <a:cubicBezTo>
                    <a:pt x="3261272" y="75300"/>
                    <a:pt x="3258732" y="64938"/>
                    <a:pt x="3256192" y="54901"/>
                  </a:cubicBezTo>
                  <a:cubicBezTo>
                    <a:pt x="3254922" y="44450"/>
                    <a:pt x="3253652" y="43180"/>
                    <a:pt x="3236166" y="41910"/>
                  </a:cubicBezTo>
                  <a:cubicBezTo>
                    <a:pt x="3228557" y="41910"/>
                    <a:pt x="3223485" y="41910"/>
                    <a:pt x="3215877" y="40640"/>
                  </a:cubicBezTo>
                  <a:cubicBezTo>
                    <a:pt x="3152474" y="36830"/>
                    <a:pt x="3086536" y="31750"/>
                    <a:pt x="3023133" y="30480"/>
                  </a:cubicBezTo>
                  <a:cubicBezTo>
                    <a:pt x="2868431" y="26670"/>
                    <a:pt x="2711193" y="25400"/>
                    <a:pt x="2556491" y="22860"/>
                  </a:cubicBezTo>
                  <a:lnTo>
                    <a:pt x="2373892" y="22860"/>
                  </a:lnTo>
                  <a:cubicBezTo>
                    <a:pt x="2292737" y="22860"/>
                    <a:pt x="2211582" y="22860"/>
                    <a:pt x="2132963" y="24130"/>
                  </a:cubicBezTo>
                  <a:cubicBezTo>
                    <a:pt x="2064488" y="25400"/>
                    <a:pt x="910564" y="29210"/>
                    <a:pt x="842089" y="29210"/>
                  </a:cubicBezTo>
                  <a:cubicBezTo>
                    <a:pt x="730501" y="29210"/>
                    <a:pt x="618912" y="26670"/>
                    <a:pt x="507324" y="33020"/>
                  </a:cubicBezTo>
                  <a:cubicBezTo>
                    <a:pt x="448994" y="36830"/>
                    <a:pt x="393200" y="36830"/>
                    <a:pt x="337406" y="38100"/>
                  </a:cubicBezTo>
                  <a:cubicBezTo>
                    <a:pt x="241034" y="41910"/>
                    <a:pt x="144662" y="45720"/>
                    <a:pt x="48290" y="50800"/>
                  </a:cubicBezTo>
                  <a:cubicBezTo>
                    <a:pt x="33235" y="50800"/>
                    <a:pt x="30695" y="52310"/>
                    <a:pt x="29425" y="56196"/>
                  </a:cubicBezTo>
                  <a:cubicBezTo>
                    <a:pt x="28155" y="62024"/>
                    <a:pt x="28155" y="67852"/>
                    <a:pt x="26885" y="73681"/>
                  </a:cubicBezTo>
                  <a:cubicBezTo>
                    <a:pt x="25615" y="83395"/>
                    <a:pt x="23075" y="92785"/>
                    <a:pt x="21805" y="102498"/>
                  </a:cubicBezTo>
                  <a:cubicBezTo>
                    <a:pt x="16725" y="112860"/>
                    <a:pt x="23075" y="366067"/>
                    <a:pt x="25615" y="376428"/>
                  </a:cubicBezTo>
                  <a:cubicBezTo>
                    <a:pt x="25615" y="387437"/>
                    <a:pt x="25615" y="398770"/>
                    <a:pt x="26885" y="409779"/>
                  </a:cubicBezTo>
                  <a:cubicBezTo>
                    <a:pt x="26885" y="417874"/>
                    <a:pt x="29425" y="425968"/>
                    <a:pt x="29425" y="434063"/>
                  </a:cubicBezTo>
                  <a:cubicBezTo>
                    <a:pt x="29425" y="442806"/>
                    <a:pt x="29425" y="451548"/>
                    <a:pt x="28155" y="461669"/>
                  </a:cubicBezTo>
                  <a:lnTo>
                    <a:pt x="28155" y="471829"/>
                  </a:lnTo>
                  <a:cubicBezTo>
                    <a:pt x="28155" y="481989"/>
                    <a:pt x="31965" y="485799"/>
                    <a:pt x="40855" y="485799"/>
                  </a:cubicBezTo>
                  <a:cubicBezTo>
                    <a:pt x="71115" y="485799"/>
                    <a:pt x="106621" y="487069"/>
                    <a:pt x="139590" y="487069"/>
                  </a:cubicBezTo>
                  <a:cubicBezTo>
                    <a:pt x="187776" y="487069"/>
                    <a:pt x="238498" y="484529"/>
                    <a:pt x="286684" y="487069"/>
                  </a:cubicBezTo>
                  <a:cubicBezTo>
                    <a:pt x="365303" y="490879"/>
                    <a:pt x="443922" y="493419"/>
                    <a:pt x="522541" y="492149"/>
                  </a:cubicBezTo>
                  <a:cubicBezTo>
                    <a:pt x="573263" y="490879"/>
                    <a:pt x="621449" y="493419"/>
                    <a:pt x="672171" y="493419"/>
                  </a:cubicBezTo>
                  <a:cubicBezTo>
                    <a:pt x="745717" y="493419"/>
                    <a:pt x="819264" y="492149"/>
                    <a:pt x="892811" y="493419"/>
                  </a:cubicBezTo>
                  <a:cubicBezTo>
                    <a:pt x="1001863" y="494689"/>
                    <a:pt x="2198901" y="484529"/>
                    <a:pt x="2310490" y="487069"/>
                  </a:cubicBezTo>
                  <a:cubicBezTo>
                    <a:pt x="2358676" y="488339"/>
                    <a:pt x="2406861" y="489609"/>
                    <a:pt x="2452511" y="489609"/>
                  </a:cubicBezTo>
                  <a:cubicBezTo>
                    <a:pt x="2536202" y="492149"/>
                    <a:pt x="2617358" y="488339"/>
                    <a:pt x="2701049" y="492149"/>
                  </a:cubicBezTo>
                  <a:cubicBezTo>
                    <a:pt x="2769523" y="494689"/>
                    <a:pt x="2837998" y="494689"/>
                    <a:pt x="2906473" y="497229"/>
                  </a:cubicBezTo>
                  <a:cubicBezTo>
                    <a:pt x="3007917" y="501039"/>
                    <a:pt x="3109360" y="503579"/>
                    <a:pt x="3210804" y="504849"/>
                  </a:cubicBezTo>
                  <a:cubicBezTo>
                    <a:pt x="3243492" y="504849"/>
                    <a:pt x="3261272" y="503579"/>
                    <a:pt x="3281592" y="503579"/>
                  </a:cubicBezTo>
                  <a:close/>
                </a:path>
              </a:pathLst>
            </a:custGeom>
            <a:solidFill>
              <a:srgbClr val="2A2B39"/>
            </a:solidFill>
          </p:spPr>
          <p:txBody>
            <a:bodyPr/>
            <a:lstStyle/>
            <a:p>
              <a:endParaRPr lang="en-US"/>
            </a:p>
          </p:txBody>
        </p:sp>
      </p:grpSp>
      <p:grpSp>
        <p:nvGrpSpPr>
          <p:cNvPr id="18" name="Group 18"/>
          <p:cNvGrpSpPr/>
          <p:nvPr/>
        </p:nvGrpSpPr>
        <p:grpSpPr>
          <a:xfrm>
            <a:off x="1298731" y="5347136"/>
            <a:ext cx="4677260" cy="768979"/>
            <a:chOff x="0" y="0"/>
            <a:chExt cx="3341067" cy="549299"/>
          </a:xfrm>
        </p:grpSpPr>
        <p:sp>
          <p:nvSpPr>
            <p:cNvPr id="19" name="Freeform 19"/>
            <p:cNvSpPr/>
            <p:nvPr/>
          </p:nvSpPr>
          <p:spPr>
            <a:xfrm>
              <a:off x="40026" y="45156"/>
              <a:ext cx="3301041" cy="503437"/>
            </a:xfrm>
            <a:custGeom>
              <a:avLst/>
              <a:gdLst/>
              <a:ahLst/>
              <a:cxnLst/>
              <a:rect l="l" t="t" r="r" b="b"/>
              <a:pathLst>
                <a:path w="3301041" h="503437">
                  <a:moveTo>
                    <a:pt x="614" y="473663"/>
                  </a:moveTo>
                  <a:cubicBezTo>
                    <a:pt x="-1926" y="482552"/>
                    <a:pt x="3154" y="488902"/>
                    <a:pt x="20730" y="490173"/>
                  </a:cubicBezTo>
                  <a:cubicBezTo>
                    <a:pt x="41019" y="491442"/>
                    <a:pt x="58771" y="491442"/>
                    <a:pt x="79060" y="491442"/>
                  </a:cubicBezTo>
                  <a:cubicBezTo>
                    <a:pt x="160215" y="492713"/>
                    <a:pt x="241371" y="492713"/>
                    <a:pt x="325062" y="493983"/>
                  </a:cubicBezTo>
                  <a:cubicBezTo>
                    <a:pt x="370711" y="495252"/>
                    <a:pt x="416361" y="496523"/>
                    <a:pt x="459475" y="497792"/>
                  </a:cubicBezTo>
                  <a:cubicBezTo>
                    <a:pt x="535558" y="499063"/>
                    <a:pt x="609105" y="499063"/>
                    <a:pt x="685188" y="500333"/>
                  </a:cubicBezTo>
                  <a:cubicBezTo>
                    <a:pt x="715621" y="500333"/>
                    <a:pt x="743518" y="500333"/>
                    <a:pt x="773951" y="499063"/>
                  </a:cubicBezTo>
                  <a:cubicBezTo>
                    <a:pt x="786631" y="499063"/>
                    <a:pt x="801848" y="497792"/>
                    <a:pt x="814529" y="497792"/>
                  </a:cubicBezTo>
                  <a:cubicBezTo>
                    <a:pt x="865251" y="499063"/>
                    <a:pt x="1879690" y="490173"/>
                    <a:pt x="1930412" y="491442"/>
                  </a:cubicBezTo>
                  <a:cubicBezTo>
                    <a:pt x="2001422" y="492713"/>
                    <a:pt x="2196702" y="492713"/>
                    <a:pt x="2267713" y="492713"/>
                  </a:cubicBezTo>
                  <a:cubicBezTo>
                    <a:pt x="2295610" y="492713"/>
                    <a:pt x="2320971" y="491442"/>
                    <a:pt x="2348868" y="491442"/>
                  </a:cubicBezTo>
                  <a:lnTo>
                    <a:pt x="2485817" y="495252"/>
                  </a:lnTo>
                  <a:cubicBezTo>
                    <a:pt x="2584725" y="497792"/>
                    <a:pt x="2681096" y="495252"/>
                    <a:pt x="2780004" y="499063"/>
                  </a:cubicBezTo>
                  <a:cubicBezTo>
                    <a:pt x="2944851" y="504142"/>
                    <a:pt x="3112233" y="497792"/>
                    <a:pt x="3237541" y="502873"/>
                  </a:cubicBezTo>
                  <a:cubicBezTo>
                    <a:pt x="3257861" y="504142"/>
                    <a:pt x="3278181" y="502873"/>
                    <a:pt x="3301041" y="502873"/>
                  </a:cubicBezTo>
                  <a:lnTo>
                    <a:pt x="3301041" y="443183"/>
                  </a:lnTo>
                  <a:cubicBezTo>
                    <a:pt x="3299771" y="405421"/>
                    <a:pt x="3298501" y="389879"/>
                    <a:pt x="3298501" y="373365"/>
                  </a:cubicBezTo>
                  <a:cubicBezTo>
                    <a:pt x="3298501" y="354261"/>
                    <a:pt x="3302311" y="334834"/>
                    <a:pt x="3295961" y="315730"/>
                  </a:cubicBezTo>
                  <a:cubicBezTo>
                    <a:pt x="3288341" y="303102"/>
                    <a:pt x="3276911" y="54104"/>
                    <a:pt x="3276911" y="41477"/>
                  </a:cubicBezTo>
                  <a:cubicBezTo>
                    <a:pt x="3274371" y="32734"/>
                    <a:pt x="3273101" y="23668"/>
                    <a:pt x="3270561" y="14925"/>
                  </a:cubicBezTo>
                  <a:cubicBezTo>
                    <a:pt x="3270561" y="12335"/>
                    <a:pt x="3269291" y="9745"/>
                    <a:pt x="3268021" y="5644"/>
                  </a:cubicBezTo>
                  <a:cubicBezTo>
                    <a:pt x="3257861" y="3104"/>
                    <a:pt x="3248971" y="1834"/>
                    <a:pt x="3238811" y="564"/>
                  </a:cubicBezTo>
                  <a:cubicBezTo>
                    <a:pt x="3231191" y="-706"/>
                    <a:pt x="3223571" y="564"/>
                    <a:pt x="3217221" y="564"/>
                  </a:cubicBezTo>
                  <a:lnTo>
                    <a:pt x="8050" y="5644"/>
                  </a:lnTo>
                  <a:lnTo>
                    <a:pt x="614" y="473663"/>
                  </a:lnTo>
                  <a:close/>
                </a:path>
              </a:pathLst>
            </a:custGeom>
            <a:solidFill>
              <a:srgbClr val="AABCEE"/>
            </a:solidFill>
          </p:spPr>
          <p:txBody>
            <a:bodyPr/>
            <a:lstStyle/>
            <a:p>
              <a:endParaRPr lang="en-US"/>
            </a:p>
          </p:txBody>
        </p:sp>
        <p:sp>
          <p:nvSpPr>
            <p:cNvPr id="20" name="Freeform 20"/>
            <p:cNvSpPr/>
            <p:nvPr/>
          </p:nvSpPr>
          <p:spPr>
            <a:xfrm>
              <a:off x="11430" y="16510"/>
              <a:ext cx="3280107" cy="494689"/>
            </a:xfrm>
            <a:custGeom>
              <a:avLst/>
              <a:gdLst/>
              <a:ahLst/>
              <a:cxnLst/>
              <a:rect l="l" t="t" r="r" b="b"/>
              <a:pathLst>
                <a:path w="3280107" h="494689">
                  <a:moveTo>
                    <a:pt x="3280107" y="494689"/>
                  </a:moveTo>
                  <a:lnTo>
                    <a:pt x="0" y="487069"/>
                  </a:lnTo>
                  <a:lnTo>
                    <a:pt x="0" y="178917"/>
                  </a:lnTo>
                  <a:lnTo>
                    <a:pt x="7620" y="20320"/>
                  </a:lnTo>
                  <a:lnTo>
                    <a:pt x="1641995" y="0"/>
                  </a:lnTo>
                  <a:lnTo>
                    <a:pt x="3258517" y="8890"/>
                  </a:lnTo>
                  <a:close/>
                </a:path>
              </a:pathLst>
            </a:custGeom>
            <a:solidFill>
              <a:srgbClr val="C7D5FD"/>
            </a:solidFill>
          </p:spPr>
          <p:txBody>
            <a:bodyPr/>
            <a:lstStyle/>
            <a:p>
              <a:endParaRPr lang="en-US"/>
            </a:p>
          </p:txBody>
        </p:sp>
        <p:sp>
          <p:nvSpPr>
            <p:cNvPr id="21" name="Freeform 21"/>
            <p:cNvSpPr/>
            <p:nvPr/>
          </p:nvSpPr>
          <p:spPr>
            <a:xfrm>
              <a:off x="-215" y="0"/>
              <a:ext cx="3304452" cy="520653"/>
            </a:xfrm>
            <a:custGeom>
              <a:avLst/>
              <a:gdLst/>
              <a:ahLst/>
              <a:cxnLst/>
              <a:rect l="l" t="t" r="r" b="b"/>
              <a:pathLst>
                <a:path w="3304452" h="520653">
                  <a:moveTo>
                    <a:pt x="3271432" y="21590"/>
                  </a:moveTo>
                  <a:cubicBezTo>
                    <a:pt x="3272702" y="34290"/>
                    <a:pt x="3272702" y="44450"/>
                    <a:pt x="3273972" y="52634"/>
                  </a:cubicBezTo>
                  <a:cubicBezTo>
                    <a:pt x="3276512" y="61377"/>
                    <a:pt x="3277782" y="70443"/>
                    <a:pt x="3280322" y="79185"/>
                  </a:cubicBezTo>
                  <a:cubicBezTo>
                    <a:pt x="3280322" y="91813"/>
                    <a:pt x="3293022" y="340811"/>
                    <a:pt x="3299372" y="353439"/>
                  </a:cubicBezTo>
                  <a:cubicBezTo>
                    <a:pt x="3305722" y="372542"/>
                    <a:pt x="3301912" y="391970"/>
                    <a:pt x="3301912" y="411074"/>
                  </a:cubicBezTo>
                  <a:cubicBezTo>
                    <a:pt x="3301912" y="427911"/>
                    <a:pt x="3303182" y="443453"/>
                    <a:pt x="3304452" y="460398"/>
                  </a:cubicBezTo>
                  <a:lnTo>
                    <a:pt x="3304452" y="520089"/>
                  </a:lnTo>
                  <a:cubicBezTo>
                    <a:pt x="3281592" y="520089"/>
                    <a:pt x="3261272" y="521358"/>
                    <a:pt x="3240952" y="520089"/>
                  </a:cubicBezTo>
                  <a:cubicBezTo>
                    <a:pt x="3078927" y="515008"/>
                    <a:pt x="2911545" y="521358"/>
                    <a:pt x="2746699" y="516279"/>
                  </a:cubicBezTo>
                  <a:cubicBezTo>
                    <a:pt x="2647791" y="512469"/>
                    <a:pt x="2551419" y="515008"/>
                    <a:pt x="2452511" y="512469"/>
                  </a:cubicBezTo>
                  <a:lnTo>
                    <a:pt x="2315562" y="508658"/>
                  </a:lnTo>
                  <a:cubicBezTo>
                    <a:pt x="2287665" y="508658"/>
                    <a:pt x="2262304" y="509929"/>
                    <a:pt x="2234407" y="509929"/>
                  </a:cubicBezTo>
                  <a:cubicBezTo>
                    <a:pt x="2163396" y="508658"/>
                    <a:pt x="1968116" y="509929"/>
                    <a:pt x="1897106" y="508658"/>
                  </a:cubicBezTo>
                  <a:cubicBezTo>
                    <a:pt x="1846384" y="507389"/>
                    <a:pt x="831945" y="516279"/>
                    <a:pt x="781223" y="515008"/>
                  </a:cubicBezTo>
                  <a:cubicBezTo>
                    <a:pt x="768542" y="515008"/>
                    <a:pt x="753326" y="516279"/>
                    <a:pt x="740645" y="516279"/>
                  </a:cubicBezTo>
                  <a:cubicBezTo>
                    <a:pt x="710212" y="516279"/>
                    <a:pt x="682315" y="517548"/>
                    <a:pt x="651882" y="517548"/>
                  </a:cubicBezTo>
                  <a:cubicBezTo>
                    <a:pt x="575799" y="517548"/>
                    <a:pt x="502252" y="516279"/>
                    <a:pt x="426169" y="515008"/>
                  </a:cubicBezTo>
                  <a:cubicBezTo>
                    <a:pt x="380519" y="513739"/>
                    <a:pt x="334870" y="512469"/>
                    <a:pt x="291756" y="511198"/>
                  </a:cubicBezTo>
                  <a:cubicBezTo>
                    <a:pt x="210601" y="509929"/>
                    <a:pt x="129446" y="508658"/>
                    <a:pt x="45754" y="508658"/>
                  </a:cubicBezTo>
                  <a:cubicBezTo>
                    <a:pt x="34505" y="508658"/>
                    <a:pt x="25615" y="508658"/>
                    <a:pt x="15455" y="507389"/>
                  </a:cubicBezTo>
                  <a:cubicBezTo>
                    <a:pt x="6565" y="506119"/>
                    <a:pt x="1485" y="499769"/>
                    <a:pt x="4025" y="490879"/>
                  </a:cubicBezTo>
                  <a:cubicBezTo>
                    <a:pt x="12915" y="459643"/>
                    <a:pt x="9105" y="451548"/>
                    <a:pt x="7835" y="443129"/>
                  </a:cubicBezTo>
                  <a:cubicBezTo>
                    <a:pt x="6565" y="425968"/>
                    <a:pt x="2755" y="409131"/>
                    <a:pt x="4025" y="391970"/>
                  </a:cubicBezTo>
                  <a:cubicBezTo>
                    <a:pt x="1485" y="370600"/>
                    <a:pt x="-3595" y="106060"/>
                    <a:pt x="4025" y="84366"/>
                  </a:cubicBezTo>
                  <a:cubicBezTo>
                    <a:pt x="5295" y="80157"/>
                    <a:pt x="4025" y="75623"/>
                    <a:pt x="5295" y="71414"/>
                  </a:cubicBezTo>
                  <a:cubicBezTo>
                    <a:pt x="6565" y="64615"/>
                    <a:pt x="9105" y="57167"/>
                    <a:pt x="10375" y="44450"/>
                  </a:cubicBezTo>
                  <a:cubicBezTo>
                    <a:pt x="10375" y="41910"/>
                    <a:pt x="11645" y="39370"/>
                    <a:pt x="12915" y="38100"/>
                  </a:cubicBezTo>
                  <a:cubicBezTo>
                    <a:pt x="34505" y="35560"/>
                    <a:pt x="66043" y="30480"/>
                    <a:pt x="106621" y="29210"/>
                  </a:cubicBezTo>
                  <a:cubicBezTo>
                    <a:pt x="175095" y="25400"/>
                    <a:pt x="243570" y="22860"/>
                    <a:pt x="314581" y="20320"/>
                  </a:cubicBezTo>
                  <a:cubicBezTo>
                    <a:pt x="362767" y="17780"/>
                    <a:pt x="410952" y="16510"/>
                    <a:pt x="456602" y="13970"/>
                  </a:cubicBezTo>
                  <a:cubicBezTo>
                    <a:pt x="502252" y="11430"/>
                    <a:pt x="550438" y="8890"/>
                    <a:pt x="596088" y="8890"/>
                  </a:cubicBezTo>
                  <a:cubicBezTo>
                    <a:pt x="646810" y="7620"/>
                    <a:pt x="697532" y="10160"/>
                    <a:pt x="748253" y="8890"/>
                  </a:cubicBezTo>
                  <a:cubicBezTo>
                    <a:pt x="811656" y="8890"/>
                    <a:pt x="1960508" y="6350"/>
                    <a:pt x="2023911" y="5080"/>
                  </a:cubicBezTo>
                  <a:cubicBezTo>
                    <a:pt x="2084777" y="3810"/>
                    <a:pt x="2145643" y="2540"/>
                    <a:pt x="2209046" y="2540"/>
                  </a:cubicBezTo>
                  <a:cubicBezTo>
                    <a:pt x="2313026" y="1270"/>
                    <a:pt x="2414470" y="0"/>
                    <a:pt x="2518450" y="0"/>
                  </a:cubicBezTo>
                  <a:cubicBezTo>
                    <a:pt x="2561564" y="0"/>
                    <a:pt x="2607213" y="2540"/>
                    <a:pt x="2650327" y="2540"/>
                  </a:cubicBezTo>
                  <a:cubicBezTo>
                    <a:pt x="2769523" y="3810"/>
                    <a:pt x="2891256" y="5080"/>
                    <a:pt x="3010453" y="7620"/>
                  </a:cubicBezTo>
                  <a:cubicBezTo>
                    <a:pt x="3073855" y="8890"/>
                    <a:pt x="3137258" y="12700"/>
                    <a:pt x="3200660" y="16510"/>
                  </a:cubicBezTo>
                  <a:lnTo>
                    <a:pt x="3240952" y="16510"/>
                  </a:lnTo>
                  <a:cubicBezTo>
                    <a:pt x="3252382" y="17780"/>
                    <a:pt x="3261272" y="20320"/>
                    <a:pt x="3271432" y="21590"/>
                  </a:cubicBezTo>
                  <a:close/>
                  <a:moveTo>
                    <a:pt x="3281592" y="503579"/>
                  </a:moveTo>
                  <a:cubicBezTo>
                    <a:pt x="3282862" y="487069"/>
                    <a:pt x="3284132" y="474369"/>
                    <a:pt x="3284132" y="461669"/>
                  </a:cubicBezTo>
                  <a:cubicBezTo>
                    <a:pt x="3282862" y="441834"/>
                    <a:pt x="3281592" y="424673"/>
                    <a:pt x="3281592" y="406217"/>
                  </a:cubicBezTo>
                  <a:cubicBezTo>
                    <a:pt x="3281592" y="397798"/>
                    <a:pt x="3284132" y="389380"/>
                    <a:pt x="3282862" y="380961"/>
                  </a:cubicBezTo>
                  <a:cubicBezTo>
                    <a:pt x="3282862" y="373190"/>
                    <a:pt x="3281592" y="365095"/>
                    <a:pt x="3280322" y="357324"/>
                  </a:cubicBezTo>
                  <a:cubicBezTo>
                    <a:pt x="3275242" y="345344"/>
                    <a:pt x="3263812" y="97318"/>
                    <a:pt x="3263812" y="85337"/>
                  </a:cubicBezTo>
                  <a:cubicBezTo>
                    <a:pt x="3261272" y="75300"/>
                    <a:pt x="3258732" y="64938"/>
                    <a:pt x="3256192" y="54901"/>
                  </a:cubicBezTo>
                  <a:cubicBezTo>
                    <a:pt x="3254922" y="44450"/>
                    <a:pt x="3253652" y="43180"/>
                    <a:pt x="3236166" y="41910"/>
                  </a:cubicBezTo>
                  <a:cubicBezTo>
                    <a:pt x="3228557" y="41910"/>
                    <a:pt x="3223485" y="41910"/>
                    <a:pt x="3215877" y="40640"/>
                  </a:cubicBezTo>
                  <a:cubicBezTo>
                    <a:pt x="3152474" y="36830"/>
                    <a:pt x="3086536" y="31750"/>
                    <a:pt x="3023133" y="30480"/>
                  </a:cubicBezTo>
                  <a:cubicBezTo>
                    <a:pt x="2868431" y="26670"/>
                    <a:pt x="2711193" y="25400"/>
                    <a:pt x="2556491" y="22860"/>
                  </a:cubicBezTo>
                  <a:lnTo>
                    <a:pt x="2373892" y="22860"/>
                  </a:lnTo>
                  <a:cubicBezTo>
                    <a:pt x="2292737" y="22860"/>
                    <a:pt x="2211582" y="22860"/>
                    <a:pt x="2132963" y="24130"/>
                  </a:cubicBezTo>
                  <a:cubicBezTo>
                    <a:pt x="2064488" y="25400"/>
                    <a:pt x="910564" y="29210"/>
                    <a:pt x="842089" y="29210"/>
                  </a:cubicBezTo>
                  <a:cubicBezTo>
                    <a:pt x="730501" y="29210"/>
                    <a:pt x="618912" y="26670"/>
                    <a:pt x="507324" y="33020"/>
                  </a:cubicBezTo>
                  <a:cubicBezTo>
                    <a:pt x="448994" y="36830"/>
                    <a:pt x="393200" y="36830"/>
                    <a:pt x="337406" y="38100"/>
                  </a:cubicBezTo>
                  <a:cubicBezTo>
                    <a:pt x="241034" y="41910"/>
                    <a:pt x="144662" y="45720"/>
                    <a:pt x="48290" y="50800"/>
                  </a:cubicBezTo>
                  <a:cubicBezTo>
                    <a:pt x="33235" y="50800"/>
                    <a:pt x="30695" y="52310"/>
                    <a:pt x="29425" y="56196"/>
                  </a:cubicBezTo>
                  <a:cubicBezTo>
                    <a:pt x="28155" y="62024"/>
                    <a:pt x="28155" y="67852"/>
                    <a:pt x="26885" y="73681"/>
                  </a:cubicBezTo>
                  <a:cubicBezTo>
                    <a:pt x="25615" y="83395"/>
                    <a:pt x="23075" y="92785"/>
                    <a:pt x="21805" y="102498"/>
                  </a:cubicBezTo>
                  <a:cubicBezTo>
                    <a:pt x="16725" y="112860"/>
                    <a:pt x="23075" y="366067"/>
                    <a:pt x="25615" y="376428"/>
                  </a:cubicBezTo>
                  <a:cubicBezTo>
                    <a:pt x="25615" y="387437"/>
                    <a:pt x="25615" y="398770"/>
                    <a:pt x="26885" y="409779"/>
                  </a:cubicBezTo>
                  <a:cubicBezTo>
                    <a:pt x="26885" y="417874"/>
                    <a:pt x="29425" y="425968"/>
                    <a:pt x="29425" y="434063"/>
                  </a:cubicBezTo>
                  <a:cubicBezTo>
                    <a:pt x="29425" y="442806"/>
                    <a:pt x="29425" y="451548"/>
                    <a:pt x="28155" y="461669"/>
                  </a:cubicBezTo>
                  <a:lnTo>
                    <a:pt x="28155" y="471829"/>
                  </a:lnTo>
                  <a:cubicBezTo>
                    <a:pt x="28155" y="481989"/>
                    <a:pt x="31965" y="485799"/>
                    <a:pt x="40855" y="485799"/>
                  </a:cubicBezTo>
                  <a:cubicBezTo>
                    <a:pt x="71115" y="485799"/>
                    <a:pt x="106621" y="487069"/>
                    <a:pt x="139590" y="487069"/>
                  </a:cubicBezTo>
                  <a:cubicBezTo>
                    <a:pt x="187776" y="487069"/>
                    <a:pt x="238498" y="484529"/>
                    <a:pt x="286684" y="487069"/>
                  </a:cubicBezTo>
                  <a:cubicBezTo>
                    <a:pt x="365303" y="490879"/>
                    <a:pt x="443922" y="493419"/>
                    <a:pt x="522541" y="492149"/>
                  </a:cubicBezTo>
                  <a:cubicBezTo>
                    <a:pt x="573263" y="490879"/>
                    <a:pt x="621449" y="493419"/>
                    <a:pt x="672171" y="493419"/>
                  </a:cubicBezTo>
                  <a:cubicBezTo>
                    <a:pt x="745717" y="493419"/>
                    <a:pt x="819264" y="492149"/>
                    <a:pt x="892811" y="493419"/>
                  </a:cubicBezTo>
                  <a:cubicBezTo>
                    <a:pt x="1001863" y="494689"/>
                    <a:pt x="2198901" y="484529"/>
                    <a:pt x="2310490" y="487069"/>
                  </a:cubicBezTo>
                  <a:cubicBezTo>
                    <a:pt x="2358676" y="488339"/>
                    <a:pt x="2406861" y="489609"/>
                    <a:pt x="2452511" y="489609"/>
                  </a:cubicBezTo>
                  <a:cubicBezTo>
                    <a:pt x="2536202" y="492149"/>
                    <a:pt x="2617358" y="488339"/>
                    <a:pt x="2701049" y="492149"/>
                  </a:cubicBezTo>
                  <a:cubicBezTo>
                    <a:pt x="2769523" y="494689"/>
                    <a:pt x="2837998" y="494689"/>
                    <a:pt x="2906473" y="497229"/>
                  </a:cubicBezTo>
                  <a:cubicBezTo>
                    <a:pt x="3007917" y="501039"/>
                    <a:pt x="3109360" y="503579"/>
                    <a:pt x="3210804" y="504849"/>
                  </a:cubicBezTo>
                  <a:cubicBezTo>
                    <a:pt x="3243492" y="504849"/>
                    <a:pt x="3261272" y="503579"/>
                    <a:pt x="3281592" y="503579"/>
                  </a:cubicBezTo>
                  <a:close/>
                </a:path>
              </a:pathLst>
            </a:custGeom>
            <a:solidFill>
              <a:srgbClr val="2A2B39"/>
            </a:solidFill>
          </p:spPr>
          <p:txBody>
            <a:bodyPr/>
            <a:lstStyle/>
            <a:p>
              <a:endParaRPr lang="en-US"/>
            </a:p>
          </p:txBody>
        </p:sp>
      </p:grpSp>
      <p:grpSp>
        <p:nvGrpSpPr>
          <p:cNvPr id="22" name="Group 22"/>
          <p:cNvGrpSpPr/>
          <p:nvPr/>
        </p:nvGrpSpPr>
        <p:grpSpPr>
          <a:xfrm>
            <a:off x="12369536" y="5347136"/>
            <a:ext cx="4677260" cy="768979"/>
            <a:chOff x="0" y="0"/>
            <a:chExt cx="3341067" cy="549299"/>
          </a:xfrm>
        </p:grpSpPr>
        <p:sp>
          <p:nvSpPr>
            <p:cNvPr id="23" name="Freeform 23"/>
            <p:cNvSpPr/>
            <p:nvPr/>
          </p:nvSpPr>
          <p:spPr>
            <a:xfrm>
              <a:off x="40026" y="45156"/>
              <a:ext cx="3301041" cy="503437"/>
            </a:xfrm>
            <a:custGeom>
              <a:avLst/>
              <a:gdLst/>
              <a:ahLst/>
              <a:cxnLst/>
              <a:rect l="l" t="t" r="r" b="b"/>
              <a:pathLst>
                <a:path w="3301041" h="503437">
                  <a:moveTo>
                    <a:pt x="614" y="473663"/>
                  </a:moveTo>
                  <a:cubicBezTo>
                    <a:pt x="-1926" y="482552"/>
                    <a:pt x="3154" y="488902"/>
                    <a:pt x="20730" y="490173"/>
                  </a:cubicBezTo>
                  <a:cubicBezTo>
                    <a:pt x="41019" y="491442"/>
                    <a:pt x="58771" y="491442"/>
                    <a:pt x="79060" y="491442"/>
                  </a:cubicBezTo>
                  <a:cubicBezTo>
                    <a:pt x="160215" y="492713"/>
                    <a:pt x="241371" y="492713"/>
                    <a:pt x="325062" y="493983"/>
                  </a:cubicBezTo>
                  <a:cubicBezTo>
                    <a:pt x="370711" y="495252"/>
                    <a:pt x="416361" y="496523"/>
                    <a:pt x="459475" y="497792"/>
                  </a:cubicBezTo>
                  <a:cubicBezTo>
                    <a:pt x="535558" y="499063"/>
                    <a:pt x="609105" y="499063"/>
                    <a:pt x="685188" y="500333"/>
                  </a:cubicBezTo>
                  <a:cubicBezTo>
                    <a:pt x="715621" y="500333"/>
                    <a:pt x="743518" y="500333"/>
                    <a:pt x="773951" y="499063"/>
                  </a:cubicBezTo>
                  <a:cubicBezTo>
                    <a:pt x="786631" y="499063"/>
                    <a:pt x="801848" y="497792"/>
                    <a:pt x="814529" y="497792"/>
                  </a:cubicBezTo>
                  <a:cubicBezTo>
                    <a:pt x="865251" y="499063"/>
                    <a:pt x="1879690" y="490173"/>
                    <a:pt x="1930412" y="491442"/>
                  </a:cubicBezTo>
                  <a:cubicBezTo>
                    <a:pt x="2001422" y="492713"/>
                    <a:pt x="2196702" y="492713"/>
                    <a:pt x="2267713" y="492713"/>
                  </a:cubicBezTo>
                  <a:cubicBezTo>
                    <a:pt x="2295610" y="492713"/>
                    <a:pt x="2320971" y="491442"/>
                    <a:pt x="2348868" y="491442"/>
                  </a:cubicBezTo>
                  <a:lnTo>
                    <a:pt x="2485817" y="495252"/>
                  </a:lnTo>
                  <a:cubicBezTo>
                    <a:pt x="2584725" y="497792"/>
                    <a:pt x="2681096" y="495252"/>
                    <a:pt x="2780004" y="499063"/>
                  </a:cubicBezTo>
                  <a:cubicBezTo>
                    <a:pt x="2944851" y="504142"/>
                    <a:pt x="3112233" y="497792"/>
                    <a:pt x="3237541" y="502873"/>
                  </a:cubicBezTo>
                  <a:cubicBezTo>
                    <a:pt x="3257861" y="504142"/>
                    <a:pt x="3278181" y="502873"/>
                    <a:pt x="3301041" y="502873"/>
                  </a:cubicBezTo>
                  <a:lnTo>
                    <a:pt x="3301041" y="443183"/>
                  </a:lnTo>
                  <a:cubicBezTo>
                    <a:pt x="3299771" y="405421"/>
                    <a:pt x="3298501" y="389879"/>
                    <a:pt x="3298501" y="373365"/>
                  </a:cubicBezTo>
                  <a:cubicBezTo>
                    <a:pt x="3298501" y="354261"/>
                    <a:pt x="3302311" y="334834"/>
                    <a:pt x="3295961" y="315730"/>
                  </a:cubicBezTo>
                  <a:cubicBezTo>
                    <a:pt x="3288341" y="303102"/>
                    <a:pt x="3276911" y="54104"/>
                    <a:pt x="3276911" y="41477"/>
                  </a:cubicBezTo>
                  <a:cubicBezTo>
                    <a:pt x="3274371" y="32734"/>
                    <a:pt x="3273101" y="23668"/>
                    <a:pt x="3270561" y="14925"/>
                  </a:cubicBezTo>
                  <a:cubicBezTo>
                    <a:pt x="3270561" y="12335"/>
                    <a:pt x="3269291" y="9745"/>
                    <a:pt x="3268021" y="5644"/>
                  </a:cubicBezTo>
                  <a:cubicBezTo>
                    <a:pt x="3257861" y="3104"/>
                    <a:pt x="3248971" y="1834"/>
                    <a:pt x="3238811" y="564"/>
                  </a:cubicBezTo>
                  <a:cubicBezTo>
                    <a:pt x="3231191" y="-706"/>
                    <a:pt x="3223571" y="564"/>
                    <a:pt x="3217221" y="564"/>
                  </a:cubicBezTo>
                  <a:lnTo>
                    <a:pt x="8050" y="5644"/>
                  </a:lnTo>
                  <a:lnTo>
                    <a:pt x="614" y="473663"/>
                  </a:lnTo>
                  <a:close/>
                </a:path>
              </a:pathLst>
            </a:custGeom>
            <a:solidFill>
              <a:srgbClr val="F4808A"/>
            </a:solidFill>
          </p:spPr>
          <p:txBody>
            <a:bodyPr/>
            <a:lstStyle/>
            <a:p>
              <a:endParaRPr lang="en-US"/>
            </a:p>
          </p:txBody>
        </p:sp>
        <p:sp>
          <p:nvSpPr>
            <p:cNvPr id="24" name="Freeform 24"/>
            <p:cNvSpPr/>
            <p:nvPr/>
          </p:nvSpPr>
          <p:spPr>
            <a:xfrm>
              <a:off x="11430" y="16510"/>
              <a:ext cx="3280107" cy="494689"/>
            </a:xfrm>
            <a:custGeom>
              <a:avLst/>
              <a:gdLst/>
              <a:ahLst/>
              <a:cxnLst/>
              <a:rect l="l" t="t" r="r" b="b"/>
              <a:pathLst>
                <a:path w="3280107" h="494689">
                  <a:moveTo>
                    <a:pt x="3280107" y="494689"/>
                  </a:moveTo>
                  <a:lnTo>
                    <a:pt x="0" y="487069"/>
                  </a:lnTo>
                  <a:lnTo>
                    <a:pt x="0" y="178917"/>
                  </a:lnTo>
                  <a:lnTo>
                    <a:pt x="7620" y="20320"/>
                  </a:lnTo>
                  <a:lnTo>
                    <a:pt x="1641995" y="0"/>
                  </a:lnTo>
                  <a:lnTo>
                    <a:pt x="3258517" y="8890"/>
                  </a:lnTo>
                  <a:close/>
                </a:path>
              </a:pathLst>
            </a:custGeom>
            <a:solidFill>
              <a:srgbClr val="FFBEC4"/>
            </a:solidFill>
          </p:spPr>
          <p:txBody>
            <a:bodyPr/>
            <a:lstStyle/>
            <a:p>
              <a:endParaRPr lang="en-US"/>
            </a:p>
          </p:txBody>
        </p:sp>
        <p:sp>
          <p:nvSpPr>
            <p:cNvPr id="25" name="Freeform 25"/>
            <p:cNvSpPr/>
            <p:nvPr/>
          </p:nvSpPr>
          <p:spPr>
            <a:xfrm>
              <a:off x="-215" y="0"/>
              <a:ext cx="3304452" cy="520653"/>
            </a:xfrm>
            <a:custGeom>
              <a:avLst/>
              <a:gdLst/>
              <a:ahLst/>
              <a:cxnLst/>
              <a:rect l="l" t="t" r="r" b="b"/>
              <a:pathLst>
                <a:path w="3304452" h="520653">
                  <a:moveTo>
                    <a:pt x="3271432" y="21590"/>
                  </a:moveTo>
                  <a:cubicBezTo>
                    <a:pt x="3272702" y="34290"/>
                    <a:pt x="3272702" y="44450"/>
                    <a:pt x="3273972" y="52634"/>
                  </a:cubicBezTo>
                  <a:cubicBezTo>
                    <a:pt x="3276512" y="61377"/>
                    <a:pt x="3277782" y="70443"/>
                    <a:pt x="3280322" y="79185"/>
                  </a:cubicBezTo>
                  <a:cubicBezTo>
                    <a:pt x="3280322" y="91813"/>
                    <a:pt x="3293022" y="340811"/>
                    <a:pt x="3299372" y="353439"/>
                  </a:cubicBezTo>
                  <a:cubicBezTo>
                    <a:pt x="3305722" y="372542"/>
                    <a:pt x="3301912" y="391970"/>
                    <a:pt x="3301912" y="411074"/>
                  </a:cubicBezTo>
                  <a:cubicBezTo>
                    <a:pt x="3301912" y="427911"/>
                    <a:pt x="3303182" y="443453"/>
                    <a:pt x="3304452" y="460398"/>
                  </a:cubicBezTo>
                  <a:lnTo>
                    <a:pt x="3304452" y="520089"/>
                  </a:lnTo>
                  <a:cubicBezTo>
                    <a:pt x="3281592" y="520089"/>
                    <a:pt x="3261272" y="521358"/>
                    <a:pt x="3240952" y="520089"/>
                  </a:cubicBezTo>
                  <a:cubicBezTo>
                    <a:pt x="3078927" y="515008"/>
                    <a:pt x="2911545" y="521358"/>
                    <a:pt x="2746699" y="516279"/>
                  </a:cubicBezTo>
                  <a:cubicBezTo>
                    <a:pt x="2647791" y="512469"/>
                    <a:pt x="2551419" y="515008"/>
                    <a:pt x="2452511" y="512469"/>
                  </a:cubicBezTo>
                  <a:lnTo>
                    <a:pt x="2315562" y="508658"/>
                  </a:lnTo>
                  <a:cubicBezTo>
                    <a:pt x="2287665" y="508658"/>
                    <a:pt x="2262304" y="509929"/>
                    <a:pt x="2234407" y="509929"/>
                  </a:cubicBezTo>
                  <a:cubicBezTo>
                    <a:pt x="2163396" y="508658"/>
                    <a:pt x="1968116" y="509929"/>
                    <a:pt x="1897106" y="508658"/>
                  </a:cubicBezTo>
                  <a:cubicBezTo>
                    <a:pt x="1846384" y="507389"/>
                    <a:pt x="831945" y="516279"/>
                    <a:pt x="781223" y="515008"/>
                  </a:cubicBezTo>
                  <a:cubicBezTo>
                    <a:pt x="768542" y="515008"/>
                    <a:pt x="753326" y="516279"/>
                    <a:pt x="740645" y="516279"/>
                  </a:cubicBezTo>
                  <a:cubicBezTo>
                    <a:pt x="710212" y="516279"/>
                    <a:pt x="682315" y="517548"/>
                    <a:pt x="651882" y="517548"/>
                  </a:cubicBezTo>
                  <a:cubicBezTo>
                    <a:pt x="575799" y="517548"/>
                    <a:pt x="502252" y="516279"/>
                    <a:pt x="426169" y="515008"/>
                  </a:cubicBezTo>
                  <a:cubicBezTo>
                    <a:pt x="380519" y="513739"/>
                    <a:pt x="334870" y="512469"/>
                    <a:pt x="291756" y="511198"/>
                  </a:cubicBezTo>
                  <a:cubicBezTo>
                    <a:pt x="210601" y="509929"/>
                    <a:pt x="129446" y="508658"/>
                    <a:pt x="45754" y="508658"/>
                  </a:cubicBezTo>
                  <a:cubicBezTo>
                    <a:pt x="34505" y="508658"/>
                    <a:pt x="25615" y="508658"/>
                    <a:pt x="15455" y="507389"/>
                  </a:cubicBezTo>
                  <a:cubicBezTo>
                    <a:pt x="6565" y="506119"/>
                    <a:pt x="1485" y="499769"/>
                    <a:pt x="4025" y="490879"/>
                  </a:cubicBezTo>
                  <a:cubicBezTo>
                    <a:pt x="12915" y="459643"/>
                    <a:pt x="9105" y="451548"/>
                    <a:pt x="7835" y="443129"/>
                  </a:cubicBezTo>
                  <a:cubicBezTo>
                    <a:pt x="6565" y="425968"/>
                    <a:pt x="2755" y="409131"/>
                    <a:pt x="4025" y="391970"/>
                  </a:cubicBezTo>
                  <a:cubicBezTo>
                    <a:pt x="1485" y="370600"/>
                    <a:pt x="-3595" y="106060"/>
                    <a:pt x="4025" y="84366"/>
                  </a:cubicBezTo>
                  <a:cubicBezTo>
                    <a:pt x="5295" y="80157"/>
                    <a:pt x="4025" y="75623"/>
                    <a:pt x="5295" y="71414"/>
                  </a:cubicBezTo>
                  <a:cubicBezTo>
                    <a:pt x="6565" y="64615"/>
                    <a:pt x="9105" y="57167"/>
                    <a:pt x="10375" y="44450"/>
                  </a:cubicBezTo>
                  <a:cubicBezTo>
                    <a:pt x="10375" y="41910"/>
                    <a:pt x="11645" y="39370"/>
                    <a:pt x="12915" y="38100"/>
                  </a:cubicBezTo>
                  <a:cubicBezTo>
                    <a:pt x="34505" y="35560"/>
                    <a:pt x="66043" y="30480"/>
                    <a:pt x="106621" y="29210"/>
                  </a:cubicBezTo>
                  <a:cubicBezTo>
                    <a:pt x="175095" y="25400"/>
                    <a:pt x="243570" y="22860"/>
                    <a:pt x="314581" y="20320"/>
                  </a:cubicBezTo>
                  <a:cubicBezTo>
                    <a:pt x="362767" y="17780"/>
                    <a:pt x="410952" y="16510"/>
                    <a:pt x="456602" y="13970"/>
                  </a:cubicBezTo>
                  <a:cubicBezTo>
                    <a:pt x="502252" y="11430"/>
                    <a:pt x="550438" y="8890"/>
                    <a:pt x="596088" y="8890"/>
                  </a:cubicBezTo>
                  <a:cubicBezTo>
                    <a:pt x="646810" y="7620"/>
                    <a:pt x="697532" y="10160"/>
                    <a:pt x="748253" y="8890"/>
                  </a:cubicBezTo>
                  <a:cubicBezTo>
                    <a:pt x="811656" y="8890"/>
                    <a:pt x="1960508" y="6350"/>
                    <a:pt x="2023911" y="5080"/>
                  </a:cubicBezTo>
                  <a:cubicBezTo>
                    <a:pt x="2084777" y="3810"/>
                    <a:pt x="2145643" y="2540"/>
                    <a:pt x="2209046" y="2540"/>
                  </a:cubicBezTo>
                  <a:cubicBezTo>
                    <a:pt x="2313026" y="1270"/>
                    <a:pt x="2414470" y="0"/>
                    <a:pt x="2518450" y="0"/>
                  </a:cubicBezTo>
                  <a:cubicBezTo>
                    <a:pt x="2561564" y="0"/>
                    <a:pt x="2607213" y="2540"/>
                    <a:pt x="2650327" y="2540"/>
                  </a:cubicBezTo>
                  <a:cubicBezTo>
                    <a:pt x="2769523" y="3810"/>
                    <a:pt x="2891256" y="5080"/>
                    <a:pt x="3010453" y="7620"/>
                  </a:cubicBezTo>
                  <a:cubicBezTo>
                    <a:pt x="3073855" y="8890"/>
                    <a:pt x="3137258" y="12700"/>
                    <a:pt x="3200660" y="16510"/>
                  </a:cubicBezTo>
                  <a:lnTo>
                    <a:pt x="3240952" y="16510"/>
                  </a:lnTo>
                  <a:cubicBezTo>
                    <a:pt x="3252382" y="17780"/>
                    <a:pt x="3261272" y="20320"/>
                    <a:pt x="3271432" y="21590"/>
                  </a:cubicBezTo>
                  <a:close/>
                  <a:moveTo>
                    <a:pt x="3281592" y="503579"/>
                  </a:moveTo>
                  <a:cubicBezTo>
                    <a:pt x="3282862" y="487069"/>
                    <a:pt x="3284132" y="474369"/>
                    <a:pt x="3284132" y="461669"/>
                  </a:cubicBezTo>
                  <a:cubicBezTo>
                    <a:pt x="3282862" y="441834"/>
                    <a:pt x="3281592" y="424673"/>
                    <a:pt x="3281592" y="406217"/>
                  </a:cubicBezTo>
                  <a:cubicBezTo>
                    <a:pt x="3281592" y="397798"/>
                    <a:pt x="3284132" y="389380"/>
                    <a:pt x="3282862" y="380961"/>
                  </a:cubicBezTo>
                  <a:cubicBezTo>
                    <a:pt x="3282862" y="373190"/>
                    <a:pt x="3281592" y="365095"/>
                    <a:pt x="3280322" y="357324"/>
                  </a:cubicBezTo>
                  <a:cubicBezTo>
                    <a:pt x="3275242" y="345344"/>
                    <a:pt x="3263812" y="97318"/>
                    <a:pt x="3263812" y="85337"/>
                  </a:cubicBezTo>
                  <a:cubicBezTo>
                    <a:pt x="3261272" y="75300"/>
                    <a:pt x="3258732" y="64938"/>
                    <a:pt x="3256192" y="54901"/>
                  </a:cubicBezTo>
                  <a:cubicBezTo>
                    <a:pt x="3254922" y="44450"/>
                    <a:pt x="3253652" y="43180"/>
                    <a:pt x="3236166" y="41910"/>
                  </a:cubicBezTo>
                  <a:cubicBezTo>
                    <a:pt x="3228557" y="41910"/>
                    <a:pt x="3223485" y="41910"/>
                    <a:pt x="3215877" y="40640"/>
                  </a:cubicBezTo>
                  <a:cubicBezTo>
                    <a:pt x="3152474" y="36830"/>
                    <a:pt x="3086536" y="31750"/>
                    <a:pt x="3023133" y="30480"/>
                  </a:cubicBezTo>
                  <a:cubicBezTo>
                    <a:pt x="2868431" y="26670"/>
                    <a:pt x="2711193" y="25400"/>
                    <a:pt x="2556491" y="22860"/>
                  </a:cubicBezTo>
                  <a:lnTo>
                    <a:pt x="2373892" y="22860"/>
                  </a:lnTo>
                  <a:cubicBezTo>
                    <a:pt x="2292737" y="22860"/>
                    <a:pt x="2211582" y="22860"/>
                    <a:pt x="2132963" y="24130"/>
                  </a:cubicBezTo>
                  <a:cubicBezTo>
                    <a:pt x="2064488" y="25400"/>
                    <a:pt x="910564" y="29210"/>
                    <a:pt x="842089" y="29210"/>
                  </a:cubicBezTo>
                  <a:cubicBezTo>
                    <a:pt x="730501" y="29210"/>
                    <a:pt x="618912" y="26670"/>
                    <a:pt x="507324" y="33020"/>
                  </a:cubicBezTo>
                  <a:cubicBezTo>
                    <a:pt x="448994" y="36830"/>
                    <a:pt x="393200" y="36830"/>
                    <a:pt x="337406" y="38100"/>
                  </a:cubicBezTo>
                  <a:cubicBezTo>
                    <a:pt x="241034" y="41910"/>
                    <a:pt x="144662" y="45720"/>
                    <a:pt x="48290" y="50800"/>
                  </a:cubicBezTo>
                  <a:cubicBezTo>
                    <a:pt x="33235" y="50800"/>
                    <a:pt x="30695" y="52310"/>
                    <a:pt x="29425" y="56196"/>
                  </a:cubicBezTo>
                  <a:cubicBezTo>
                    <a:pt x="28155" y="62024"/>
                    <a:pt x="28155" y="67852"/>
                    <a:pt x="26885" y="73681"/>
                  </a:cubicBezTo>
                  <a:cubicBezTo>
                    <a:pt x="25615" y="83395"/>
                    <a:pt x="23075" y="92785"/>
                    <a:pt x="21805" y="102498"/>
                  </a:cubicBezTo>
                  <a:cubicBezTo>
                    <a:pt x="16725" y="112860"/>
                    <a:pt x="23075" y="366067"/>
                    <a:pt x="25615" y="376428"/>
                  </a:cubicBezTo>
                  <a:cubicBezTo>
                    <a:pt x="25615" y="387437"/>
                    <a:pt x="25615" y="398770"/>
                    <a:pt x="26885" y="409779"/>
                  </a:cubicBezTo>
                  <a:cubicBezTo>
                    <a:pt x="26885" y="417874"/>
                    <a:pt x="29425" y="425968"/>
                    <a:pt x="29425" y="434063"/>
                  </a:cubicBezTo>
                  <a:cubicBezTo>
                    <a:pt x="29425" y="442806"/>
                    <a:pt x="29425" y="451548"/>
                    <a:pt x="28155" y="461669"/>
                  </a:cubicBezTo>
                  <a:lnTo>
                    <a:pt x="28155" y="471829"/>
                  </a:lnTo>
                  <a:cubicBezTo>
                    <a:pt x="28155" y="481989"/>
                    <a:pt x="31965" y="485799"/>
                    <a:pt x="40855" y="485799"/>
                  </a:cubicBezTo>
                  <a:cubicBezTo>
                    <a:pt x="71115" y="485799"/>
                    <a:pt x="106621" y="487069"/>
                    <a:pt x="139590" y="487069"/>
                  </a:cubicBezTo>
                  <a:cubicBezTo>
                    <a:pt x="187776" y="487069"/>
                    <a:pt x="238498" y="484529"/>
                    <a:pt x="286684" y="487069"/>
                  </a:cubicBezTo>
                  <a:cubicBezTo>
                    <a:pt x="365303" y="490879"/>
                    <a:pt x="443922" y="493419"/>
                    <a:pt x="522541" y="492149"/>
                  </a:cubicBezTo>
                  <a:cubicBezTo>
                    <a:pt x="573263" y="490879"/>
                    <a:pt x="621449" y="493419"/>
                    <a:pt x="672171" y="493419"/>
                  </a:cubicBezTo>
                  <a:cubicBezTo>
                    <a:pt x="745717" y="493419"/>
                    <a:pt x="819264" y="492149"/>
                    <a:pt x="892811" y="493419"/>
                  </a:cubicBezTo>
                  <a:cubicBezTo>
                    <a:pt x="1001863" y="494689"/>
                    <a:pt x="2198901" y="484529"/>
                    <a:pt x="2310490" y="487069"/>
                  </a:cubicBezTo>
                  <a:cubicBezTo>
                    <a:pt x="2358676" y="488339"/>
                    <a:pt x="2406861" y="489609"/>
                    <a:pt x="2452511" y="489609"/>
                  </a:cubicBezTo>
                  <a:cubicBezTo>
                    <a:pt x="2536202" y="492149"/>
                    <a:pt x="2617358" y="488339"/>
                    <a:pt x="2701049" y="492149"/>
                  </a:cubicBezTo>
                  <a:cubicBezTo>
                    <a:pt x="2769523" y="494689"/>
                    <a:pt x="2837998" y="494689"/>
                    <a:pt x="2906473" y="497229"/>
                  </a:cubicBezTo>
                  <a:cubicBezTo>
                    <a:pt x="3007917" y="501039"/>
                    <a:pt x="3109360" y="503579"/>
                    <a:pt x="3210804" y="504849"/>
                  </a:cubicBezTo>
                  <a:cubicBezTo>
                    <a:pt x="3243492" y="504849"/>
                    <a:pt x="3261272" y="503579"/>
                    <a:pt x="3281592" y="503579"/>
                  </a:cubicBezTo>
                  <a:close/>
                </a:path>
              </a:pathLst>
            </a:custGeom>
            <a:solidFill>
              <a:srgbClr val="2A2B39"/>
            </a:solidFill>
          </p:spPr>
          <p:txBody>
            <a:bodyPr/>
            <a:lstStyle/>
            <a:p>
              <a:endParaRPr lang="en-US"/>
            </a:p>
          </p:txBody>
        </p:sp>
      </p:grpSp>
      <p:grpSp>
        <p:nvGrpSpPr>
          <p:cNvPr id="26" name="Group 26"/>
          <p:cNvGrpSpPr/>
          <p:nvPr/>
        </p:nvGrpSpPr>
        <p:grpSpPr>
          <a:xfrm>
            <a:off x="1298731" y="7551439"/>
            <a:ext cx="5169251" cy="768979"/>
            <a:chOff x="0" y="0"/>
            <a:chExt cx="3692507" cy="549299"/>
          </a:xfrm>
        </p:grpSpPr>
        <p:sp>
          <p:nvSpPr>
            <p:cNvPr id="27" name="Freeform 27"/>
            <p:cNvSpPr/>
            <p:nvPr/>
          </p:nvSpPr>
          <p:spPr>
            <a:xfrm>
              <a:off x="40033" y="45156"/>
              <a:ext cx="3652474" cy="503437"/>
            </a:xfrm>
            <a:custGeom>
              <a:avLst/>
              <a:gdLst/>
              <a:ahLst/>
              <a:cxnLst/>
              <a:rect l="l" t="t" r="r" b="b"/>
              <a:pathLst>
                <a:path w="3652474" h="503437">
                  <a:moveTo>
                    <a:pt x="607" y="473663"/>
                  </a:moveTo>
                  <a:cubicBezTo>
                    <a:pt x="-1933" y="482552"/>
                    <a:pt x="3147" y="488902"/>
                    <a:pt x="22637" y="490173"/>
                  </a:cubicBezTo>
                  <a:cubicBezTo>
                    <a:pt x="45158" y="491442"/>
                    <a:pt x="64864" y="491442"/>
                    <a:pt x="87384" y="491442"/>
                  </a:cubicBezTo>
                  <a:cubicBezTo>
                    <a:pt x="177468" y="492713"/>
                    <a:pt x="267551" y="492713"/>
                    <a:pt x="360449" y="493983"/>
                  </a:cubicBezTo>
                  <a:cubicBezTo>
                    <a:pt x="411121" y="495252"/>
                    <a:pt x="461793" y="496523"/>
                    <a:pt x="509649" y="497792"/>
                  </a:cubicBezTo>
                  <a:cubicBezTo>
                    <a:pt x="594102" y="499063"/>
                    <a:pt x="675740" y="499063"/>
                    <a:pt x="760193" y="500333"/>
                  </a:cubicBezTo>
                  <a:cubicBezTo>
                    <a:pt x="793974" y="500333"/>
                    <a:pt x="824941" y="500333"/>
                    <a:pt x="858722" y="499063"/>
                  </a:cubicBezTo>
                  <a:cubicBezTo>
                    <a:pt x="872797" y="499063"/>
                    <a:pt x="889688" y="497792"/>
                    <a:pt x="903763" y="497792"/>
                  </a:cubicBezTo>
                  <a:cubicBezTo>
                    <a:pt x="960065" y="499063"/>
                    <a:pt x="2086105" y="490173"/>
                    <a:pt x="2142407" y="491442"/>
                  </a:cubicBezTo>
                  <a:cubicBezTo>
                    <a:pt x="2221230" y="492713"/>
                    <a:pt x="2437993" y="492713"/>
                    <a:pt x="2516816" y="492713"/>
                  </a:cubicBezTo>
                  <a:cubicBezTo>
                    <a:pt x="2547782" y="492713"/>
                    <a:pt x="2575933" y="491442"/>
                    <a:pt x="2606899" y="491442"/>
                  </a:cubicBezTo>
                  <a:lnTo>
                    <a:pt x="2758914" y="495252"/>
                  </a:lnTo>
                  <a:cubicBezTo>
                    <a:pt x="2868703" y="497792"/>
                    <a:pt x="2975677" y="495252"/>
                    <a:pt x="3085466" y="499063"/>
                  </a:cubicBezTo>
                  <a:cubicBezTo>
                    <a:pt x="3268447" y="504142"/>
                    <a:pt x="3454244" y="497792"/>
                    <a:pt x="3588974" y="502873"/>
                  </a:cubicBezTo>
                  <a:cubicBezTo>
                    <a:pt x="3609294" y="504142"/>
                    <a:pt x="3629614" y="502873"/>
                    <a:pt x="3652474" y="502873"/>
                  </a:cubicBezTo>
                  <a:lnTo>
                    <a:pt x="3652474" y="443183"/>
                  </a:lnTo>
                  <a:cubicBezTo>
                    <a:pt x="3651204" y="405421"/>
                    <a:pt x="3649934" y="389879"/>
                    <a:pt x="3649934" y="373365"/>
                  </a:cubicBezTo>
                  <a:cubicBezTo>
                    <a:pt x="3649934" y="354261"/>
                    <a:pt x="3653744" y="334834"/>
                    <a:pt x="3647394" y="315730"/>
                  </a:cubicBezTo>
                  <a:cubicBezTo>
                    <a:pt x="3639774" y="303102"/>
                    <a:pt x="3628344" y="54104"/>
                    <a:pt x="3628344" y="41477"/>
                  </a:cubicBezTo>
                  <a:cubicBezTo>
                    <a:pt x="3625804" y="32734"/>
                    <a:pt x="3624534" y="23668"/>
                    <a:pt x="3621994" y="14925"/>
                  </a:cubicBezTo>
                  <a:cubicBezTo>
                    <a:pt x="3621994" y="12335"/>
                    <a:pt x="3620724" y="9745"/>
                    <a:pt x="3619454" y="5644"/>
                  </a:cubicBezTo>
                  <a:cubicBezTo>
                    <a:pt x="3609294" y="3104"/>
                    <a:pt x="3600404" y="1834"/>
                    <a:pt x="3590244" y="564"/>
                  </a:cubicBezTo>
                  <a:cubicBezTo>
                    <a:pt x="3582624" y="-706"/>
                    <a:pt x="3575004" y="564"/>
                    <a:pt x="3568654" y="564"/>
                  </a:cubicBezTo>
                  <a:lnTo>
                    <a:pt x="8562" y="5644"/>
                  </a:lnTo>
                  <a:lnTo>
                    <a:pt x="607" y="473663"/>
                  </a:lnTo>
                  <a:close/>
                </a:path>
              </a:pathLst>
            </a:custGeom>
            <a:solidFill>
              <a:srgbClr val="FFD6C5"/>
            </a:solidFill>
          </p:spPr>
          <p:txBody>
            <a:bodyPr/>
            <a:lstStyle/>
            <a:p>
              <a:endParaRPr lang="en-US"/>
            </a:p>
          </p:txBody>
        </p:sp>
        <p:sp>
          <p:nvSpPr>
            <p:cNvPr id="28" name="Freeform 28"/>
            <p:cNvSpPr/>
            <p:nvPr/>
          </p:nvSpPr>
          <p:spPr>
            <a:xfrm>
              <a:off x="11430" y="16510"/>
              <a:ext cx="3631547" cy="494689"/>
            </a:xfrm>
            <a:custGeom>
              <a:avLst/>
              <a:gdLst/>
              <a:ahLst/>
              <a:cxnLst/>
              <a:rect l="l" t="t" r="r" b="b"/>
              <a:pathLst>
                <a:path w="3631547" h="494689">
                  <a:moveTo>
                    <a:pt x="3631547" y="494689"/>
                  </a:moveTo>
                  <a:lnTo>
                    <a:pt x="0" y="487069"/>
                  </a:lnTo>
                  <a:lnTo>
                    <a:pt x="0" y="178917"/>
                  </a:lnTo>
                  <a:lnTo>
                    <a:pt x="7620" y="20320"/>
                  </a:lnTo>
                  <a:lnTo>
                    <a:pt x="1819123" y="0"/>
                  </a:lnTo>
                  <a:lnTo>
                    <a:pt x="3609957" y="8890"/>
                  </a:lnTo>
                  <a:close/>
                </a:path>
              </a:pathLst>
            </a:custGeom>
            <a:solidFill>
              <a:srgbClr val="FFD6C5"/>
            </a:solidFill>
          </p:spPr>
          <p:txBody>
            <a:bodyPr/>
            <a:lstStyle/>
            <a:p>
              <a:endParaRPr lang="en-US"/>
            </a:p>
          </p:txBody>
        </p:sp>
        <p:sp>
          <p:nvSpPr>
            <p:cNvPr id="29" name="Freeform 29"/>
            <p:cNvSpPr/>
            <p:nvPr/>
          </p:nvSpPr>
          <p:spPr>
            <a:xfrm>
              <a:off x="-215" y="0"/>
              <a:ext cx="3655892" cy="520653"/>
            </a:xfrm>
            <a:custGeom>
              <a:avLst/>
              <a:gdLst/>
              <a:ahLst/>
              <a:cxnLst/>
              <a:rect l="l" t="t" r="r" b="b"/>
              <a:pathLst>
                <a:path w="3655892" h="520653">
                  <a:moveTo>
                    <a:pt x="3622872" y="21590"/>
                  </a:moveTo>
                  <a:cubicBezTo>
                    <a:pt x="3624142" y="34290"/>
                    <a:pt x="3624142" y="44450"/>
                    <a:pt x="3625412" y="52634"/>
                  </a:cubicBezTo>
                  <a:cubicBezTo>
                    <a:pt x="3627952" y="61377"/>
                    <a:pt x="3629222" y="70443"/>
                    <a:pt x="3631762" y="79185"/>
                  </a:cubicBezTo>
                  <a:cubicBezTo>
                    <a:pt x="3631762" y="91813"/>
                    <a:pt x="3644462" y="340811"/>
                    <a:pt x="3650812" y="353439"/>
                  </a:cubicBezTo>
                  <a:cubicBezTo>
                    <a:pt x="3657162" y="372542"/>
                    <a:pt x="3653352" y="391970"/>
                    <a:pt x="3653352" y="411074"/>
                  </a:cubicBezTo>
                  <a:cubicBezTo>
                    <a:pt x="3653352" y="427911"/>
                    <a:pt x="3654622" y="443453"/>
                    <a:pt x="3655892" y="460398"/>
                  </a:cubicBezTo>
                  <a:lnTo>
                    <a:pt x="3655892" y="520089"/>
                  </a:lnTo>
                  <a:cubicBezTo>
                    <a:pt x="3633032" y="520089"/>
                    <a:pt x="3612712" y="521358"/>
                    <a:pt x="3592392" y="520089"/>
                  </a:cubicBezTo>
                  <a:cubicBezTo>
                    <a:pt x="3412854" y="515008"/>
                    <a:pt x="3227057" y="521358"/>
                    <a:pt x="3044076" y="516279"/>
                  </a:cubicBezTo>
                  <a:cubicBezTo>
                    <a:pt x="2934287" y="512469"/>
                    <a:pt x="2827313" y="515008"/>
                    <a:pt x="2717524" y="512469"/>
                  </a:cubicBezTo>
                  <a:lnTo>
                    <a:pt x="2565509" y="508658"/>
                  </a:lnTo>
                  <a:cubicBezTo>
                    <a:pt x="2534543" y="508658"/>
                    <a:pt x="2506392" y="509929"/>
                    <a:pt x="2475426" y="509929"/>
                  </a:cubicBezTo>
                  <a:cubicBezTo>
                    <a:pt x="2396603" y="508658"/>
                    <a:pt x="2179840" y="509929"/>
                    <a:pt x="2101017" y="508658"/>
                  </a:cubicBezTo>
                  <a:cubicBezTo>
                    <a:pt x="2044715" y="507389"/>
                    <a:pt x="918675" y="516279"/>
                    <a:pt x="862373" y="515008"/>
                  </a:cubicBezTo>
                  <a:cubicBezTo>
                    <a:pt x="848298" y="515008"/>
                    <a:pt x="831407" y="516279"/>
                    <a:pt x="817332" y="516279"/>
                  </a:cubicBezTo>
                  <a:cubicBezTo>
                    <a:pt x="783551" y="516279"/>
                    <a:pt x="752585" y="517548"/>
                    <a:pt x="718803" y="517548"/>
                  </a:cubicBezTo>
                  <a:cubicBezTo>
                    <a:pt x="634350" y="517548"/>
                    <a:pt x="552712" y="516279"/>
                    <a:pt x="468259" y="515008"/>
                  </a:cubicBezTo>
                  <a:cubicBezTo>
                    <a:pt x="417588" y="513739"/>
                    <a:pt x="366916" y="512469"/>
                    <a:pt x="319059" y="511198"/>
                  </a:cubicBezTo>
                  <a:cubicBezTo>
                    <a:pt x="228976" y="509929"/>
                    <a:pt x="138893" y="508658"/>
                    <a:pt x="45994" y="508658"/>
                  </a:cubicBezTo>
                  <a:cubicBezTo>
                    <a:pt x="34505" y="508658"/>
                    <a:pt x="25615" y="508658"/>
                    <a:pt x="15455" y="507389"/>
                  </a:cubicBezTo>
                  <a:cubicBezTo>
                    <a:pt x="6565" y="506119"/>
                    <a:pt x="1485" y="499769"/>
                    <a:pt x="4025" y="490879"/>
                  </a:cubicBezTo>
                  <a:cubicBezTo>
                    <a:pt x="12915" y="459643"/>
                    <a:pt x="9105" y="451548"/>
                    <a:pt x="7835" y="443129"/>
                  </a:cubicBezTo>
                  <a:cubicBezTo>
                    <a:pt x="6565" y="425968"/>
                    <a:pt x="2755" y="409131"/>
                    <a:pt x="4025" y="391970"/>
                  </a:cubicBezTo>
                  <a:cubicBezTo>
                    <a:pt x="1485" y="370600"/>
                    <a:pt x="-3595" y="106060"/>
                    <a:pt x="4025" y="84366"/>
                  </a:cubicBezTo>
                  <a:cubicBezTo>
                    <a:pt x="5295" y="80157"/>
                    <a:pt x="4025" y="75623"/>
                    <a:pt x="5295" y="71414"/>
                  </a:cubicBezTo>
                  <a:cubicBezTo>
                    <a:pt x="6565" y="64615"/>
                    <a:pt x="9105" y="57167"/>
                    <a:pt x="10375" y="44450"/>
                  </a:cubicBezTo>
                  <a:cubicBezTo>
                    <a:pt x="10375" y="41910"/>
                    <a:pt x="11645" y="39370"/>
                    <a:pt x="12915" y="38100"/>
                  </a:cubicBezTo>
                  <a:cubicBezTo>
                    <a:pt x="34505" y="35560"/>
                    <a:pt x="68515" y="30480"/>
                    <a:pt x="113557" y="29210"/>
                  </a:cubicBezTo>
                  <a:cubicBezTo>
                    <a:pt x="189565" y="25400"/>
                    <a:pt x="265572" y="22860"/>
                    <a:pt x="344395" y="20320"/>
                  </a:cubicBezTo>
                  <a:cubicBezTo>
                    <a:pt x="397882" y="17780"/>
                    <a:pt x="451369" y="16510"/>
                    <a:pt x="502041" y="13970"/>
                  </a:cubicBezTo>
                  <a:cubicBezTo>
                    <a:pt x="552712" y="11430"/>
                    <a:pt x="606199" y="8890"/>
                    <a:pt x="656871" y="8890"/>
                  </a:cubicBezTo>
                  <a:cubicBezTo>
                    <a:pt x="713173" y="7620"/>
                    <a:pt x="769475" y="10160"/>
                    <a:pt x="825777" y="8890"/>
                  </a:cubicBezTo>
                  <a:cubicBezTo>
                    <a:pt x="896155" y="8890"/>
                    <a:pt x="2171395" y="6350"/>
                    <a:pt x="2241772" y="5080"/>
                  </a:cubicBezTo>
                  <a:cubicBezTo>
                    <a:pt x="2309335" y="3810"/>
                    <a:pt x="2376897" y="2540"/>
                    <a:pt x="2447275" y="2540"/>
                  </a:cubicBezTo>
                  <a:cubicBezTo>
                    <a:pt x="2562694" y="1270"/>
                    <a:pt x="2675298" y="0"/>
                    <a:pt x="2790717" y="0"/>
                  </a:cubicBezTo>
                  <a:cubicBezTo>
                    <a:pt x="2838574" y="0"/>
                    <a:pt x="2889245" y="2540"/>
                    <a:pt x="2937102" y="2540"/>
                  </a:cubicBezTo>
                  <a:cubicBezTo>
                    <a:pt x="3069412" y="3810"/>
                    <a:pt x="3204536" y="5080"/>
                    <a:pt x="3336846" y="7620"/>
                  </a:cubicBezTo>
                  <a:cubicBezTo>
                    <a:pt x="3407224" y="8890"/>
                    <a:pt x="3477601" y="12700"/>
                    <a:pt x="3547979" y="16510"/>
                  </a:cubicBezTo>
                  <a:lnTo>
                    <a:pt x="3592392" y="16510"/>
                  </a:lnTo>
                  <a:cubicBezTo>
                    <a:pt x="3603822" y="17780"/>
                    <a:pt x="3612712" y="20320"/>
                    <a:pt x="3622872" y="21590"/>
                  </a:cubicBezTo>
                  <a:close/>
                  <a:moveTo>
                    <a:pt x="3633032" y="503579"/>
                  </a:moveTo>
                  <a:cubicBezTo>
                    <a:pt x="3634302" y="487069"/>
                    <a:pt x="3635572" y="474369"/>
                    <a:pt x="3635572" y="461669"/>
                  </a:cubicBezTo>
                  <a:cubicBezTo>
                    <a:pt x="3634302" y="441834"/>
                    <a:pt x="3633032" y="424673"/>
                    <a:pt x="3633032" y="406217"/>
                  </a:cubicBezTo>
                  <a:cubicBezTo>
                    <a:pt x="3633032" y="397798"/>
                    <a:pt x="3635572" y="389380"/>
                    <a:pt x="3634302" y="380961"/>
                  </a:cubicBezTo>
                  <a:cubicBezTo>
                    <a:pt x="3634302" y="373190"/>
                    <a:pt x="3633032" y="365095"/>
                    <a:pt x="3631762" y="357324"/>
                  </a:cubicBezTo>
                  <a:cubicBezTo>
                    <a:pt x="3626682" y="345344"/>
                    <a:pt x="3615252" y="97318"/>
                    <a:pt x="3615252" y="85337"/>
                  </a:cubicBezTo>
                  <a:cubicBezTo>
                    <a:pt x="3612712" y="75300"/>
                    <a:pt x="3610172" y="64938"/>
                    <a:pt x="3607632" y="54901"/>
                  </a:cubicBezTo>
                  <a:cubicBezTo>
                    <a:pt x="3606362" y="44450"/>
                    <a:pt x="3605092" y="43180"/>
                    <a:pt x="3587390" y="41910"/>
                  </a:cubicBezTo>
                  <a:cubicBezTo>
                    <a:pt x="3578945" y="41910"/>
                    <a:pt x="3573315" y="41910"/>
                    <a:pt x="3564870" y="40640"/>
                  </a:cubicBezTo>
                  <a:cubicBezTo>
                    <a:pt x="3494492" y="36830"/>
                    <a:pt x="3421299" y="31750"/>
                    <a:pt x="3350922" y="30480"/>
                  </a:cubicBezTo>
                  <a:cubicBezTo>
                    <a:pt x="3179201" y="26670"/>
                    <a:pt x="3004665" y="25400"/>
                    <a:pt x="2832943" y="22860"/>
                  </a:cubicBezTo>
                  <a:lnTo>
                    <a:pt x="2630256" y="22860"/>
                  </a:lnTo>
                  <a:cubicBezTo>
                    <a:pt x="2540173" y="22860"/>
                    <a:pt x="2450090" y="22860"/>
                    <a:pt x="2362822" y="24130"/>
                  </a:cubicBezTo>
                  <a:cubicBezTo>
                    <a:pt x="2286814" y="25400"/>
                    <a:pt x="1005944" y="29210"/>
                    <a:pt x="929936" y="29210"/>
                  </a:cubicBezTo>
                  <a:cubicBezTo>
                    <a:pt x="806071" y="29210"/>
                    <a:pt x="682207" y="26670"/>
                    <a:pt x="558343" y="33020"/>
                  </a:cubicBezTo>
                  <a:cubicBezTo>
                    <a:pt x="493595" y="36830"/>
                    <a:pt x="431663" y="36830"/>
                    <a:pt x="369731" y="38100"/>
                  </a:cubicBezTo>
                  <a:cubicBezTo>
                    <a:pt x="262757" y="41910"/>
                    <a:pt x="155783" y="45720"/>
                    <a:pt x="48810" y="50800"/>
                  </a:cubicBezTo>
                  <a:cubicBezTo>
                    <a:pt x="33235" y="50800"/>
                    <a:pt x="30695" y="52310"/>
                    <a:pt x="29425" y="56196"/>
                  </a:cubicBezTo>
                  <a:cubicBezTo>
                    <a:pt x="28155" y="62024"/>
                    <a:pt x="28155" y="67852"/>
                    <a:pt x="26885" y="73681"/>
                  </a:cubicBezTo>
                  <a:cubicBezTo>
                    <a:pt x="25615" y="83395"/>
                    <a:pt x="23075" y="92785"/>
                    <a:pt x="21805" y="102498"/>
                  </a:cubicBezTo>
                  <a:cubicBezTo>
                    <a:pt x="16725" y="112860"/>
                    <a:pt x="23075" y="366067"/>
                    <a:pt x="25615" y="376428"/>
                  </a:cubicBezTo>
                  <a:cubicBezTo>
                    <a:pt x="25615" y="387437"/>
                    <a:pt x="25615" y="398770"/>
                    <a:pt x="26885" y="409779"/>
                  </a:cubicBezTo>
                  <a:cubicBezTo>
                    <a:pt x="26885" y="417874"/>
                    <a:pt x="29425" y="425968"/>
                    <a:pt x="29425" y="434063"/>
                  </a:cubicBezTo>
                  <a:cubicBezTo>
                    <a:pt x="29425" y="442806"/>
                    <a:pt x="29425" y="451548"/>
                    <a:pt x="28155" y="461669"/>
                  </a:cubicBezTo>
                  <a:lnTo>
                    <a:pt x="28155" y="471829"/>
                  </a:lnTo>
                  <a:cubicBezTo>
                    <a:pt x="28155" y="481989"/>
                    <a:pt x="31965" y="485799"/>
                    <a:pt x="40855" y="485799"/>
                  </a:cubicBezTo>
                  <a:cubicBezTo>
                    <a:pt x="74145" y="485799"/>
                    <a:pt x="113557" y="487069"/>
                    <a:pt x="150153" y="487069"/>
                  </a:cubicBezTo>
                  <a:cubicBezTo>
                    <a:pt x="203640" y="487069"/>
                    <a:pt x="259942" y="484529"/>
                    <a:pt x="313429" y="487069"/>
                  </a:cubicBezTo>
                  <a:cubicBezTo>
                    <a:pt x="400697" y="490879"/>
                    <a:pt x="487965" y="493419"/>
                    <a:pt x="575233" y="492149"/>
                  </a:cubicBezTo>
                  <a:cubicBezTo>
                    <a:pt x="631535" y="490879"/>
                    <a:pt x="685022" y="493419"/>
                    <a:pt x="741324" y="493419"/>
                  </a:cubicBezTo>
                  <a:cubicBezTo>
                    <a:pt x="822962" y="493419"/>
                    <a:pt x="904600" y="492149"/>
                    <a:pt x="986238" y="493419"/>
                  </a:cubicBezTo>
                  <a:cubicBezTo>
                    <a:pt x="1107287" y="494689"/>
                    <a:pt x="2436014" y="484529"/>
                    <a:pt x="2559879" y="487069"/>
                  </a:cubicBezTo>
                  <a:cubicBezTo>
                    <a:pt x="2613366" y="488339"/>
                    <a:pt x="2666852" y="489609"/>
                    <a:pt x="2717524" y="489609"/>
                  </a:cubicBezTo>
                  <a:cubicBezTo>
                    <a:pt x="2810423" y="492149"/>
                    <a:pt x="2900506" y="488339"/>
                    <a:pt x="2993404" y="492149"/>
                  </a:cubicBezTo>
                  <a:cubicBezTo>
                    <a:pt x="3069412" y="494689"/>
                    <a:pt x="3145420" y="494689"/>
                    <a:pt x="3221427" y="497229"/>
                  </a:cubicBezTo>
                  <a:cubicBezTo>
                    <a:pt x="3334031" y="501039"/>
                    <a:pt x="3446635" y="503579"/>
                    <a:pt x="3559239" y="504849"/>
                  </a:cubicBezTo>
                  <a:cubicBezTo>
                    <a:pt x="3594932" y="504849"/>
                    <a:pt x="3612712" y="503579"/>
                    <a:pt x="3633032" y="503579"/>
                  </a:cubicBezTo>
                  <a:close/>
                </a:path>
              </a:pathLst>
            </a:custGeom>
            <a:solidFill>
              <a:srgbClr val="2A2B39"/>
            </a:solidFill>
          </p:spPr>
          <p:txBody>
            <a:bodyPr/>
            <a:lstStyle/>
            <a:p>
              <a:endParaRPr lang="en-US"/>
            </a:p>
          </p:txBody>
        </p:sp>
      </p:grpSp>
      <p:grpSp>
        <p:nvGrpSpPr>
          <p:cNvPr id="30" name="Group 30"/>
          <p:cNvGrpSpPr/>
          <p:nvPr/>
        </p:nvGrpSpPr>
        <p:grpSpPr>
          <a:xfrm>
            <a:off x="12369536" y="7551439"/>
            <a:ext cx="4677260" cy="768979"/>
            <a:chOff x="0" y="0"/>
            <a:chExt cx="3341067" cy="549299"/>
          </a:xfrm>
        </p:grpSpPr>
        <p:sp>
          <p:nvSpPr>
            <p:cNvPr id="31" name="Freeform 31"/>
            <p:cNvSpPr/>
            <p:nvPr/>
          </p:nvSpPr>
          <p:spPr>
            <a:xfrm>
              <a:off x="40026" y="45156"/>
              <a:ext cx="3301041" cy="503437"/>
            </a:xfrm>
            <a:custGeom>
              <a:avLst/>
              <a:gdLst/>
              <a:ahLst/>
              <a:cxnLst/>
              <a:rect l="l" t="t" r="r" b="b"/>
              <a:pathLst>
                <a:path w="3301041" h="503437">
                  <a:moveTo>
                    <a:pt x="614" y="473663"/>
                  </a:moveTo>
                  <a:cubicBezTo>
                    <a:pt x="-1926" y="482552"/>
                    <a:pt x="3154" y="488902"/>
                    <a:pt x="20730" y="490173"/>
                  </a:cubicBezTo>
                  <a:cubicBezTo>
                    <a:pt x="41019" y="491442"/>
                    <a:pt x="58771" y="491442"/>
                    <a:pt x="79060" y="491442"/>
                  </a:cubicBezTo>
                  <a:cubicBezTo>
                    <a:pt x="160215" y="492713"/>
                    <a:pt x="241371" y="492713"/>
                    <a:pt x="325062" y="493983"/>
                  </a:cubicBezTo>
                  <a:cubicBezTo>
                    <a:pt x="370711" y="495252"/>
                    <a:pt x="416361" y="496523"/>
                    <a:pt x="459475" y="497792"/>
                  </a:cubicBezTo>
                  <a:cubicBezTo>
                    <a:pt x="535558" y="499063"/>
                    <a:pt x="609105" y="499063"/>
                    <a:pt x="685188" y="500333"/>
                  </a:cubicBezTo>
                  <a:cubicBezTo>
                    <a:pt x="715621" y="500333"/>
                    <a:pt x="743518" y="500333"/>
                    <a:pt x="773951" y="499063"/>
                  </a:cubicBezTo>
                  <a:cubicBezTo>
                    <a:pt x="786631" y="499063"/>
                    <a:pt x="801848" y="497792"/>
                    <a:pt x="814529" y="497792"/>
                  </a:cubicBezTo>
                  <a:cubicBezTo>
                    <a:pt x="865251" y="499063"/>
                    <a:pt x="1879690" y="490173"/>
                    <a:pt x="1930412" y="491442"/>
                  </a:cubicBezTo>
                  <a:cubicBezTo>
                    <a:pt x="2001422" y="492713"/>
                    <a:pt x="2196702" y="492713"/>
                    <a:pt x="2267713" y="492713"/>
                  </a:cubicBezTo>
                  <a:cubicBezTo>
                    <a:pt x="2295610" y="492713"/>
                    <a:pt x="2320971" y="491442"/>
                    <a:pt x="2348868" y="491442"/>
                  </a:cubicBezTo>
                  <a:lnTo>
                    <a:pt x="2485817" y="495252"/>
                  </a:lnTo>
                  <a:cubicBezTo>
                    <a:pt x="2584725" y="497792"/>
                    <a:pt x="2681096" y="495252"/>
                    <a:pt x="2780004" y="499063"/>
                  </a:cubicBezTo>
                  <a:cubicBezTo>
                    <a:pt x="2944851" y="504142"/>
                    <a:pt x="3112233" y="497792"/>
                    <a:pt x="3237541" y="502873"/>
                  </a:cubicBezTo>
                  <a:cubicBezTo>
                    <a:pt x="3257861" y="504142"/>
                    <a:pt x="3278181" y="502873"/>
                    <a:pt x="3301041" y="502873"/>
                  </a:cubicBezTo>
                  <a:lnTo>
                    <a:pt x="3301041" y="443183"/>
                  </a:lnTo>
                  <a:cubicBezTo>
                    <a:pt x="3299771" y="405421"/>
                    <a:pt x="3298501" y="389879"/>
                    <a:pt x="3298501" y="373365"/>
                  </a:cubicBezTo>
                  <a:cubicBezTo>
                    <a:pt x="3298501" y="354261"/>
                    <a:pt x="3302311" y="334834"/>
                    <a:pt x="3295961" y="315730"/>
                  </a:cubicBezTo>
                  <a:cubicBezTo>
                    <a:pt x="3288341" y="303102"/>
                    <a:pt x="3276911" y="54104"/>
                    <a:pt x="3276911" y="41477"/>
                  </a:cubicBezTo>
                  <a:cubicBezTo>
                    <a:pt x="3274371" y="32734"/>
                    <a:pt x="3273101" y="23668"/>
                    <a:pt x="3270561" y="14925"/>
                  </a:cubicBezTo>
                  <a:cubicBezTo>
                    <a:pt x="3270561" y="12335"/>
                    <a:pt x="3269291" y="9745"/>
                    <a:pt x="3268021" y="5644"/>
                  </a:cubicBezTo>
                  <a:cubicBezTo>
                    <a:pt x="3257861" y="3104"/>
                    <a:pt x="3248971" y="1834"/>
                    <a:pt x="3238811" y="564"/>
                  </a:cubicBezTo>
                  <a:cubicBezTo>
                    <a:pt x="3231191" y="-706"/>
                    <a:pt x="3223571" y="564"/>
                    <a:pt x="3217221" y="564"/>
                  </a:cubicBezTo>
                  <a:lnTo>
                    <a:pt x="8050" y="5644"/>
                  </a:lnTo>
                  <a:lnTo>
                    <a:pt x="614" y="473663"/>
                  </a:lnTo>
                  <a:close/>
                </a:path>
              </a:pathLst>
            </a:custGeom>
            <a:solidFill>
              <a:srgbClr val="FFDA68"/>
            </a:solidFill>
          </p:spPr>
          <p:txBody>
            <a:bodyPr/>
            <a:lstStyle/>
            <a:p>
              <a:endParaRPr lang="en-US"/>
            </a:p>
          </p:txBody>
        </p:sp>
        <p:sp>
          <p:nvSpPr>
            <p:cNvPr id="32" name="Freeform 32"/>
            <p:cNvSpPr/>
            <p:nvPr/>
          </p:nvSpPr>
          <p:spPr>
            <a:xfrm>
              <a:off x="11430" y="16510"/>
              <a:ext cx="3280107" cy="494689"/>
            </a:xfrm>
            <a:custGeom>
              <a:avLst/>
              <a:gdLst/>
              <a:ahLst/>
              <a:cxnLst/>
              <a:rect l="l" t="t" r="r" b="b"/>
              <a:pathLst>
                <a:path w="3280107" h="494689">
                  <a:moveTo>
                    <a:pt x="3280107" y="494689"/>
                  </a:moveTo>
                  <a:lnTo>
                    <a:pt x="0" y="487069"/>
                  </a:lnTo>
                  <a:lnTo>
                    <a:pt x="0" y="178917"/>
                  </a:lnTo>
                  <a:lnTo>
                    <a:pt x="7620" y="20320"/>
                  </a:lnTo>
                  <a:lnTo>
                    <a:pt x="1641995" y="0"/>
                  </a:lnTo>
                  <a:lnTo>
                    <a:pt x="3258517" y="8890"/>
                  </a:lnTo>
                  <a:close/>
                </a:path>
              </a:pathLst>
            </a:custGeom>
            <a:solidFill>
              <a:srgbClr val="FFE492"/>
            </a:solidFill>
          </p:spPr>
          <p:txBody>
            <a:bodyPr/>
            <a:lstStyle/>
            <a:p>
              <a:endParaRPr lang="en-US"/>
            </a:p>
          </p:txBody>
        </p:sp>
        <p:sp>
          <p:nvSpPr>
            <p:cNvPr id="33" name="Freeform 33"/>
            <p:cNvSpPr/>
            <p:nvPr/>
          </p:nvSpPr>
          <p:spPr>
            <a:xfrm>
              <a:off x="-215" y="0"/>
              <a:ext cx="3304452" cy="520653"/>
            </a:xfrm>
            <a:custGeom>
              <a:avLst/>
              <a:gdLst/>
              <a:ahLst/>
              <a:cxnLst/>
              <a:rect l="l" t="t" r="r" b="b"/>
              <a:pathLst>
                <a:path w="3304452" h="520653">
                  <a:moveTo>
                    <a:pt x="3271432" y="21590"/>
                  </a:moveTo>
                  <a:cubicBezTo>
                    <a:pt x="3272702" y="34290"/>
                    <a:pt x="3272702" y="44450"/>
                    <a:pt x="3273972" y="52634"/>
                  </a:cubicBezTo>
                  <a:cubicBezTo>
                    <a:pt x="3276512" y="61377"/>
                    <a:pt x="3277782" y="70443"/>
                    <a:pt x="3280322" y="79185"/>
                  </a:cubicBezTo>
                  <a:cubicBezTo>
                    <a:pt x="3280322" y="91813"/>
                    <a:pt x="3293022" y="340811"/>
                    <a:pt x="3299372" y="353439"/>
                  </a:cubicBezTo>
                  <a:cubicBezTo>
                    <a:pt x="3305722" y="372542"/>
                    <a:pt x="3301912" y="391970"/>
                    <a:pt x="3301912" y="411074"/>
                  </a:cubicBezTo>
                  <a:cubicBezTo>
                    <a:pt x="3301912" y="427911"/>
                    <a:pt x="3303182" y="443453"/>
                    <a:pt x="3304452" y="460398"/>
                  </a:cubicBezTo>
                  <a:lnTo>
                    <a:pt x="3304452" y="520089"/>
                  </a:lnTo>
                  <a:cubicBezTo>
                    <a:pt x="3281592" y="520089"/>
                    <a:pt x="3261272" y="521358"/>
                    <a:pt x="3240952" y="520089"/>
                  </a:cubicBezTo>
                  <a:cubicBezTo>
                    <a:pt x="3078927" y="515008"/>
                    <a:pt x="2911545" y="521358"/>
                    <a:pt x="2746699" y="516279"/>
                  </a:cubicBezTo>
                  <a:cubicBezTo>
                    <a:pt x="2647791" y="512469"/>
                    <a:pt x="2551419" y="515008"/>
                    <a:pt x="2452511" y="512469"/>
                  </a:cubicBezTo>
                  <a:lnTo>
                    <a:pt x="2315562" y="508658"/>
                  </a:lnTo>
                  <a:cubicBezTo>
                    <a:pt x="2287665" y="508658"/>
                    <a:pt x="2262304" y="509929"/>
                    <a:pt x="2234407" y="509929"/>
                  </a:cubicBezTo>
                  <a:cubicBezTo>
                    <a:pt x="2163396" y="508658"/>
                    <a:pt x="1968116" y="509929"/>
                    <a:pt x="1897106" y="508658"/>
                  </a:cubicBezTo>
                  <a:cubicBezTo>
                    <a:pt x="1846384" y="507389"/>
                    <a:pt x="831945" y="516279"/>
                    <a:pt x="781223" y="515008"/>
                  </a:cubicBezTo>
                  <a:cubicBezTo>
                    <a:pt x="768542" y="515008"/>
                    <a:pt x="753326" y="516279"/>
                    <a:pt x="740645" y="516279"/>
                  </a:cubicBezTo>
                  <a:cubicBezTo>
                    <a:pt x="710212" y="516279"/>
                    <a:pt x="682315" y="517548"/>
                    <a:pt x="651882" y="517548"/>
                  </a:cubicBezTo>
                  <a:cubicBezTo>
                    <a:pt x="575799" y="517548"/>
                    <a:pt x="502252" y="516279"/>
                    <a:pt x="426169" y="515008"/>
                  </a:cubicBezTo>
                  <a:cubicBezTo>
                    <a:pt x="380519" y="513739"/>
                    <a:pt x="334870" y="512469"/>
                    <a:pt x="291756" y="511198"/>
                  </a:cubicBezTo>
                  <a:cubicBezTo>
                    <a:pt x="210601" y="509929"/>
                    <a:pt x="129446" y="508658"/>
                    <a:pt x="45754" y="508658"/>
                  </a:cubicBezTo>
                  <a:cubicBezTo>
                    <a:pt x="34505" y="508658"/>
                    <a:pt x="25615" y="508658"/>
                    <a:pt x="15455" y="507389"/>
                  </a:cubicBezTo>
                  <a:cubicBezTo>
                    <a:pt x="6565" y="506119"/>
                    <a:pt x="1485" y="499769"/>
                    <a:pt x="4025" y="490879"/>
                  </a:cubicBezTo>
                  <a:cubicBezTo>
                    <a:pt x="12915" y="459643"/>
                    <a:pt x="9105" y="451548"/>
                    <a:pt x="7835" y="443129"/>
                  </a:cubicBezTo>
                  <a:cubicBezTo>
                    <a:pt x="6565" y="425968"/>
                    <a:pt x="2755" y="409131"/>
                    <a:pt x="4025" y="391970"/>
                  </a:cubicBezTo>
                  <a:cubicBezTo>
                    <a:pt x="1485" y="370600"/>
                    <a:pt x="-3595" y="106060"/>
                    <a:pt x="4025" y="84366"/>
                  </a:cubicBezTo>
                  <a:cubicBezTo>
                    <a:pt x="5295" y="80157"/>
                    <a:pt x="4025" y="75623"/>
                    <a:pt x="5295" y="71414"/>
                  </a:cubicBezTo>
                  <a:cubicBezTo>
                    <a:pt x="6565" y="64615"/>
                    <a:pt x="9105" y="57167"/>
                    <a:pt x="10375" y="44450"/>
                  </a:cubicBezTo>
                  <a:cubicBezTo>
                    <a:pt x="10375" y="41910"/>
                    <a:pt x="11645" y="39370"/>
                    <a:pt x="12915" y="38100"/>
                  </a:cubicBezTo>
                  <a:cubicBezTo>
                    <a:pt x="34505" y="35560"/>
                    <a:pt x="66043" y="30480"/>
                    <a:pt x="106621" y="29210"/>
                  </a:cubicBezTo>
                  <a:cubicBezTo>
                    <a:pt x="175095" y="25400"/>
                    <a:pt x="243570" y="22860"/>
                    <a:pt x="314581" y="20320"/>
                  </a:cubicBezTo>
                  <a:cubicBezTo>
                    <a:pt x="362767" y="17780"/>
                    <a:pt x="410952" y="16510"/>
                    <a:pt x="456602" y="13970"/>
                  </a:cubicBezTo>
                  <a:cubicBezTo>
                    <a:pt x="502252" y="11430"/>
                    <a:pt x="550438" y="8890"/>
                    <a:pt x="596088" y="8890"/>
                  </a:cubicBezTo>
                  <a:cubicBezTo>
                    <a:pt x="646810" y="7620"/>
                    <a:pt x="697532" y="10160"/>
                    <a:pt x="748253" y="8890"/>
                  </a:cubicBezTo>
                  <a:cubicBezTo>
                    <a:pt x="811656" y="8890"/>
                    <a:pt x="1960508" y="6350"/>
                    <a:pt x="2023911" y="5080"/>
                  </a:cubicBezTo>
                  <a:cubicBezTo>
                    <a:pt x="2084777" y="3810"/>
                    <a:pt x="2145643" y="2540"/>
                    <a:pt x="2209046" y="2540"/>
                  </a:cubicBezTo>
                  <a:cubicBezTo>
                    <a:pt x="2313026" y="1270"/>
                    <a:pt x="2414470" y="0"/>
                    <a:pt x="2518450" y="0"/>
                  </a:cubicBezTo>
                  <a:cubicBezTo>
                    <a:pt x="2561564" y="0"/>
                    <a:pt x="2607213" y="2540"/>
                    <a:pt x="2650327" y="2540"/>
                  </a:cubicBezTo>
                  <a:cubicBezTo>
                    <a:pt x="2769523" y="3810"/>
                    <a:pt x="2891256" y="5080"/>
                    <a:pt x="3010453" y="7620"/>
                  </a:cubicBezTo>
                  <a:cubicBezTo>
                    <a:pt x="3073855" y="8890"/>
                    <a:pt x="3137258" y="12700"/>
                    <a:pt x="3200660" y="16510"/>
                  </a:cubicBezTo>
                  <a:lnTo>
                    <a:pt x="3240952" y="16510"/>
                  </a:lnTo>
                  <a:cubicBezTo>
                    <a:pt x="3252382" y="17780"/>
                    <a:pt x="3261272" y="20320"/>
                    <a:pt x="3271432" y="21590"/>
                  </a:cubicBezTo>
                  <a:close/>
                  <a:moveTo>
                    <a:pt x="3281592" y="503579"/>
                  </a:moveTo>
                  <a:cubicBezTo>
                    <a:pt x="3282862" y="487069"/>
                    <a:pt x="3284132" y="474369"/>
                    <a:pt x="3284132" y="461669"/>
                  </a:cubicBezTo>
                  <a:cubicBezTo>
                    <a:pt x="3282862" y="441834"/>
                    <a:pt x="3281592" y="424673"/>
                    <a:pt x="3281592" y="406217"/>
                  </a:cubicBezTo>
                  <a:cubicBezTo>
                    <a:pt x="3281592" y="397798"/>
                    <a:pt x="3284132" y="389380"/>
                    <a:pt x="3282862" y="380961"/>
                  </a:cubicBezTo>
                  <a:cubicBezTo>
                    <a:pt x="3282862" y="373190"/>
                    <a:pt x="3281592" y="365095"/>
                    <a:pt x="3280322" y="357324"/>
                  </a:cubicBezTo>
                  <a:cubicBezTo>
                    <a:pt x="3275242" y="345344"/>
                    <a:pt x="3263812" y="97318"/>
                    <a:pt x="3263812" y="85337"/>
                  </a:cubicBezTo>
                  <a:cubicBezTo>
                    <a:pt x="3261272" y="75300"/>
                    <a:pt x="3258732" y="64938"/>
                    <a:pt x="3256192" y="54901"/>
                  </a:cubicBezTo>
                  <a:cubicBezTo>
                    <a:pt x="3254922" y="44450"/>
                    <a:pt x="3253652" y="43180"/>
                    <a:pt x="3236166" y="41910"/>
                  </a:cubicBezTo>
                  <a:cubicBezTo>
                    <a:pt x="3228557" y="41910"/>
                    <a:pt x="3223485" y="41910"/>
                    <a:pt x="3215877" y="40640"/>
                  </a:cubicBezTo>
                  <a:cubicBezTo>
                    <a:pt x="3152474" y="36830"/>
                    <a:pt x="3086536" y="31750"/>
                    <a:pt x="3023133" y="30480"/>
                  </a:cubicBezTo>
                  <a:cubicBezTo>
                    <a:pt x="2868431" y="26670"/>
                    <a:pt x="2711193" y="25400"/>
                    <a:pt x="2556491" y="22860"/>
                  </a:cubicBezTo>
                  <a:lnTo>
                    <a:pt x="2373892" y="22860"/>
                  </a:lnTo>
                  <a:cubicBezTo>
                    <a:pt x="2292737" y="22860"/>
                    <a:pt x="2211582" y="22860"/>
                    <a:pt x="2132963" y="24130"/>
                  </a:cubicBezTo>
                  <a:cubicBezTo>
                    <a:pt x="2064488" y="25400"/>
                    <a:pt x="910564" y="29210"/>
                    <a:pt x="842089" y="29210"/>
                  </a:cubicBezTo>
                  <a:cubicBezTo>
                    <a:pt x="730501" y="29210"/>
                    <a:pt x="618912" y="26670"/>
                    <a:pt x="507324" y="33020"/>
                  </a:cubicBezTo>
                  <a:cubicBezTo>
                    <a:pt x="448994" y="36830"/>
                    <a:pt x="393200" y="36830"/>
                    <a:pt x="337406" y="38100"/>
                  </a:cubicBezTo>
                  <a:cubicBezTo>
                    <a:pt x="241034" y="41910"/>
                    <a:pt x="144662" y="45720"/>
                    <a:pt x="48290" y="50800"/>
                  </a:cubicBezTo>
                  <a:cubicBezTo>
                    <a:pt x="33235" y="50800"/>
                    <a:pt x="30695" y="52310"/>
                    <a:pt x="29425" y="56196"/>
                  </a:cubicBezTo>
                  <a:cubicBezTo>
                    <a:pt x="28155" y="62024"/>
                    <a:pt x="28155" y="67852"/>
                    <a:pt x="26885" y="73681"/>
                  </a:cubicBezTo>
                  <a:cubicBezTo>
                    <a:pt x="25615" y="83395"/>
                    <a:pt x="23075" y="92785"/>
                    <a:pt x="21805" y="102498"/>
                  </a:cubicBezTo>
                  <a:cubicBezTo>
                    <a:pt x="16725" y="112860"/>
                    <a:pt x="23075" y="366067"/>
                    <a:pt x="25615" y="376428"/>
                  </a:cubicBezTo>
                  <a:cubicBezTo>
                    <a:pt x="25615" y="387437"/>
                    <a:pt x="25615" y="398770"/>
                    <a:pt x="26885" y="409779"/>
                  </a:cubicBezTo>
                  <a:cubicBezTo>
                    <a:pt x="26885" y="417874"/>
                    <a:pt x="29425" y="425968"/>
                    <a:pt x="29425" y="434063"/>
                  </a:cubicBezTo>
                  <a:cubicBezTo>
                    <a:pt x="29425" y="442806"/>
                    <a:pt x="29425" y="451548"/>
                    <a:pt x="28155" y="461669"/>
                  </a:cubicBezTo>
                  <a:lnTo>
                    <a:pt x="28155" y="471829"/>
                  </a:lnTo>
                  <a:cubicBezTo>
                    <a:pt x="28155" y="481989"/>
                    <a:pt x="31965" y="485799"/>
                    <a:pt x="40855" y="485799"/>
                  </a:cubicBezTo>
                  <a:cubicBezTo>
                    <a:pt x="71115" y="485799"/>
                    <a:pt x="106621" y="487069"/>
                    <a:pt x="139590" y="487069"/>
                  </a:cubicBezTo>
                  <a:cubicBezTo>
                    <a:pt x="187776" y="487069"/>
                    <a:pt x="238498" y="484529"/>
                    <a:pt x="286684" y="487069"/>
                  </a:cubicBezTo>
                  <a:cubicBezTo>
                    <a:pt x="365303" y="490879"/>
                    <a:pt x="443922" y="493419"/>
                    <a:pt x="522541" y="492149"/>
                  </a:cubicBezTo>
                  <a:cubicBezTo>
                    <a:pt x="573263" y="490879"/>
                    <a:pt x="621449" y="493419"/>
                    <a:pt x="672171" y="493419"/>
                  </a:cubicBezTo>
                  <a:cubicBezTo>
                    <a:pt x="745717" y="493419"/>
                    <a:pt x="819264" y="492149"/>
                    <a:pt x="892811" y="493419"/>
                  </a:cubicBezTo>
                  <a:cubicBezTo>
                    <a:pt x="1001863" y="494689"/>
                    <a:pt x="2198901" y="484529"/>
                    <a:pt x="2310490" y="487069"/>
                  </a:cubicBezTo>
                  <a:cubicBezTo>
                    <a:pt x="2358676" y="488339"/>
                    <a:pt x="2406861" y="489609"/>
                    <a:pt x="2452511" y="489609"/>
                  </a:cubicBezTo>
                  <a:cubicBezTo>
                    <a:pt x="2536202" y="492149"/>
                    <a:pt x="2617358" y="488339"/>
                    <a:pt x="2701049" y="492149"/>
                  </a:cubicBezTo>
                  <a:cubicBezTo>
                    <a:pt x="2769523" y="494689"/>
                    <a:pt x="2837998" y="494689"/>
                    <a:pt x="2906473" y="497229"/>
                  </a:cubicBezTo>
                  <a:cubicBezTo>
                    <a:pt x="3007917" y="501039"/>
                    <a:pt x="3109360" y="503579"/>
                    <a:pt x="3210804" y="504849"/>
                  </a:cubicBezTo>
                  <a:cubicBezTo>
                    <a:pt x="3243492" y="504849"/>
                    <a:pt x="3261272" y="503579"/>
                    <a:pt x="3281592" y="503579"/>
                  </a:cubicBezTo>
                  <a:close/>
                </a:path>
              </a:pathLst>
            </a:custGeom>
            <a:solidFill>
              <a:srgbClr val="2A2B39"/>
            </a:solidFill>
          </p:spPr>
          <p:txBody>
            <a:bodyPr/>
            <a:lstStyle/>
            <a:p>
              <a:endParaRPr lang="en-US"/>
            </a:p>
          </p:txBody>
        </p:sp>
      </p:grpSp>
      <p:sp>
        <p:nvSpPr>
          <p:cNvPr id="34" name="Freeform 34"/>
          <p:cNvSpPr/>
          <p:nvPr/>
        </p:nvSpPr>
        <p:spPr>
          <a:xfrm>
            <a:off x="7622331" y="3788426"/>
            <a:ext cx="3026732" cy="3117420"/>
          </a:xfrm>
          <a:custGeom>
            <a:avLst/>
            <a:gdLst/>
            <a:ahLst/>
            <a:cxnLst/>
            <a:rect l="l" t="t" r="r" b="b"/>
            <a:pathLst>
              <a:path w="3026732" h="3117420">
                <a:moveTo>
                  <a:pt x="0" y="0"/>
                </a:moveTo>
                <a:lnTo>
                  <a:pt x="3026732" y="0"/>
                </a:lnTo>
                <a:lnTo>
                  <a:pt x="3026732" y="3117420"/>
                </a:lnTo>
                <a:lnTo>
                  <a:pt x="0" y="311742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5" name="Group 35"/>
          <p:cNvGrpSpPr/>
          <p:nvPr/>
        </p:nvGrpSpPr>
        <p:grpSpPr>
          <a:xfrm>
            <a:off x="968014" y="770346"/>
            <a:ext cx="867156" cy="867156"/>
            <a:chOff x="0" y="0"/>
            <a:chExt cx="1156208" cy="1156208"/>
          </a:xfrm>
        </p:grpSpPr>
        <p:grpSp>
          <p:nvGrpSpPr>
            <p:cNvPr id="36" name="Group 36"/>
            <p:cNvGrpSpPr/>
            <p:nvPr/>
          </p:nvGrpSpPr>
          <p:grpSpPr>
            <a:xfrm>
              <a:off x="0" y="0"/>
              <a:ext cx="1156208" cy="1156208"/>
              <a:chOff x="0" y="0"/>
              <a:chExt cx="812800" cy="812800"/>
            </a:xfrm>
          </p:grpSpPr>
          <p:sp>
            <p:nvSpPr>
              <p:cNvPr id="37" name="Freeform 3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175"/>
              </a:solidFill>
              <a:ln w="28575" cap="sq">
                <a:solidFill>
                  <a:srgbClr val="2A2B39"/>
                </a:solidFill>
                <a:prstDash val="solid"/>
                <a:miter/>
              </a:ln>
            </p:spPr>
            <p:txBody>
              <a:bodyPr/>
              <a:lstStyle/>
              <a:p>
                <a:endParaRPr lang="en-US"/>
              </a:p>
            </p:txBody>
          </p:sp>
          <p:sp>
            <p:nvSpPr>
              <p:cNvPr id="38" name="TextBox 38"/>
              <p:cNvSpPr txBox="1"/>
              <p:nvPr/>
            </p:nvSpPr>
            <p:spPr>
              <a:xfrm>
                <a:off x="76200" y="57150"/>
                <a:ext cx="660400" cy="679450"/>
              </a:xfrm>
              <a:prstGeom prst="rect">
                <a:avLst/>
              </a:prstGeom>
            </p:spPr>
            <p:txBody>
              <a:bodyPr lIns="59753" tIns="59753" rIns="59753" bIns="59753" rtlCol="0" anchor="ctr"/>
              <a:lstStyle/>
              <a:p>
                <a:pPr algn="ctr">
                  <a:lnSpc>
                    <a:spcPts val="1157"/>
                  </a:lnSpc>
                </a:pPr>
                <a:endParaRPr/>
              </a:p>
            </p:txBody>
          </p:sp>
        </p:grpSp>
        <p:sp>
          <p:nvSpPr>
            <p:cNvPr id="39" name="TextBox 39"/>
            <p:cNvSpPr txBox="1"/>
            <p:nvPr/>
          </p:nvSpPr>
          <p:spPr>
            <a:xfrm>
              <a:off x="216036" y="43372"/>
              <a:ext cx="724136" cy="1074101"/>
            </a:xfrm>
            <a:prstGeom prst="rect">
              <a:avLst/>
            </a:prstGeom>
          </p:spPr>
          <p:txBody>
            <a:bodyPr lIns="0" tIns="0" rIns="0" bIns="0" rtlCol="0" anchor="t">
              <a:spAutoFit/>
            </a:bodyPr>
            <a:lstStyle/>
            <a:p>
              <a:pPr marL="0" lvl="0" indent="0" algn="ctr">
                <a:lnSpc>
                  <a:spcPts val="5260"/>
                </a:lnSpc>
              </a:pPr>
              <a:r>
                <a:rPr lang="en-US" sz="5367" spc="268">
                  <a:solidFill>
                    <a:srgbClr val="2A2B39"/>
                  </a:solidFill>
                  <a:latin typeface="Ballpoint"/>
                  <a:ea typeface="Ballpoint"/>
                  <a:cs typeface="Ballpoint"/>
                  <a:sym typeface="Ballpoint"/>
                </a:rPr>
                <a:t>1</a:t>
              </a:r>
            </a:p>
          </p:txBody>
        </p:sp>
      </p:grpSp>
      <p:grpSp>
        <p:nvGrpSpPr>
          <p:cNvPr id="40" name="Group 40"/>
          <p:cNvGrpSpPr/>
          <p:nvPr/>
        </p:nvGrpSpPr>
        <p:grpSpPr>
          <a:xfrm>
            <a:off x="16618890" y="770346"/>
            <a:ext cx="867156" cy="867156"/>
            <a:chOff x="0" y="0"/>
            <a:chExt cx="1156208" cy="1156208"/>
          </a:xfrm>
        </p:grpSpPr>
        <p:grpSp>
          <p:nvGrpSpPr>
            <p:cNvPr id="41" name="Group 41"/>
            <p:cNvGrpSpPr/>
            <p:nvPr/>
          </p:nvGrpSpPr>
          <p:grpSpPr>
            <a:xfrm>
              <a:off x="0" y="0"/>
              <a:ext cx="1156208" cy="1156208"/>
              <a:chOff x="0" y="0"/>
              <a:chExt cx="812800" cy="812800"/>
            </a:xfrm>
          </p:grpSpPr>
          <p:sp>
            <p:nvSpPr>
              <p:cNvPr id="42" name="Freeform 4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696EF"/>
              </a:solidFill>
              <a:ln w="28575" cap="sq">
                <a:solidFill>
                  <a:srgbClr val="2A2B39"/>
                </a:solidFill>
                <a:prstDash val="solid"/>
                <a:miter/>
              </a:ln>
            </p:spPr>
            <p:txBody>
              <a:bodyPr/>
              <a:lstStyle/>
              <a:p>
                <a:endParaRPr lang="en-US"/>
              </a:p>
            </p:txBody>
          </p:sp>
          <p:sp>
            <p:nvSpPr>
              <p:cNvPr id="43" name="TextBox 43"/>
              <p:cNvSpPr txBox="1"/>
              <p:nvPr/>
            </p:nvSpPr>
            <p:spPr>
              <a:xfrm>
                <a:off x="76200" y="57150"/>
                <a:ext cx="660400" cy="679450"/>
              </a:xfrm>
              <a:prstGeom prst="rect">
                <a:avLst/>
              </a:prstGeom>
            </p:spPr>
            <p:txBody>
              <a:bodyPr lIns="59753" tIns="59753" rIns="59753" bIns="59753" rtlCol="0" anchor="ctr"/>
              <a:lstStyle/>
              <a:p>
                <a:pPr algn="ctr">
                  <a:lnSpc>
                    <a:spcPts val="1157"/>
                  </a:lnSpc>
                </a:pPr>
                <a:endParaRPr/>
              </a:p>
            </p:txBody>
          </p:sp>
        </p:grpSp>
        <p:sp>
          <p:nvSpPr>
            <p:cNvPr id="44" name="TextBox 44"/>
            <p:cNvSpPr txBox="1"/>
            <p:nvPr/>
          </p:nvSpPr>
          <p:spPr>
            <a:xfrm>
              <a:off x="216036" y="43372"/>
              <a:ext cx="724136" cy="1074101"/>
            </a:xfrm>
            <a:prstGeom prst="rect">
              <a:avLst/>
            </a:prstGeom>
          </p:spPr>
          <p:txBody>
            <a:bodyPr lIns="0" tIns="0" rIns="0" bIns="0" rtlCol="0" anchor="t">
              <a:spAutoFit/>
            </a:bodyPr>
            <a:lstStyle/>
            <a:p>
              <a:pPr marL="0" lvl="0" indent="0" algn="ctr">
                <a:lnSpc>
                  <a:spcPts val="5260"/>
                </a:lnSpc>
              </a:pPr>
              <a:r>
                <a:rPr lang="en-US" sz="5367" spc="268">
                  <a:solidFill>
                    <a:srgbClr val="2A2B39"/>
                  </a:solidFill>
                  <a:latin typeface="Ballpoint"/>
                  <a:ea typeface="Ballpoint"/>
                  <a:cs typeface="Ballpoint"/>
                  <a:sym typeface="Ballpoint"/>
                </a:rPr>
                <a:t>5</a:t>
              </a:r>
            </a:p>
          </p:txBody>
        </p:sp>
      </p:grpSp>
      <p:grpSp>
        <p:nvGrpSpPr>
          <p:cNvPr id="45" name="Group 45"/>
          <p:cNvGrpSpPr/>
          <p:nvPr/>
        </p:nvGrpSpPr>
        <p:grpSpPr>
          <a:xfrm>
            <a:off x="968014" y="3009161"/>
            <a:ext cx="867156" cy="867156"/>
            <a:chOff x="0" y="0"/>
            <a:chExt cx="1156208" cy="1156208"/>
          </a:xfrm>
        </p:grpSpPr>
        <p:grpSp>
          <p:nvGrpSpPr>
            <p:cNvPr id="46" name="Group 46"/>
            <p:cNvGrpSpPr/>
            <p:nvPr/>
          </p:nvGrpSpPr>
          <p:grpSpPr>
            <a:xfrm>
              <a:off x="0" y="0"/>
              <a:ext cx="1156208" cy="1156208"/>
              <a:chOff x="0" y="0"/>
              <a:chExt cx="812800" cy="812800"/>
            </a:xfrm>
          </p:grpSpPr>
          <p:sp>
            <p:nvSpPr>
              <p:cNvPr id="47" name="Freeform 4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AADF"/>
              </a:solidFill>
              <a:ln w="28575" cap="sq">
                <a:solidFill>
                  <a:srgbClr val="2A2B39"/>
                </a:solidFill>
                <a:prstDash val="solid"/>
                <a:miter/>
              </a:ln>
            </p:spPr>
            <p:txBody>
              <a:bodyPr/>
              <a:lstStyle/>
              <a:p>
                <a:endParaRPr lang="en-US"/>
              </a:p>
            </p:txBody>
          </p:sp>
          <p:sp>
            <p:nvSpPr>
              <p:cNvPr id="48" name="TextBox 48"/>
              <p:cNvSpPr txBox="1"/>
              <p:nvPr/>
            </p:nvSpPr>
            <p:spPr>
              <a:xfrm>
                <a:off x="76200" y="57150"/>
                <a:ext cx="660400" cy="679450"/>
              </a:xfrm>
              <a:prstGeom prst="rect">
                <a:avLst/>
              </a:prstGeom>
            </p:spPr>
            <p:txBody>
              <a:bodyPr lIns="59753" tIns="59753" rIns="59753" bIns="59753" rtlCol="0" anchor="ctr"/>
              <a:lstStyle/>
              <a:p>
                <a:pPr algn="ctr">
                  <a:lnSpc>
                    <a:spcPts val="1157"/>
                  </a:lnSpc>
                </a:pPr>
                <a:endParaRPr/>
              </a:p>
            </p:txBody>
          </p:sp>
        </p:grpSp>
        <p:sp>
          <p:nvSpPr>
            <p:cNvPr id="49" name="TextBox 49"/>
            <p:cNvSpPr txBox="1"/>
            <p:nvPr/>
          </p:nvSpPr>
          <p:spPr>
            <a:xfrm>
              <a:off x="216036" y="43372"/>
              <a:ext cx="724136" cy="1074101"/>
            </a:xfrm>
            <a:prstGeom prst="rect">
              <a:avLst/>
            </a:prstGeom>
          </p:spPr>
          <p:txBody>
            <a:bodyPr lIns="0" tIns="0" rIns="0" bIns="0" rtlCol="0" anchor="t">
              <a:spAutoFit/>
            </a:bodyPr>
            <a:lstStyle/>
            <a:p>
              <a:pPr marL="0" lvl="0" indent="0" algn="ctr">
                <a:lnSpc>
                  <a:spcPts val="5260"/>
                </a:lnSpc>
              </a:pPr>
              <a:r>
                <a:rPr lang="en-US" sz="5367" spc="268">
                  <a:solidFill>
                    <a:srgbClr val="2A2B39"/>
                  </a:solidFill>
                  <a:latin typeface="Ballpoint"/>
                  <a:ea typeface="Ballpoint"/>
                  <a:cs typeface="Ballpoint"/>
                  <a:sym typeface="Ballpoint"/>
                </a:rPr>
                <a:t>2</a:t>
              </a:r>
            </a:p>
          </p:txBody>
        </p:sp>
      </p:grpSp>
      <p:grpSp>
        <p:nvGrpSpPr>
          <p:cNvPr id="50" name="Group 50"/>
          <p:cNvGrpSpPr/>
          <p:nvPr/>
        </p:nvGrpSpPr>
        <p:grpSpPr>
          <a:xfrm>
            <a:off x="16618890" y="3009161"/>
            <a:ext cx="867156" cy="867156"/>
            <a:chOff x="0" y="0"/>
            <a:chExt cx="1156208" cy="1156208"/>
          </a:xfrm>
        </p:grpSpPr>
        <p:grpSp>
          <p:nvGrpSpPr>
            <p:cNvPr id="51" name="Group 51"/>
            <p:cNvGrpSpPr/>
            <p:nvPr/>
          </p:nvGrpSpPr>
          <p:grpSpPr>
            <a:xfrm>
              <a:off x="0" y="0"/>
              <a:ext cx="1156208" cy="1156208"/>
              <a:chOff x="0" y="0"/>
              <a:chExt cx="812800" cy="812800"/>
            </a:xfrm>
          </p:grpSpPr>
          <p:sp>
            <p:nvSpPr>
              <p:cNvPr id="52" name="Freeform 5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DD5DA"/>
              </a:solidFill>
              <a:ln w="28575" cap="sq">
                <a:solidFill>
                  <a:srgbClr val="2A2B39"/>
                </a:solidFill>
                <a:prstDash val="solid"/>
                <a:miter/>
              </a:ln>
            </p:spPr>
            <p:txBody>
              <a:bodyPr/>
              <a:lstStyle/>
              <a:p>
                <a:endParaRPr lang="en-US"/>
              </a:p>
            </p:txBody>
          </p:sp>
          <p:sp>
            <p:nvSpPr>
              <p:cNvPr id="53" name="TextBox 53"/>
              <p:cNvSpPr txBox="1"/>
              <p:nvPr/>
            </p:nvSpPr>
            <p:spPr>
              <a:xfrm>
                <a:off x="76200" y="57150"/>
                <a:ext cx="660400" cy="679450"/>
              </a:xfrm>
              <a:prstGeom prst="rect">
                <a:avLst/>
              </a:prstGeom>
            </p:spPr>
            <p:txBody>
              <a:bodyPr lIns="59753" tIns="59753" rIns="59753" bIns="59753" rtlCol="0" anchor="ctr"/>
              <a:lstStyle/>
              <a:p>
                <a:pPr algn="ctr">
                  <a:lnSpc>
                    <a:spcPts val="1157"/>
                  </a:lnSpc>
                </a:pPr>
                <a:endParaRPr/>
              </a:p>
            </p:txBody>
          </p:sp>
        </p:grpSp>
        <p:sp>
          <p:nvSpPr>
            <p:cNvPr id="54" name="TextBox 54"/>
            <p:cNvSpPr txBox="1"/>
            <p:nvPr/>
          </p:nvSpPr>
          <p:spPr>
            <a:xfrm>
              <a:off x="216036" y="43372"/>
              <a:ext cx="724136" cy="1074101"/>
            </a:xfrm>
            <a:prstGeom prst="rect">
              <a:avLst/>
            </a:prstGeom>
          </p:spPr>
          <p:txBody>
            <a:bodyPr lIns="0" tIns="0" rIns="0" bIns="0" rtlCol="0" anchor="t">
              <a:spAutoFit/>
            </a:bodyPr>
            <a:lstStyle/>
            <a:p>
              <a:pPr marL="0" lvl="0" indent="0" algn="ctr">
                <a:lnSpc>
                  <a:spcPts val="5260"/>
                </a:lnSpc>
              </a:pPr>
              <a:r>
                <a:rPr lang="en-US" sz="5367" spc="268">
                  <a:solidFill>
                    <a:srgbClr val="2A2B39"/>
                  </a:solidFill>
                  <a:latin typeface="Ballpoint"/>
                  <a:ea typeface="Ballpoint"/>
                  <a:cs typeface="Ballpoint"/>
                  <a:sym typeface="Ballpoint"/>
                </a:rPr>
                <a:t>6</a:t>
              </a:r>
            </a:p>
          </p:txBody>
        </p:sp>
      </p:grpSp>
      <p:grpSp>
        <p:nvGrpSpPr>
          <p:cNvPr id="55" name="Group 55"/>
          <p:cNvGrpSpPr/>
          <p:nvPr/>
        </p:nvGrpSpPr>
        <p:grpSpPr>
          <a:xfrm>
            <a:off x="968014" y="5260364"/>
            <a:ext cx="867156" cy="867156"/>
            <a:chOff x="0" y="0"/>
            <a:chExt cx="1156208" cy="1156208"/>
          </a:xfrm>
        </p:grpSpPr>
        <p:grpSp>
          <p:nvGrpSpPr>
            <p:cNvPr id="56" name="Group 56"/>
            <p:cNvGrpSpPr/>
            <p:nvPr/>
          </p:nvGrpSpPr>
          <p:grpSpPr>
            <a:xfrm>
              <a:off x="0" y="0"/>
              <a:ext cx="1156208" cy="1156208"/>
              <a:chOff x="0" y="0"/>
              <a:chExt cx="812800" cy="812800"/>
            </a:xfrm>
          </p:grpSpPr>
          <p:sp>
            <p:nvSpPr>
              <p:cNvPr id="57" name="Freeform 5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BCEE"/>
              </a:solidFill>
              <a:ln w="28575" cap="sq">
                <a:solidFill>
                  <a:srgbClr val="2A2B39"/>
                </a:solidFill>
                <a:prstDash val="solid"/>
                <a:miter/>
              </a:ln>
            </p:spPr>
            <p:txBody>
              <a:bodyPr/>
              <a:lstStyle/>
              <a:p>
                <a:endParaRPr lang="en-US"/>
              </a:p>
            </p:txBody>
          </p:sp>
          <p:sp>
            <p:nvSpPr>
              <p:cNvPr id="58" name="TextBox 58"/>
              <p:cNvSpPr txBox="1"/>
              <p:nvPr/>
            </p:nvSpPr>
            <p:spPr>
              <a:xfrm>
                <a:off x="76200" y="57150"/>
                <a:ext cx="660400" cy="679450"/>
              </a:xfrm>
              <a:prstGeom prst="rect">
                <a:avLst/>
              </a:prstGeom>
            </p:spPr>
            <p:txBody>
              <a:bodyPr lIns="59753" tIns="59753" rIns="59753" bIns="59753" rtlCol="0" anchor="ctr"/>
              <a:lstStyle/>
              <a:p>
                <a:pPr algn="ctr">
                  <a:lnSpc>
                    <a:spcPts val="1157"/>
                  </a:lnSpc>
                </a:pPr>
                <a:endParaRPr/>
              </a:p>
            </p:txBody>
          </p:sp>
        </p:grpSp>
        <p:sp>
          <p:nvSpPr>
            <p:cNvPr id="59" name="TextBox 59"/>
            <p:cNvSpPr txBox="1"/>
            <p:nvPr/>
          </p:nvSpPr>
          <p:spPr>
            <a:xfrm>
              <a:off x="216036" y="43372"/>
              <a:ext cx="724136" cy="1074101"/>
            </a:xfrm>
            <a:prstGeom prst="rect">
              <a:avLst/>
            </a:prstGeom>
          </p:spPr>
          <p:txBody>
            <a:bodyPr lIns="0" tIns="0" rIns="0" bIns="0" rtlCol="0" anchor="t">
              <a:spAutoFit/>
            </a:bodyPr>
            <a:lstStyle/>
            <a:p>
              <a:pPr marL="0" lvl="0" indent="0" algn="ctr">
                <a:lnSpc>
                  <a:spcPts val="5260"/>
                </a:lnSpc>
              </a:pPr>
              <a:r>
                <a:rPr lang="en-US" sz="5367" spc="268">
                  <a:solidFill>
                    <a:srgbClr val="2A2B39"/>
                  </a:solidFill>
                  <a:latin typeface="Ballpoint"/>
                  <a:ea typeface="Ballpoint"/>
                  <a:cs typeface="Ballpoint"/>
                  <a:sym typeface="Ballpoint"/>
                </a:rPr>
                <a:t>3</a:t>
              </a:r>
            </a:p>
          </p:txBody>
        </p:sp>
      </p:grpSp>
      <p:grpSp>
        <p:nvGrpSpPr>
          <p:cNvPr id="60" name="Group 60"/>
          <p:cNvGrpSpPr/>
          <p:nvPr/>
        </p:nvGrpSpPr>
        <p:grpSpPr>
          <a:xfrm>
            <a:off x="16618890" y="5260364"/>
            <a:ext cx="867156" cy="867156"/>
            <a:chOff x="0" y="0"/>
            <a:chExt cx="1156208" cy="1156208"/>
          </a:xfrm>
        </p:grpSpPr>
        <p:grpSp>
          <p:nvGrpSpPr>
            <p:cNvPr id="61" name="Group 61"/>
            <p:cNvGrpSpPr/>
            <p:nvPr/>
          </p:nvGrpSpPr>
          <p:grpSpPr>
            <a:xfrm>
              <a:off x="0" y="0"/>
              <a:ext cx="1156208" cy="1156208"/>
              <a:chOff x="0" y="0"/>
              <a:chExt cx="812800" cy="812800"/>
            </a:xfrm>
          </p:grpSpPr>
          <p:sp>
            <p:nvSpPr>
              <p:cNvPr id="62" name="Freeform 6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4808A"/>
              </a:solidFill>
              <a:ln w="28575" cap="sq">
                <a:solidFill>
                  <a:srgbClr val="2A2B39"/>
                </a:solidFill>
                <a:prstDash val="solid"/>
                <a:miter/>
              </a:ln>
            </p:spPr>
            <p:txBody>
              <a:bodyPr/>
              <a:lstStyle/>
              <a:p>
                <a:endParaRPr lang="en-US"/>
              </a:p>
            </p:txBody>
          </p:sp>
          <p:sp>
            <p:nvSpPr>
              <p:cNvPr id="63" name="TextBox 63"/>
              <p:cNvSpPr txBox="1"/>
              <p:nvPr/>
            </p:nvSpPr>
            <p:spPr>
              <a:xfrm>
                <a:off x="76200" y="57150"/>
                <a:ext cx="660400" cy="679450"/>
              </a:xfrm>
              <a:prstGeom prst="rect">
                <a:avLst/>
              </a:prstGeom>
            </p:spPr>
            <p:txBody>
              <a:bodyPr lIns="59753" tIns="59753" rIns="59753" bIns="59753" rtlCol="0" anchor="ctr"/>
              <a:lstStyle/>
              <a:p>
                <a:pPr algn="ctr">
                  <a:lnSpc>
                    <a:spcPts val="1157"/>
                  </a:lnSpc>
                </a:pPr>
                <a:endParaRPr/>
              </a:p>
            </p:txBody>
          </p:sp>
        </p:grpSp>
        <p:sp>
          <p:nvSpPr>
            <p:cNvPr id="64" name="TextBox 64"/>
            <p:cNvSpPr txBox="1"/>
            <p:nvPr/>
          </p:nvSpPr>
          <p:spPr>
            <a:xfrm>
              <a:off x="216036" y="43372"/>
              <a:ext cx="724136" cy="1074101"/>
            </a:xfrm>
            <a:prstGeom prst="rect">
              <a:avLst/>
            </a:prstGeom>
          </p:spPr>
          <p:txBody>
            <a:bodyPr lIns="0" tIns="0" rIns="0" bIns="0" rtlCol="0" anchor="t">
              <a:spAutoFit/>
            </a:bodyPr>
            <a:lstStyle/>
            <a:p>
              <a:pPr marL="0" lvl="0" indent="0" algn="ctr">
                <a:lnSpc>
                  <a:spcPts val="5260"/>
                </a:lnSpc>
              </a:pPr>
              <a:r>
                <a:rPr lang="en-US" sz="5367" spc="268">
                  <a:solidFill>
                    <a:srgbClr val="2A2B39"/>
                  </a:solidFill>
                  <a:latin typeface="Ballpoint"/>
                  <a:ea typeface="Ballpoint"/>
                  <a:cs typeface="Ballpoint"/>
                  <a:sym typeface="Ballpoint"/>
                </a:rPr>
                <a:t>7</a:t>
              </a:r>
            </a:p>
          </p:txBody>
        </p:sp>
      </p:grpSp>
      <p:grpSp>
        <p:nvGrpSpPr>
          <p:cNvPr id="65" name="Group 65"/>
          <p:cNvGrpSpPr/>
          <p:nvPr/>
        </p:nvGrpSpPr>
        <p:grpSpPr>
          <a:xfrm>
            <a:off x="968014" y="7486065"/>
            <a:ext cx="867156" cy="867156"/>
            <a:chOff x="0" y="0"/>
            <a:chExt cx="1156208" cy="1156208"/>
          </a:xfrm>
        </p:grpSpPr>
        <p:grpSp>
          <p:nvGrpSpPr>
            <p:cNvPr id="66" name="Group 66"/>
            <p:cNvGrpSpPr/>
            <p:nvPr/>
          </p:nvGrpSpPr>
          <p:grpSpPr>
            <a:xfrm>
              <a:off x="0" y="0"/>
              <a:ext cx="1156208" cy="1156208"/>
              <a:chOff x="0" y="0"/>
              <a:chExt cx="812800" cy="812800"/>
            </a:xfrm>
          </p:grpSpPr>
          <p:sp>
            <p:nvSpPr>
              <p:cNvPr id="67" name="Freeform 6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1A584"/>
              </a:solidFill>
              <a:ln w="28575" cap="sq">
                <a:solidFill>
                  <a:srgbClr val="2A2B39"/>
                </a:solidFill>
                <a:prstDash val="solid"/>
                <a:miter/>
              </a:ln>
            </p:spPr>
            <p:txBody>
              <a:bodyPr/>
              <a:lstStyle/>
              <a:p>
                <a:endParaRPr lang="en-US"/>
              </a:p>
            </p:txBody>
          </p:sp>
          <p:sp>
            <p:nvSpPr>
              <p:cNvPr id="68" name="TextBox 68"/>
              <p:cNvSpPr txBox="1"/>
              <p:nvPr/>
            </p:nvSpPr>
            <p:spPr>
              <a:xfrm>
                <a:off x="76200" y="57150"/>
                <a:ext cx="660400" cy="679450"/>
              </a:xfrm>
              <a:prstGeom prst="rect">
                <a:avLst/>
              </a:prstGeom>
            </p:spPr>
            <p:txBody>
              <a:bodyPr lIns="59753" tIns="59753" rIns="59753" bIns="59753" rtlCol="0" anchor="ctr"/>
              <a:lstStyle/>
              <a:p>
                <a:pPr algn="ctr">
                  <a:lnSpc>
                    <a:spcPts val="1157"/>
                  </a:lnSpc>
                </a:pPr>
                <a:endParaRPr/>
              </a:p>
            </p:txBody>
          </p:sp>
        </p:grpSp>
        <p:sp>
          <p:nvSpPr>
            <p:cNvPr id="69" name="TextBox 69"/>
            <p:cNvSpPr txBox="1"/>
            <p:nvPr/>
          </p:nvSpPr>
          <p:spPr>
            <a:xfrm>
              <a:off x="216036" y="43372"/>
              <a:ext cx="724136" cy="1074101"/>
            </a:xfrm>
            <a:prstGeom prst="rect">
              <a:avLst/>
            </a:prstGeom>
          </p:spPr>
          <p:txBody>
            <a:bodyPr lIns="0" tIns="0" rIns="0" bIns="0" rtlCol="0" anchor="t">
              <a:spAutoFit/>
            </a:bodyPr>
            <a:lstStyle/>
            <a:p>
              <a:pPr marL="0" lvl="0" indent="0" algn="ctr">
                <a:lnSpc>
                  <a:spcPts val="5260"/>
                </a:lnSpc>
              </a:pPr>
              <a:r>
                <a:rPr lang="en-US" sz="5367" spc="268">
                  <a:solidFill>
                    <a:srgbClr val="2A2B39"/>
                  </a:solidFill>
                  <a:latin typeface="Ballpoint"/>
                  <a:ea typeface="Ballpoint"/>
                  <a:cs typeface="Ballpoint"/>
                  <a:sym typeface="Ballpoint"/>
                </a:rPr>
                <a:t>4</a:t>
              </a:r>
            </a:p>
          </p:txBody>
        </p:sp>
      </p:grpSp>
      <p:grpSp>
        <p:nvGrpSpPr>
          <p:cNvPr id="70" name="Group 70"/>
          <p:cNvGrpSpPr/>
          <p:nvPr/>
        </p:nvGrpSpPr>
        <p:grpSpPr>
          <a:xfrm>
            <a:off x="16618890" y="7486065"/>
            <a:ext cx="867156" cy="867156"/>
            <a:chOff x="0" y="0"/>
            <a:chExt cx="1156208" cy="1156208"/>
          </a:xfrm>
        </p:grpSpPr>
        <p:grpSp>
          <p:nvGrpSpPr>
            <p:cNvPr id="71" name="Group 71"/>
            <p:cNvGrpSpPr/>
            <p:nvPr/>
          </p:nvGrpSpPr>
          <p:grpSpPr>
            <a:xfrm>
              <a:off x="0" y="0"/>
              <a:ext cx="1156208" cy="1156208"/>
              <a:chOff x="0" y="0"/>
              <a:chExt cx="812800" cy="812800"/>
            </a:xfrm>
          </p:grpSpPr>
          <p:sp>
            <p:nvSpPr>
              <p:cNvPr id="72" name="Freeform 7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A68"/>
              </a:solidFill>
              <a:ln w="28575" cap="sq">
                <a:solidFill>
                  <a:srgbClr val="2A2B39"/>
                </a:solidFill>
                <a:prstDash val="solid"/>
                <a:miter/>
              </a:ln>
            </p:spPr>
            <p:txBody>
              <a:bodyPr/>
              <a:lstStyle/>
              <a:p>
                <a:endParaRPr lang="en-US"/>
              </a:p>
            </p:txBody>
          </p:sp>
          <p:sp>
            <p:nvSpPr>
              <p:cNvPr id="73" name="TextBox 73"/>
              <p:cNvSpPr txBox="1"/>
              <p:nvPr/>
            </p:nvSpPr>
            <p:spPr>
              <a:xfrm>
                <a:off x="76200" y="57150"/>
                <a:ext cx="660400" cy="679450"/>
              </a:xfrm>
              <a:prstGeom prst="rect">
                <a:avLst/>
              </a:prstGeom>
            </p:spPr>
            <p:txBody>
              <a:bodyPr lIns="59753" tIns="59753" rIns="59753" bIns="59753" rtlCol="0" anchor="ctr"/>
              <a:lstStyle/>
              <a:p>
                <a:pPr algn="ctr">
                  <a:lnSpc>
                    <a:spcPts val="1157"/>
                  </a:lnSpc>
                </a:pPr>
                <a:endParaRPr/>
              </a:p>
            </p:txBody>
          </p:sp>
        </p:grpSp>
        <p:sp>
          <p:nvSpPr>
            <p:cNvPr id="74" name="TextBox 74"/>
            <p:cNvSpPr txBox="1"/>
            <p:nvPr/>
          </p:nvSpPr>
          <p:spPr>
            <a:xfrm>
              <a:off x="216036" y="43372"/>
              <a:ext cx="724136" cy="1074101"/>
            </a:xfrm>
            <a:prstGeom prst="rect">
              <a:avLst/>
            </a:prstGeom>
          </p:spPr>
          <p:txBody>
            <a:bodyPr lIns="0" tIns="0" rIns="0" bIns="0" rtlCol="0" anchor="t">
              <a:spAutoFit/>
            </a:bodyPr>
            <a:lstStyle/>
            <a:p>
              <a:pPr marL="0" lvl="0" indent="0" algn="ctr">
                <a:lnSpc>
                  <a:spcPts val="5260"/>
                </a:lnSpc>
              </a:pPr>
              <a:r>
                <a:rPr lang="en-US" sz="5367" spc="268">
                  <a:solidFill>
                    <a:srgbClr val="2A2B39"/>
                  </a:solidFill>
                  <a:latin typeface="Ballpoint"/>
                  <a:ea typeface="Ballpoint"/>
                  <a:cs typeface="Ballpoint"/>
                  <a:sym typeface="Ballpoint"/>
                </a:rPr>
                <a:t>8</a:t>
              </a:r>
            </a:p>
          </p:txBody>
        </p:sp>
      </p:grpSp>
      <p:sp>
        <p:nvSpPr>
          <p:cNvPr id="75" name="TextBox 75"/>
          <p:cNvSpPr txBox="1"/>
          <p:nvPr/>
        </p:nvSpPr>
        <p:spPr>
          <a:xfrm>
            <a:off x="7158486" y="4591677"/>
            <a:ext cx="4128316" cy="1188490"/>
          </a:xfrm>
          <a:prstGeom prst="rect">
            <a:avLst/>
          </a:prstGeom>
        </p:spPr>
        <p:txBody>
          <a:bodyPr lIns="0" tIns="0" rIns="0" bIns="0" rtlCol="0" anchor="t">
            <a:spAutoFit/>
          </a:bodyPr>
          <a:lstStyle/>
          <a:p>
            <a:pPr marL="0" lvl="0" indent="0" algn="ctr">
              <a:lnSpc>
                <a:spcPts val="8065"/>
              </a:lnSpc>
            </a:pPr>
            <a:r>
              <a:rPr lang="en-US" sz="7331">
                <a:solidFill>
                  <a:srgbClr val="2A2B39"/>
                </a:solidFill>
                <a:latin typeface="Ballpoint"/>
                <a:ea typeface="Ballpoint"/>
                <a:cs typeface="Ballpoint"/>
                <a:sym typeface="Ballpoint"/>
              </a:rPr>
              <a:t>BARRIERS</a:t>
            </a:r>
          </a:p>
        </p:txBody>
      </p:sp>
      <p:sp>
        <p:nvSpPr>
          <p:cNvPr id="76" name="TextBox 76"/>
          <p:cNvSpPr txBox="1"/>
          <p:nvPr/>
        </p:nvSpPr>
        <p:spPr>
          <a:xfrm>
            <a:off x="1629448" y="1714254"/>
            <a:ext cx="4126522" cy="472338"/>
          </a:xfrm>
          <a:prstGeom prst="rect">
            <a:avLst/>
          </a:prstGeom>
        </p:spPr>
        <p:txBody>
          <a:bodyPr lIns="0" tIns="0" rIns="0" bIns="0" rtlCol="0" anchor="t">
            <a:spAutoFit/>
          </a:bodyPr>
          <a:lstStyle/>
          <a:p>
            <a:pPr marL="0" lvl="0" indent="0" algn="ctr">
              <a:lnSpc>
                <a:spcPts val="1935"/>
              </a:lnSpc>
            </a:pPr>
            <a:r>
              <a:rPr lang="en-US" sz="1560">
                <a:solidFill>
                  <a:srgbClr val="2A2B39"/>
                </a:solidFill>
                <a:latin typeface="Aristotelica Pro"/>
                <a:ea typeface="Aristotelica Pro"/>
                <a:cs typeface="Aristotelica Pro"/>
                <a:sym typeface="Aristotelica Pro"/>
              </a:rPr>
              <a:t>Wireless monitors provided in certain rooms due to connectivity issues.</a:t>
            </a:r>
          </a:p>
        </p:txBody>
      </p:sp>
      <p:sp>
        <p:nvSpPr>
          <p:cNvPr id="77" name="TextBox 77"/>
          <p:cNvSpPr txBox="1"/>
          <p:nvPr/>
        </p:nvSpPr>
        <p:spPr>
          <a:xfrm>
            <a:off x="12700253" y="1714254"/>
            <a:ext cx="4126522" cy="472338"/>
          </a:xfrm>
          <a:prstGeom prst="rect">
            <a:avLst/>
          </a:prstGeom>
        </p:spPr>
        <p:txBody>
          <a:bodyPr lIns="0" tIns="0" rIns="0" bIns="0" rtlCol="0" anchor="t">
            <a:spAutoFit/>
          </a:bodyPr>
          <a:lstStyle/>
          <a:p>
            <a:pPr marL="0" lvl="0" indent="0" algn="ctr">
              <a:lnSpc>
                <a:spcPts val="1935"/>
              </a:lnSpc>
            </a:pPr>
            <a:r>
              <a:rPr lang="en-US" sz="1560">
                <a:solidFill>
                  <a:srgbClr val="2A2B39"/>
                </a:solidFill>
                <a:latin typeface="Aristotelica Pro"/>
                <a:ea typeface="Aristotelica Pro"/>
                <a:cs typeface="Aristotelica Pro"/>
                <a:sym typeface="Aristotelica Pro"/>
              </a:rPr>
              <a:t>Physicians set intermittent monitoring orders and exclusion list lengthy</a:t>
            </a:r>
          </a:p>
        </p:txBody>
      </p:sp>
      <p:sp>
        <p:nvSpPr>
          <p:cNvPr id="78" name="TextBox 78"/>
          <p:cNvSpPr txBox="1"/>
          <p:nvPr/>
        </p:nvSpPr>
        <p:spPr>
          <a:xfrm>
            <a:off x="1867207" y="766520"/>
            <a:ext cx="4846946" cy="1509190"/>
          </a:xfrm>
          <a:prstGeom prst="rect">
            <a:avLst/>
          </a:prstGeom>
        </p:spPr>
        <p:txBody>
          <a:bodyPr lIns="0" tIns="0" rIns="0" bIns="0" rtlCol="0" anchor="t">
            <a:spAutoFit/>
          </a:bodyPr>
          <a:lstStyle/>
          <a:p>
            <a:pPr algn="ctr">
              <a:lnSpc>
                <a:spcPts val="5786"/>
              </a:lnSpc>
            </a:pPr>
            <a:r>
              <a:rPr lang="en-US" sz="4133">
                <a:solidFill>
                  <a:srgbClr val="2A2B39"/>
                </a:solidFill>
                <a:latin typeface="Ballpoint"/>
                <a:ea typeface="Ballpoint"/>
                <a:cs typeface="Ballpoint"/>
                <a:sym typeface="Ballpoint"/>
              </a:rPr>
              <a:t>Lack of wireless monitoring </a:t>
            </a:r>
          </a:p>
          <a:p>
            <a:pPr marL="0" lvl="0" indent="0" algn="ctr">
              <a:lnSpc>
                <a:spcPts val="5786"/>
              </a:lnSpc>
              <a:spcBef>
                <a:spcPct val="0"/>
              </a:spcBef>
            </a:pPr>
            <a:endParaRPr lang="en-US" sz="4133">
              <a:solidFill>
                <a:srgbClr val="2A2B39"/>
              </a:solidFill>
              <a:latin typeface="Ballpoint"/>
              <a:ea typeface="Ballpoint"/>
              <a:cs typeface="Ballpoint"/>
              <a:sym typeface="Ballpoint"/>
            </a:endParaRPr>
          </a:p>
        </p:txBody>
      </p:sp>
      <p:sp>
        <p:nvSpPr>
          <p:cNvPr id="79" name="TextBox 79"/>
          <p:cNvSpPr txBox="1"/>
          <p:nvPr/>
        </p:nvSpPr>
        <p:spPr>
          <a:xfrm>
            <a:off x="11585658" y="711848"/>
            <a:ext cx="5033232" cy="1509190"/>
          </a:xfrm>
          <a:prstGeom prst="rect">
            <a:avLst/>
          </a:prstGeom>
        </p:spPr>
        <p:txBody>
          <a:bodyPr lIns="0" tIns="0" rIns="0" bIns="0" rtlCol="0" anchor="t">
            <a:spAutoFit/>
          </a:bodyPr>
          <a:lstStyle/>
          <a:p>
            <a:pPr marL="0" lvl="0" indent="0" algn="ctr">
              <a:lnSpc>
                <a:spcPts val="5786"/>
              </a:lnSpc>
              <a:spcBef>
                <a:spcPct val="0"/>
              </a:spcBef>
            </a:pPr>
            <a:r>
              <a:rPr lang="en-US" sz="4133">
                <a:solidFill>
                  <a:srgbClr val="2A2B39"/>
                </a:solidFill>
                <a:latin typeface="Ballpoint"/>
                <a:ea typeface="Ballpoint"/>
                <a:cs typeface="Ballpoint"/>
                <a:sym typeface="Ballpoint"/>
              </a:rPr>
              <a:t>I</a:t>
            </a:r>
            <a:r>
              <a:rPr lang="en-US" sz="4133" u="none" strike="noStrike">
                <a:solidFill>
                  <a:srgbClr val="2A2B39"/>
                </a:solidFill>
                <a:latin typeface="Ballpoint"/>
                <a:ea typeface="Ballpoint"/>
                <a:cs typeface="Ballpoint"/>
                <a:sym typeface="Ballpoint"/>
              </a:rPr>
              <a:t>ntermittent monitoring orders</a:t>
            </a:r>
          </a:p>
          <a:p>
            <a:pPr marL="0" lvl="0" indent="0" algn="ctr">
              <a:lnSpc>
                <a:spcPts val="5786"/>
              </a:lnSpc>
              <a:spcBef>
                <a:spcPct val="0"/>
              </a:spcBef>
            </a:pPr>
            <a:endParaRPr lang="en-US" sz="4133" u="none" strike="noStrike">
              <a:solidFill>
                <a:srgbClr val="2A2B39"/>
              </a:solidFill>
              <a:latin typeface="Ballpoint"/>
              <a:ea typeface="Ballpoint"/>
              <a:cs typeface="Ballpoint"/>
              <a:sym typeface="Ballpoint"/>
            </a:endParaRPr>
          </a:p>
        </p:txBody>
      </p:sp>
      <p:sp>
        <p:nvSpPr>
          <p:cNvPr id="80" name="TextBox 80"/>
          <p:cNvSpPr txBox="1"/>
          <p:nvPr/>
        </p:nvSpPr>
        <p:spPr>
          <a:xfrm>
            <a:off x="12700253" y="6233056"/>
            <a:ext cx="4126522" cy="707709"/>
          </a:xfrm>
          <a:prstGeom prst="rect">
            <a:avLst/>
          </a:prstGeom>
        </p:spPr>
        <p:txBody>
          <a:bodyPr lIns="0" tIns="0" rIns="0" bIns="0" rtlCol="0" anchor="t">
            <a:spAutoFit/>
          </a:bodyPr>
          <a:lstStyle/>
          <a:p>
            <a:pPr marL="0" lvl="0" indent="0" algn="ctr">
              <a:lnSpc>
                <a:spcPts val="1935"/>
              </a:lnSpc>
            </a:pPr>
            <a:r>
              <a:rPr lang="en-US" sz="1560">
                <a:solidFill>
                  <a:srgbClr val="2A2B39"/>
                </a:solidFill>
                <a:latin typeface="Aristotelica Pro"/>
                <a:ea typeface="Aristotelica Pro"/>
                <a:cs typeface="Aristotelica Pro"/>
                <a:sym typeface="Aristotelica Pro"/>
              </a:rPr>
              <a:t>During the study, there was a high rate of travel nurses, creating an inconsistent practice within unit</a:t>
            </a:r>
          </a:p>
        </p:txBody>
      </p:sp>
      <p:sp>
        <p:nvSpPr>
          <p:cNvPr id="81" name="TextBox 81"/>
          <p:cNvSpPr txBox="1"/>
          <p:nvPr/>
        </p:nvSpPr>
        <p:spPr>
          <a:xfrm>
            <a:off x="1629448" y="8437359"/>
            <a:ext cx="4126522" cy="472338"/>
          </a:xfrm>
          <a:prstGeom prst="rect">
            <a:avLst/>
          </a:prstGeom>
        </p:spPr>
        <p:txBody>
          <a:bodyPr lIns="0" tIns="0" rIns="0" bIns="0" rtlCol="0" anchor="t">
            <a:spAutoFit/>
          </a:bodyPr>
          <a:lstStyle/>
          <a:p>
            <a:pPr marL="0" lvl="0" indent="0" algn="ctr">
              <a:lnSpc>
                <a:spcPts val="1935"/>
              </a:lnSpc>
            </a:pPr>
            <a:r>
              <a:rPr lang="en-US" sz="1560">
                <a:solidFill>
                  <a:srgbClr val="2A2B39"/>
                </a:solidFill>
                <a:latin typeface="Aristotelica Pro"/>
                <a:ea typeface="Aristotelica Pro"/>
                <a:cs typeface="Aristotelica Pro"/>
                <a:sym typeface="Aristotelica Pro"/>
              </a:rPr>
              <a:t>Limited education on expectations during labor and delivery stay. </a:t>
            </a:r>
          </a:p>
        </p:txBody>
      </p:sp>
      <p:sp>
        <p:nvSpPr>
          <p:cNvPr id="82" name="TextBox 82"/>
          <p:cNvSpPr txBox="1"/>
          <p:nvPr/>
        </p:nvSpPr>
        <p:spPr>
          <a:xfrm>
            <a:off x="12700253" y="8437359"/>
            <a:ext cx="4126522" cy="236968"/>
          </a:xfrm>
          <a:prstGeom prst="rect">
            <a:avLst/>
          </a:prstGeom>
        </p:spPr>
        <p:txBody>
          <a:bodyPr lIns="0" tIns="0" rIns="0" bIns="0" rtlCol="0" anchor="t">
            <a:spAutoFit/>
          </a:bodyPr>
          <a:lstStyle/>
          <a:p>
            <a:pPr marL="0" lvl="0" indent="0" algn="ctr">
              <a:lnSpc>
                <a:spcPts val="1935"/>
              </a:lnSpc>
            </a:pPr>
            <a:r>
              <a:rPr lang="en-US" sz="1560">
                <a:solidFill>
                  <a:srgbClr val="2A2B39"/>
                </a:solidFill>
                <a:latin typeface="Aristotelica Pro"/>
                <a:ea typeface="Aristotelica Pro"/>
                <a:cs typeface="Aristotelica Pro"/>
                <a:sym typeface="Aristotelica Pro"/>
              </a:rPr>
              <a:t>Influx of high-risk patients, PPROM, MgSO4, etc.</a:t>
            </a:r>
          </a:p>
        </p:txBody>
      </p:sp>
      <p:sp>
        <p:nvSpPr>
          <p:cNvPr id="83" name="TextBox 83"/>
          <p:cNvSpPr txBox="1"/>
          <p:nvPr/>
        </p:nvSpPr>
        <p:spPr>
          <a:xfrm>
            <a:off x="13042698" y="7434952"/>
            <a:ext cx="3409085" cy="778302"/>
          </a:xfrm>
          <a:prstGeom prst="rect">
            <a:avLst/>
          </a:prstGeom>
        </p:spPr>
        <p:txBody>
          <a:bodyPr lIns="0" tIns="0" rIns="0" bIns="0" rtlCol="0" anchor="t">
            <a:spAutoFit/>
          </a:bodyPr>
          <a:lstStyle/>
          <a:p>
            <a:pPr marL="0" lvl="0" indent="0" algn="ctr">
              <a:lnSpc>
                <a:spcPts val="5786"/>
              </a:lnSpc>
              <a:spcBef>
                <a:spcPct val="0"/>
              </a:spcBef>
            </a:pPr>
            <a:r>
              <a:rPr lang="en-US" sz="4133">
                <a:solidFill>
                  <a:srgbClr val="2A2B39"/>
                </a:solidFill>
                <a:latin typeface="Ballpoint"/>
                <a:ea typeface="Ballpoint"/>
                <a:cs typeface="Ballpoint"/>
                <a:sym typeface="Ballpoint"/>
              </a:rPr>
              <a:t>High-Risk conditions </a:t>
            </a:r>
          </a:p>
        </p:txBody>
      </p:sp>
      <p:sp>
        <p:nvSpPr>
          <p:cNvPr id="84" name="Freeform 84"/>
          <p:cNvSpPr/>
          <p:nvPr/>
        </p:nvSpPr>
        <p:spPr>
          <a:xfrm>
            <a:off x="6467982" y="3295804"/>
            <a:ext cx="490479" cy="3695392"/>
          </a:xfrm>
          <a:custGeom>
            <a:avLst/>
            <a:gdLst/>
            <a:ahLst/>
            <a:cxnLst/>
            <a:rect l="l" t="t" r="r" b="b"/>
            <a:pathLst>
              <a:path w="490479" h="3695392">
                <a:moveTo>
                  <a:pt x="0" y="0"/>
                </a:moveTo>
                <a:lnTo>
                  <a:pt x="490479" y="0"/>
                </a:lnTo>
                <a:lnTo>
                  <a:pt x="490479" y="3695392"/>
                </a:lnTo>
                <a:lnTo>
                  <a:pt x="0" y="369539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5" name="Freeform 85"/>
          <p:cNvSpPr/>
          <p:nvPr/>
        </p:nvSpPr>
        <p:spPr>
          <a:xfrm flipH="1">
            <a:off x="11312933" y="3295804"/>
            <a:ext cx="490479" cy="3695392"/>
          </a:xfrm>
          <a:custGeom>
            <a:avLst/>
            <a:gdLst/>
            <a:ahLst/>
            <a:cxnLst/>
            <a:rect l="l" t="t" r="r" b="b"/>
            <a:pathLst>
              <a:path w="490479" h="3695392">
                <a:moveTo>
                  <a:pt x="490479" y="0"/>
                </a:moveTo>
                <a:lnTo>
                  <a:pt x="0" y="0"/>
                </a:lnTo>
                <a:lnTo>
                  <a:pt x="0" y="3695392"/>
                </a:lnTo>
                <a:lnTo>
                  <a:pt x="490479" y="3695392"/>
                </a:lnTo>
                <a:lnTo>
                  <a:pt x="490479"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6" name="Freeform 86"/>
          <p:cNvSpPr/>
          <p:nvPr/>
        </p:nvSpPr>
        <p:spPr>
          <a:xfrm rot="-10056682">
            <a:off x="-4273250" y="8678704"/>
            <a:ext cx="10191985" cy="6226376"/>
          </a:xfrm>
          <a:custGeom>
            <a:avLst/>
            <a:gdLst/>
            <a:ahLst/>
            <a:cxnLst/>
            <a:rect l="l" t="t" r="r" b="b"/>
            <a:pathLst>
              <a:path w="10191985" h="6226376">
                <a:moveTo>
                  <a:pt x="0" y="0"/>
                </a:moveTo>
                <a:lnTo>
                  <a:pt x="10191985" y="0"/>
                </a:lnTo>
                <a:lnTo>
                  <a:pt x="10191985" y="6226377"/>
                </a:lnTo>
                <a:lnTo>
                  <a:pt x="0" y="622637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7" name="Freeform 87"/>
          <p:cNvSpPr/>
          <p:nvPr/>
        </p:nvSpPr>
        <p:spPr>
          <a:xfrm rot="3686128">
            <a:off x="13364150" y="-3007883"/>
            <a:ext cx="6925250" cy="4230698"/>
          </a:xfrm>
          <a:custGeom>
            <a:avLst/>
            <a:gdLst/>
            <a:ahLst/>
            <a:cxnLst/>
            <a:rect l="l" t="t" r="r" b="b"/>
            <a:pathLst>
              <a:path w="6925250" h="4230698">
                <a:moveTo>
                  <a:pt x="0" y="0"/>
                </a:moveTo>
                <a:lnTo>
                  <a:pt x="6925250" y="0"/>
                </a:lnTo>
                <a:lnTo>
                  <a:pt x="6925250" y="4230698"/>
                </a:lnTo>
                <a:lnTo>
                  <a:pt x="0" y="423069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8" name="Freeform 88"/>
          <p:cNvSpPr/>
          <p:nvPr/>
        </p:nvSpPr>
        <p:spPr>
          <a:xfrm rot="-10535292">
            <a:off x="14112244" y="7228079"/>
            <a:ext cx="10014325" cy="6117842"/>
          </a:xfrm>
          <a:custGeom>
            <a:avLst/>
            <a:gdLst/>
            <a:ahLst/>
            <a:cxnLst/>
            <a:rect l="l" t="t" r="r" b="b"/>
            <a:pathLst>
              <a:path w="10014325" h="6117842">
                <a:moveTo>
                  <a:pt x="0" y="0"/>
                </a:moveTo>
                <a:lnTo>
                  <a:pt x="10014325" y="0"/>
                </a:lnTo>
                <a:lnTo>
                  <a:pt x="10014325" y="6117842"/>
                </a:lnTo>
                <a:lnTo>
                  <a:pt x="0" y="611784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9" name="Freeform 89"/>
          <p:cNvSpPr/>
          <p:nvPr/>
        </p:nvSpPr>
        <p:spPr>
          <a:xfrm rot="1686320">
            <a:off x="-2267437" y="-1803148"/>
            <a:ext cx="5172619" cy="3160000"/>
          </a:xfrm>
          <a:custGeom>
            <a:avLst/>
            <a:gdLst/>
            <a:ahLst/>
            <a:cxnLst/>
            <a:rect l="l" t="t" r="r" b="b"/>
            <a:pathLst>
              <a:path w="5172619" h="3160000">
                <a:moveTo>
                  <a:pt x="0" y="0"/>
                </a:moveTo>
                <a:lnTo>
                  <a:pt x="5172619" y="0"/>
                </a:lnTo>
                <a:lnTo>
                  <a:pt x="5172619" y="3160000"/>
                </a:lnTo>
                <a:lnTo>
                  <a:pt x="0" y="316000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90" name="Freeform 90"/>
          <p:cNvSpPr/>
          <p:nvPr/>
        </p:nvSpPr>
        <p:spPr>
          <a:xfrm>
            <a:off x="15026552" y="9388701"/>
            <a:ext cx="3184675" cy="747576"/>
          </a:xfrm>
          <a:custGeom>
            <a:avLst/>
            <a:gdLst/>
            <a:ahLst/>
            <a:cxnLst/>
            <a:rect l="l" t="t" r="r" b="b"/>
            <a:pathLst>
              <a:path w="3184675" h="747576">
                <a:moveTo>
                  <a:pt x="0" y="0"/>
                </a:moveTo>
                <a:lnTo>
                  <a:pt x="3184676" y="0"/>
                </a:lnTo>
                <a:lnTo>
                  <a:pt x="3184676" y="747577"/>
                </a:lnTo>
                <a:lnTo>
                  <a:pt x="0" y="747577"/>
                </a:lnTo>
                <a:lnTo>
                  <a:pt x="0" y="0"/>
                </a:lnTo>
                <a:close/>
              </a:path>
            </a:pathLst>
          </a:custGeom>
          <a:blipFill>
            <a:blip r:embed="rId9"/>
            <a:stretch>
              <a:fillRect/>
            </a:stretch>
          </a:blipFill>
        </p:spPr>
        <p:txBody>
          <a:bodyPr/>
          <a:lstStyle/>
          <a:p>
            <a:endParaRPr lang="en-US"/>
          </a:p>
        </p:txBody>
      </p:sp>
      <p:sp>
        <p:nvSpPr>
          <p:cNvPr id="91" name="TextBox 91"/>
          <p:cNvSpPr txBox="1"/>
          <p:nvPr/>
        </p:nvSpPr>
        <p:spPr>
          <a:xfrm>
            <a:off x="1629448" y="3960167"/>
            <a:ext cx="4126522" cy="472338"/>
          </a:xfrm>
          <a:prstGeom prst="rect">
            <a:avLst/>
          </a:prstGeom>
        </p:spPr>
        <p:txBody>
          <a:bodyPr lIns="0" tIns="0" rIns="0" bIns="0" rtlCol="0" anchor="t">
            <a:spAutoFit/>
          </a:bodyPr>
          <a:lstStyle/>
          <a:p>
            <a:pPr marL="0" lvl="0" indent="0" algn="ctr">
              <a:lnSpc>
                <a:spcPts val="1935"/>
              </a:lnSpc>
            </a:pPr>
            <a:r>
              <a:rPr lang="en-US" sz="1560">
                <a:solidFill>
                  <a:srgbClr val="2A2B39"/>
                </a:solidFill>
                <a:latin typeface="Aristotelica Pro"/>
                <a:ea typeface="Aristotelica Pro"/>
                <a:cs typeface="Aristotelica Pro"/>
                <a:sym typeface="Aristotelica Pro"/>
              </a:rPr>
              <a:t>Patients less inclined to particpate and actively engage in some activities</a:t>
            </a:r>
          </a:p>
        </p:txBody>
      </p:sp>
      <p:sp>
        <p:nvSpPr>
          <p:cNvPr id="92" name="TextBox 92"/>
          <p:cNvSpPr txBox="1"/>
          <p:nvPr/>
        </p:nvSpPr>
        <p:spPr>
          <a:xfrm>
            <a:off x="12700253" y="3960167"/>
            <a:ext cx="4126522" cy="707709"/>
          </a:xfrm>
          <a:prstGeom prst="rect">
            <a:avLst/>
          </a:prstGeom>
        </p:spPr>
        <p:txBody>
          <a:bodyPr lIns="0" tIns="0" rIns="0" bIns="0" rtlCol="0" anchor="t">
            <a:spAutoFit/>
          </a:bodyPr>
          <a:lstStyle/>
          <a:p>
            <a:pPr marL="0" lvl="0" indent="0" algn="ctr">
              <a:lnSpc>
                <a:spcPts val="1935"/>
              </a:lnSpc>
            </a:pPr>
            <a:r>
              <a:rPr lang="en-US" sz="1560">
                <a:solidFill>
                  <a:srgbClr val="2A2B39"/>
                </a:solidFill>
                <a:latin typeface="Aristotelica Pro"/>
                <a:ea typeface="Aristotelica Pro"/>
                <a:cs typeface="Aristotelica Pro"/>
                <a:sym typeface="Aristotelica Pro"/>
              </a:rPr>
              <a:t>Some Physicians were less inclined to participate and avoided orders for intermittent monitoring, showers, and/or ambulation</a:t>
            </a:r>
          </a:p>
        </p:txBody>
      </p:sp>
      <p:sp>
        <p:nvSpPr>
          <p:cNvPr id="93" name="TextBox 93"/>
          <p:cNvSpPr txBox="1"/>
          <p:nvPr/>
        </p:nvSpPr>
        <p:spPr>
          <a:xfrm>
            <a:off x="2030951" y="2957760"/>
            <a:ext cx="3409085" cy="1509190"/>
          </a:xfrm>
          <a:prstGeom prst="rect">
            <a:avLst/>
          </a:prstGeom>
        </p:spPr>
        <p:txBody>
          <a:bodyPr lIns="0" tIns="0" rIns="0" bIns="0" rtlCol="0" anchor="t">
            <a:spAutoFit/>
          </a:bodyPr>
          <a:lstStyle/>
          <a:p>
            <a:pPr marL="0" lvl="0" indent="0" algn="ctr">
              <a:lnSpc>
                <a:spcPts val="5786"/>
              </a:lnSpc>
              <a:spcBef>
                <a:spcPct val="0"/>
              </a:spcBef>
            </a:pPr>
            <a:r>
              <a:rPr lang="en-US" sz="4133">
                <a:solidFill>
                  <a:srgbClr val="2A2B39"/>
                </a:solidFill>
                <a:latin typeface="Ballpoint"/>
                <a:ea typeface="Ballpoint"/>
                <a:cs typeface="Ballpoint"/>
                <a:sym typeface="Ballpoint"/>
              </a:rPr>
              <a:t>Pat</a:t>
            </a:r>
            <a:r>
              <a:rPr lang="en-US" sz="4133" u="none" strike="noStrike">
                <a:solidFill>
                  <a:srgbClr val="2A2B39"/>
                </a:solidFill>
                <a:latin typeface="Ballpoint"/>
                <a:ea typeface="Ballpoint"/>
                <a:cs typeface="Ballpoint"/>
                <a:sym typeface="Ballpoint"/>
              </a:rPr>
              <a:t>ient cooperation</a:t>
            </a:r>
          </a:p>
          <a:p>
            <a:pPr marL="0" lvl="0" indent="0" algn="ctr">
              <a:lnSpc>
                <a:spcPts val="5786"/>
              </a:lnSpc>
              <a:spcBef>
                <a:spcPct val="0"/>
              </a:spcBef>
            </a:pPr>
            <a:endParaRPr lang="en-US" sz="4133" u="none" strike="noStrike">
              <a:solidFill>
                <a:srgbClr val="2A2B39"/>
              </a:solidFill>
              <a:latin typeface="Ballpoint"/>
              <a:ea typeface="Ballpoint"/>
              <a:cs typeface="Ballpoint"/>
              <a:sym typeface="Ballpoint"/>
            </a:endParaRPr>
          </a:p>
        </p:txBody>
      </p:sp>
      <p:sp>
        <p:nvSpPr>
          <p:cNvPr id="94" name="TextBox 94"/>
          <p:cNvSpPr txBox="1"/>
          <p:nvPr/>
        </p:nvSpPr>
        <p:spPr>
          <a:xfrm>
            <a:off x="13003623" y="2957760"/>
            <a:ext cx="3409085" cy="1509190"/>
          </a:xfrm>
          <a:prstGeom prst="rect">
            <a:avLst/>
          </a:prstGeom>
        </p:spPr>
        <p:txBody>
          <a:bodyPr lIns="0" tIns="0" rIns="0" bIns="0" rtlCol="0" anchor="t">
            <a:spAutoFit/>
          </a:bodyPr>
          <a:lstStyle/>
          <a:p>
            <a:pPr algn="ctr">
              <a:lnSpc>
                <a:spcPts val="5786"/>
              </a:lnSpc>
            </a:pPr>
            <a:r>
              <a:rPr lang="en-US" sz="4133">
                <a:solidFill>
                  <a:srgbClr val="2A2B39"/>
                </a:solidFill>
                <a:latin typeface="Ballpoint"/>
                <a:ea typeface="Ballpoint"/>
                <a:cs typeface="Ballpoint"/>
                <a:sym typeface="Ballpoint"/>
              </a:rPr>
              <a:t>Physician compliance</a:t>
            </a:r>
          </a:p>
          <a:p>
            <a:pPr marL="0" lvl="0" indent="0" algn="ctr">
              <a:lnSpc>
                <a:spcPts val="5786"/>
              </a:lnSpc>
              <a:spcBef>
                <a:spcPct val="0"/>
              </a:spcBef>
            </a:pPr>
            <a:endParaRPr lang="en-US" sz="4133">
              <a:solidFill>
                <a:srgbClr val="2A2B39"/>
              </a:solidFill>
              <a:latin typeface="Ballpoint"/>
              <a:ea typeface="Ballpoint"/>
              <a:cs typeface="Ballpoint"/>
              <a:sym typeface="Ballpoint"/>
            </a:endParaRPr>
          </a:p>
        </p:txBody>
      </p:sp>
      <p:sp>
        <p:nvSpPr>
          <p:cNvPr id="95" name="TextBox 95"/>
          <p:cNvSpPr txBox="1"/>
          <p:nvPr/>
        </p:nvSpPr>
        <p:spPr>
          <a:xfrm>
            <a:off x="1629448" y="6233056"/>
            <a:ext cx="4126522" cy="472338"/>
          </a:xfrm>
          <a:prstGeom prst="rect">
            <a:avLst/>
          </a:prstGeom>
        </p:spPr>
        <p:txBody>
          <a:bodyPr lIns="0" tIns="0" rIns="0" bIns="0" rtlCol="0" anchor="t">
            <a:spAutoFit/>
          </a:bodyPr>
          <a:lstStyle/>
          <a:p>
            <a:pPr marL="0" lvl="0" indent="0" algn="ctr">
              <a:lnSpc>
                <a:spcPts val="1935"/>
              </a:lnSpc>
            </a:pPr>
            <a:r>
              <a:rPr lang="en-US" sz="1560">
                <a:solidFill>
                  <a:srgbClr val="2A2B39"/>
                </a:solidFill>
                <a:latin typeface="Aristotelica Pro"/>
                <a:ea typeface="Aristotelica Pro"/>
                <a:cs typeface="Aristotelica Pro"/>
                <a:sym typeface="Aristotelica Pro"/>
              </a:rPr>
              <a:t>Aroma therapy, mats. tubs, sufficient stools &amp; birthing balls for patient volume</a:t>
            </a:r>
          </a:p>
        </p:txBody>
      </p:sp>
      <p:sp>
        <p:nvSpPr>
          <p:cNvPr id="96" name="TextBox 96"/>
          <p:cNvSpPr txBox="1"/>
          <p:nvPr/>
        </p:nvSpPr>
        <p:spPr>
          <a:xfrm>
            <a:off x="2030951" y="5230649"/>
            <a:ext cx="3409085" cy="778302"/>
          </a:xfrm>
          <a:prstGeom prst="rect">
            <a:avLst/>
          </a:prstGeom>
        </p:spPr>
        <p:txBody>
          <a:bodyPr lIns="0" tIns="0" rIns="0" bIns="0" rtlCol="0" anchor="t">
            <a:spAutoFit/>
          </a:bodyPr>
          <a:lstStyle/>
          <a:p>
            <a:pPr marL="0" lvl="0" indent="0" algn="ctr">
              <a:lnSpc>
                <a:spcPts val="5786"/>
              </a:lnSpc>
              <a:spcBef>
                <a:spcPct val="0"/>
              </a:spcBef>
            </a:pPr>
            <a:r>
              <a:rPr lang="en-US" sz="4133">
                <a:solidFill>
                  <a:srgbClr val="2A2B39"/>
                </a:solidFill>
                <a:latin typeface="Ballpoint"/>
                <a:ea typeface="Ballpoint"/>
                <a:cs typeface="Ballpoint"/>
                <a:sym typeface="Ballpoint"/>
              </a:rPr>
              <a:t>Lack of resources </a:t>
            </a:r>
          </a:p>
        </p:txBody>
      </p:sp>
      <p:sp>
        <p:nvSpPr>
          <p:cNvPr id="97" name="TextBox 97"/>
          <p:cNvSpPr txBox="1"/>
          <p:nvPr/>
        </p:nvSpPr>
        <p:spPr>
          <a:xfrm>
            <a:off x="12700253" y="5230649"/>
            <a:ext cx="3810588" cy="1509190"/>
          </a:xfrm>
          <a:prstGeom prst="rect">
            <a:avLst/>
          </a:prstGeom>
        </p:spPr>
        <p:txBody>
          <a:bodyPr lIns="0" tIns="0" rIns="0" bIns="0" rtlCol="0" anchor="t">
            <a:spAutoFit/>
          </a:bodyPr>
          <a:lstStyle/>
          <a:p>
            <a:pPr marL="0" lvl="0" indent="0" algn="ctr">
              <a:lnSpc>
                <a:spcPts val="5786"/>
              </a:lnSpc>
              <a:spcBef>
                <a:spcPct val="0"/>
              </a:spcBef>
            </a:pPr>
            <a:r>
              <a:rPr lang="en-US" sz="4133">
                <a:solidFill>
                  <a:srgbClr val="2A2B39"/>
                </a:solidFill>
                <a:latin typeface="Ballpoint"/>
                <a:ea typeface="Ballpoint"/>
                <a:cs typeface="Ballpoint"/>
                <a:sym typeface="Ballpoint"/>
              </a:rPr>
              <a:t>High nurse turnover</a:t>
            </a:r>
          </a:p>
          <a:p>
            <a:pPr marL="0" lvl="0" indent="0" algn="ctr">
              <a:lnSpc>
                <a:spcPts val="5786"/>
              </a:lnSpc>
              <a:spcBef>
                <a:spcPct val="0"/>
              </a:spcBef>
            </a:pPr>
            <a:endParaRPr lang="en-US" sz="4133">
              <a:solidFill>
                <a:srgbClr val="2A2B39"/>
              </a:solidFill>
              <a:latin typeface="Ballpoint"/>
              <a:ea typeface="Ballpoint"/>
              <a:cs typeface="Ballpoint"/>
              <a:sym typeface="Ballpoint"/>
            </a:endParaRPr>
          </a:p>
        </p:txBody>
      </p:sp>
      <p:sp>
        <p:nvSpPr>
          <p:cNvPr id="98" name="TextBox 98"/>
          <p:cNvSpPr txBox="1"/>
          <p:nvPr/>
        </p:nvSpPr>
        <p:spPr>
          <a:xfrm>
            <a:off x="1867207" y="7505494"/>
            <a:ext cx="4496089" cy="778302"/>
          </a:xfrm>
          <a:prstGeom prst="rect">
            <a:avLst/>
          </a:prstGeom>
        </p:spPr>
        <p:txBody>
          <a:bodyPr lIns="0" tIns="0" rIns="0" bIns="0" rtlCol="0" anchor="t">
            <a:spAutoFit/>
          </a:bodyPr>
          <a:lstStyle/>
          <a:p>
            <a:pPr marL="0" lvl="0" indent="0" algn="ctr">
              <a:lnSpc>
                <a:spcPts val="5786"/>
              </a:lnSpc>
              <a:spcBef>
                <a:spcPct val="0"/>
              </a:spcBef>
            </a:pPr>
            <a:r>
              <a:rPr lang="en-US" sz="4133">
                <a:solidFill>
                  <a:srgbClr val="2A2B39"/>
                </a:solidFill>
                <a:latin typeface="Ballpoint"/>
                <a:ea typeface="Ballpoint"/>
                <a:cs typeface="Ballpoint"/>
                <a:sym typeface="Ballpoint"/>
              </a:rPr>
              <a:t>Limited Prenatal Education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341720">
            <a:off x="-4492122" y="-2008178"/>
            <a:ext cx="8984244" cy="5488556"/>
          </a:xfrm>
          <a:custGeom>
            <a:avLst/>
            <a:gdLst/>
            <a:ahLst/>
            <a:cxnLst/>
            <a:rect l="l" t="t" r="r" b="b"/>
            <a:pathLst>
              <a:path w="8984244" h="5488556">
                <a:moveTo>
                  <a:pt x="0" y="0"/>
                </a:moveTo>
                <a:lnTo>
                  <a:pt x="8984244" y="0"/>
                </a:lnTo>
                <a:lnTo>
                  <a:pt x="8984244" y="5488556"/>
                </a:lnTo>
                <a:lnTo>
                  <a:pt x="0" y="548855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6678795">
            <a:off x="-2503113" y="8224255"/>
            <a:ext cx="10516904" cy="6424872"/>
          </a:xfrm>
          <a:custGeom>
            <a:avLst/>
            <a:gdLst/>
            <a:ahLst/>
            <a:cxnLst/>
            <a:rect l="l" t="t" r="r" b="b"/>
            <a:pathLst>
              <a:path w="10516904" h="6424872">
                <a:moveTo>
                  <a:pt x="0" y="0"/>
                </a:moveTo>
                <a:lnTo>
                  <a:pt x="10516903" y="0"/>
                </a:lnTo>
                <a:lnTo>
                  <a:pt x="10516903" y="6424872"/>
                </a:lnTo>
                <a:lnTo>
                  <a:pt x="0" y="64248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rot="-10535292">
            <a:off x="-7884250" y="2854069"/>
            <a:ext cx="10014325" cy="6117842"/>
          </a:xfrm>
          <a:custGeom>
            <a:avLst/>
            <a:gdLst/>
            <a:ahLst/>
            <a:cxnLst/>
            <a:rect l="l" t="t" r="r" b="b"/>
            <a:pathLst>
              <a:path w="10014325" h="6117842">
                <a:moveTo>
                  <a:pt x="0" y="0"/>
                </a:moveTo>
                <a:lnTo>
                  <a:pt x="10014325" y="0"/>
                </a:lnTo>
                <a:lnTo>
                  <a:pt x="10014325" y="6117842"/>
                </a:lnTo>
                <a:lnTo>
                  <a:pt x="0" y="611784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rot="-184845" flipH="1">
            <a:off x="-513952" y="2980142"/>
            <a:ext cx="2297261" cy="3150856"/>
          </a:xfrm>
          <a:custGeom>
            <a:avLst/>
            <a:gdLst/>
            <a:ahLst/>
            <a:cxnLst/>
            <a:rect l="l" t="t" r="r" b="b"/>
            <a:pathLst>
              <a:path w="2297261" h="3150856">
                <a:moveTo>
                  <a:pt x="2297261" y="0"/>
                </a:moveTo>
                <a:lnTo>
                  <a:pt x="0" y="0"/>
                </a:lnTo>
                <a:lnTo>
                  <a:pt x="0" y="3150857"/>
                </a:lnTo>
                <a:lnTo>
                  <a:pt x="2297261" y="3150857"/>
                </a:lnTo>
                <a:lnTo>
                  <a:pt x="2297261"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6"/>
          <p:cNvSpPr/>
          <p:nvPr/>
        </p:nvSpPr>
        <p:spPr>
          <a:xfrm rot="-2136741">
            <a:off x="1552096" y="5205020"/>
            <a:ext cx="2008527" cy="949486"/>
          </a:xfrm>
          <a:custGeom>
            <a:avLst/>
            <a:gdLst/>
            <a:ahLst/>
            <a:cxnLst/>
            <a:rect l="l" t="t" r="r" b="b"/>
            <a:pathLst>
              <a:path w="2008527" h="949486">
                <a:moveTo>
                  <a:pt x="0" y="0"/>
                </a:moveTo>
                <a:lnTo>
                  <a:pt x="2008527" y="0"/>
                </a:lnTo>
                <a:lnTo>
                  <a:pt x="2008527" y="949486"/>
                </a:lnTo>
                <a:lnTo>
                  <a:pt x="0" y="94948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7" name="Freeform 7"/>
          <p:cNvSpPr/>
          <p:nvPr/>
        </p:nvSpPr>
        <p:spPr>
          <a:xfrm rot="2611591">
            <a:off x="161546" y="7154588"/>
            <a:ext cx="4231877" cy="3970270"/>
          </a:xfrm>
          <a:custGeom>
            <a:avLst/>
            <a:gdLst/>
            <a:ahLst/>
            <a:cxnLst/>
            <a:rect l="l" t="t" r="r" b="b"/>
            <a:pathLst>
              <a:path w="4231877" h="3970270">
                <a:moveTo>
                  <a:pt x="0" y="0"/>
                </a:moveTo>
                <a:lnTo>
                  <a:pt x="4231877" y="0"/>
                </a:lnTo>
                <a:lnTo>
                  <a:pt x="4231877" y="3970270"/>
                </a:lnTo>
                <a:lnTo>
                  <a:pt x="0" y="397027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8" name="Freeform 8"/>
          <p:cNvSpPr/>
          <p:nvPr/>
        </p:nvSpPr>
        <p:spPr>
          <a:xfrm rot="2272317">
            <a:off x="2924523" y="-242627"/>
            <a:ext cx="2268209" cy="1624863"/>
          </a:xfrm>
          <a:custGeom>
            <a:avLst/>
            <a:gdLst/>
            <a:ahLst/>
            <a:cxnLst/>
            <a:rect l="l" t="t" r="r" b="b"/>
            <a:pathLst>
              <a:path w="2268209" h="1624863">
                <a:moveTo>
                  <a:pt x="0" y="0"/>
                </a:moveTo>
                <a:lnTo>
                  <a:pt x="2268209" y="0"/>
                </a:lnTo>
                <a:lnTo>
                  <a:pt x="2268209" y="1624863"/>
                </a:lnTo>
                <a:lnTo>
                  <a:pt x="0" y="162486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9" name="Freeform 9"/>
          <p:cNvSpPr/>
          <p:nvPr/>
        </p:nvSpPr>
        <p:spPr>
          <a:xfrm rot="8242392" flipH="1">
            <a:off x="-50049" y="-500661"/>
            <a:ext cx="2902503" cy="3485539"/>
          </a:xfrm>
          <a:custGeom>
            <a:avLst/>
            <a:gdLst/>
            <a:ahLst/>
            <a:cxnLst/>
            <a:rect l="l" t="t" r="r" b="b"/>
            <a:pathLst>
              <a:path w="2902503" h="3485539">
                <a:moveTo>
                  <a:pt x="2902503" y="0"/>
                </a:moveTo>
                <a:lnTo>
                  <a:pt x="0" y="0"/>
                </a:lnTo>
                <a:lnTo>
                  <a:pt x="0" y="3485538"/>
                </a:lnTo>
                <a:lnTo>
                  <a:pt x="2902503" y="3485538"/>
                </a:lnTo>
                <a:lnTo>
                  <a:pt x="2902503"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0" name="Freeform 10"/>
          <p:cNvSpPr/>
          <p:nvPr/>
        </p:nvSpPr>
        <p:spPr>
          <a:xfrm>
            <a:off x="14777437" y="9258300"/>
            <a:ext cx="3184675" cy="747576"/>
          </a:xfrm>
          <a:custGeom>
            <a:avLst/>
            <a:gdLst/>
            <a:ahLst/>
            <a:cxnLst/>
            <a:rect l="l" t="t" r="r" b="b"/>
            <a:pathLst>
              <a:path w="3184675" h="747576">
                <a:moveTo>
                  <a:pt x="0" y="0"/>
                </a:moveTo>
                <a:lnTo>
                  <a:pt x="3184675" y="0"/>
                </a:lnTo>
                <a:lnTo>
                  <a:pt x="3184675" y="747576"/>
                </a:lnTo>
                <a:lnTo>
                  <a:pt x="0" y="747576"/>
                </a:lnTo>
                <a:lnTo>
                  <a:pt x="0" y="0"/>
                </a:lnTo>
                <a:close/>
              </a:path>
            </a:pathLst>
          </a:custGeom>
          <a:blipFill>
            <a:blip r:embed="rId11"/>
            <a:stretch>
              <a:fillRect/>
            </a:stretch>
          </a:blipFill>
        </p:spPr>
        <p:txBody>
          <a:bodyPr/>
          <a:lstStyle/>
          <a:p>
            <a:endParaRPr lang="en-US"/>
          </a:p>
        </p:txBody>
      </p:sp>
      <p:sp>
        <p:nvSpPr>
          <p:cNvPr id="11" name="Freeform 11"/>
          <p:cNvSpPr/>
          <p:nvPr/>
        </p:nvSpPr>
        <p:spPr>
          <a:xfrm>
            <a:off x="12242172" y="3507220"/>
            <a:ext cx="5293373" cy="3970030"/>
          </a:xfrm>
          <a:custGeom>
            <a:avLst/>
            <a:gdLst/>
            <a:ahLst/>
            <a:cxnLst/>
            <a:rect l="l" t="t" r="r" b="b"/>
            <a:pathLst>
              <a:path w="5293373" h="3970030">
                <a:moveTo>
                  <a:pt x="0" y="0"/>
                </a:moveTo>
                <a:lnTo>
                  <a:pt x="5293373" y="0"/>
                </a:lnTo>
                <a:lnTo>
                  <a:pt x="5293373" y="3970030"/>
                </a:lnTo>
                <a:lnTo>
                  <a:pt x="0" y="3970030"/>
                </a:lnTo>
                <a:lnTo>
                  <a:pt x="0" y="0"/>
                </a:lnTo>
                <a:close/>
              </a:path>
            </a:pathLst>
          </a:custGeom>
          <a:blipFill>
            <a:blip r:embed="rId12"/>
            <a:stretch>
              <a:fillRect/>
            </a:stretch>
          </a:blipFill>
        </p:spPr>
        <p:txBody>
          <a:bodyPr/>
          <a:lstStyle/>
          <a:p>
            <a:endParaRPr lang="en-US"/>
          </a:p>
        </p:txBody>
      </p:sp>
      <p:sp>
        <p:nvSpPr>
          <p:cNvPr id="12" name="TextBox 12"/>
          <p:cNvSpPr txBox="1"/>
          <p:nvPr/>
        </p:nvSpPr>
        <p:spPr>
          <a:xfrm>
            <a:off x="6480401" y="867249"/>
            <a:ext cx="5017212" cy="1437765"/>
          </a:xfrm>
          <a:prstGeom prst="rect">
            <a:avLst/>
          </a:prstGeom>
        </p:spPr>
        <p:txBody>
          <a:bodyPr lIns="0" tIns="0" rIns="0" bIns="0" rtlCol="0" anchor="t">
            <a:spAutoFit/>
          </a:bodyPr>
          <a:lstStyle/>
          <a:p>
            <a:pPr marL="0" lvl="0" indent="0" algn="l">
              <a:lnSpc>
                <a:spcPts val="9623"/>
              </a:lnSpc>
            </a:pPr>
            <a:r>
              <a:rPr lang="en-US" sz="9078" spc="99">
                <a:solidFill>
                  <a:srgbClr val="2A2B39"/>
                </a:solidFill>
                <a:latin typeface="Ballpoint"/>
                <a:ea typeface="Ballpoint"/>
                <a:cs typeface="Ballpoint"/>
                <a:sym typeface="Ballpoint"/>
              </a:rPr>
              <a:t>FACILITATORS</a:t>
            </a:r>
          </a:p>
        </p:txBody>
      </p:sp>
      <p:grpSp>
        <p:nvGrpSpPr>
          <p:cNvPr id="13" name="Group 13"/>
          <p:cNvGrpSpPr/>
          <p:nvPr/>
        </p:nvGrpSpPr>
        <p:grpSpPr>
          <a:xfrm>
            <a:off x="4058713" y="3704382"/>
            <a:ext cx="7497745" cy="3772868"/>
            <a:chOff x="0" y="0"/>
            <a:chExt cx="3196304" cy="1608382"/>
          </a:xfrm>
        </p:grpSpPr>
        <p:sp>
          <p:nvSpPr>
            <p:cNvPr id="14" name="Freeform 14"/>
            <p:cNvSpPr/>
            <p:nvPr/>
          </p:nvSpPr>
          <p:spPr>
            <a:xfrm>
              <a:off x="40023" y="45156"/>
              <a:ext cx="3156282" cy="1562520"/>
            </a:xfrm>
            <a:custGeom>
              <a:avLst/>
              <a:gdLst/>
              <a:ahLst/>
              <a:cxnLst/>
              <a:rect l="l" t="t" r="r" b="b"/>
              <a:pathLst>
                <a:path w="3156282" h="1562520">
                  <a:moveTo>
                    <a:pt x="617" y="1532745"/>
                  </a:moveTo>
                  <a:cubicBezTo>
                    <a:pt x="-1923" y="1541635"/>
                    <a:pt x="3157" y="1547985"/>
                    <a:pt x="19945" y="1549255"/>
                  </a:cubicBezTo>
                  <a:cubicBezTo>
                    <a:pt x="39314" y="1550525"/>
                    <a:pt x="56262" y="1550525"/>
                    <a:pt x="75632" y="1550525"/>
                  </a:cubicBezTo>
                  <a:cubicBezTo>
                    <a:pt x="153109" y="1551795"/>
                    <a:pt x="230587" y="1551795"/>
                    <a:pt x="310485" y="1553066"/>
                  </a:cubicBezTo>
                  <a:cubicBezTo>
                    <a:pt x="354066" y="1554335"/>
                    <a:pt x="397648" y="1555605"/>
                    <a:pt x="438808" y="1556875"/>
                  </a:cubicBezTo>
                  <a:cubicBezTo>
                    <a:pt x="511443" y="1558145"/>
                    <a:pt x="581657" y="1558145"/>
                    <a:pt x="654292" y="1559416"/>
                  </a:cubicBezTo>
                  <a:cubicBezTo>
                    <a:pt x="683346" y="1559416"/>
                    <a:pt x="709979" y="1559416"/>
                    <a:pt x="739033" y="1558145"/>
                  </a:cubicBezTo>
                  <a:cubicBezTo>
                    <a:pt x="751139" y="1558145"/>
                    <a:pt x="765666" y="1556875"/>
                    <a:pt x="777772" y="1556875"/>
                  </a:cubicBezTo>
                  <a:cubicBezTo>
                    <a:pt x="826195" y="1558145"/>
                    <a:pt x="1794664" y="1549255"/>
                    <a:pt x="1843088" y="1550525"/>
                  </a:cubicBezTo>
                  <a:cubicBezTo>
                    <a:pt x="1910881" y="1551795"/>
                    <a:pt x="2097311" y="1551795"/>
                    <a:pt x="2165104" y="1551795"/>
                  </a:cubicBezTo>
                  <a:cubicBezTo>
                    <a:pt x="2191737" y="1551795"/>
                    <a:pt x="2215949" y="1550525"/>
                    <a:pt x="2242581" y="1550525"/>
                  </a:cubicBezTo>
                  <a:lnTo>
                    <a:pt x="2373325" y="1554335"/>
                  </a:lnTo>
                  <a:cubicBezTo>
                    <a:pt x="2467751" y="1556875"/>
                    <a:pt x="2559755" y="1554335"/>
                    <a:pt x="2654181" y="1558145"/>
                  </a:cubicBezTo>
                  <a:cubicBezTo>
                    <a:pt x="2811557" y="1563225"/>
                    <a:pt x="2971354" y="1556875"/>
                    <a:pt x="3092781" y="1561955"/>
                  </a:cubicBezTo>
                  <a:cubicBezTo>
                    <a:pt x="3113101" y="1563225"/>
                    <a:pt x="3133421" y="1561955"/>
                    <a:pt x="3156281" y="1561955"/>
                  </a:cubicBezTo>
                  <a:lnTo>
                    <a:pt x="3156281" y="1502266"/>
                  </a:lnTo>
                  <a:cubicBezTo>
                    <a:pt x="3155011" y="1440504"/>
                    <a:pt x="3153741" y="1384605"/>
                    <a:pt x="3153741" y="1325211"/>
                  </a:cubicBezTo>
                  <a:cubicBezTo>
                    <a:pt x="3153741" y="1256501"/>
                    <a:pt x="3157551" y="1186626"/>
                    <a:pt x="3151201" y="1117915"/>
                  </a:cubicBezTo>
                  <a:cubicBezTo>
                    <a:pt x="3143581" y="1072497"/>
                    <a:pt x="3132151" y="176934"/>
                    <a:pt x="3132151" y="131515"/>
                  </a:cubicBezTo>
                  <a:cubicBezTo>
                    <a:pt x="3129611" y="100071"/>
                    <a:pt x="3128341" y="67463"/>
                    <a:pt x="3125801" y="36019"/>
                  </a:cubicBezTo>
                  <a:cubicBezTo>
                    <a:pt x="3125801" y="26703"/>
                    <a:pt x="3124531" y="17386"/>
                    <a:pt x="3123261" y="5644"/>
                  </a:cubicBezTo>
                  <a:cubicBezTo>
                    <a:pt x="3113101" y="3104"/>
                    <a:pt x="3104211" y="1834"/>
                    <a:pt x="3094051" y="564"/>
                  </a:cubicBezTo>
                  <a:cubicBezTo>
                    <a:pt x="3086431" y="-706"/>
                    <a:pt x="3078811" y="564"/>
                    <a:pt x="3072461" y="564"/>
                  </a:cubicBezTo>
                  <a:lnTo>
                    <a:pt x="7839" y="5644"/>
                  </a:lnTo>
                  <a:lnTo>
                    <a:pt x="617" y="1532745"/>
                  </a:lnTo>
                  <a:close/>
                </a:path>
              </a:pathLst>
            </a:custGeom>
            <a:solidFill>
              <a:srgbClr val="FED9F0"/>
            </a:solidFill>
          </p:spPr>
          <p:txBody>
            <a:bodyPr/>
            <a:lstStyle/>
            <a:p>
              <a:endParaRPr lang="en-US"/>
            </a:p>
          </p:txBody>
        </p:sp>
        <p:sp>
          <p:nvSpPr>
            <p:cNvPr id="15" name="Freeform 15"/>
            <p:cNvSpPr/>
            <p:nvPr/>
          </p:nvSpPr>
          <p:spPr>
            <a:xfrm>
              <a:off x="11430" y="16510"/>
              <a:ext cx="3135344" cy="1553772"/>
            </a:xfrm>
            <a:custGeom>
              <a:avLst/>
              <a:gdLst/>
              <a:ahLst/>
              <a:cxnLst/>
              <a:rect l="l" t="t" r="r" b="b"/>
              <a:pathLst>
                <a:path w="3135344" h="1553772">
                  <a:moveTo>
                    <a:pt x="3135344" y="1553772"/>
                  </a:moveTo>
                  <a:lnTo>
                    <a:pt x="0" y="1546151"/>
                  </a:lnTo>
                  <a:lnTo>
                    <a:pt x="0" y="551460"/>
                  </a:lnTo>
                  <a:lnTo>
                    <a:pt x="7620" y="20320"/>
                  </a:lnTo>
                  <a:lnTo>
                    <a:pt x="1569034" y="0"/>
                  </a:lnTo>
                  <a:lnTo>
                    <a:pt x="3113754" y="8890"/>
                  </a:lnTo>
                  <a:close/>
                </a:path>
              </a:pathLst>
            </a:custGeom>
            <a:solidFill>
              <a:srgbClr val="FED9F0"/>
            </a:solidFill>
          </p:spPr>
          <p:txBody>
            <a:bodyPr/>
            <a:lstStyle/>
            <a:p>
              <a:endParaRPr lang="en-US"/>
            </a:p>
          </p:txBody>
        </p:sp>
        <p:sp>
          <p:nvSpPr>
            <p:cNvPr id="16" name="Freeform 16"/>
            <p:cNvSpPr/>
            <p:nvPr/>
          </p:nvSpPr>
          <p:spPr>
            <a:xfrm>
              <a:off x="-215" y="0"/>
              <a:ext cx="3159689" cy="1579736"/>
            </a:xfrm>
            <a:custGeom>
              <a:avLst/>
              <a:gdLst/>
              <a:ahLst/>
              <a:cxnLst/>
              <a:rect l="l" t="t" r="r" b="b"/>
              <a:pathLst>
                <a:path w="3159689" h="1579736">
                  <a:moveTo>
                    <a:pt x="3126669" y="21590"/>
                  </a:moveTo>
                  <a:cubicBezTo>
                    <a:pt x="3127939" y="34290"/>
                    <a:pt x="3127939" y="44450"/>
                    <a:pt x="3129209" y="54390"/>
                  </a:cubicBezTo>
                  <a:cubicBezTo>
                    <a:pt x="3131749" y="85834"/>
                    <a:pt x="3133019" y="118442"/>
                    <a:pt x="3135559" y="149886"/>
                  </a:cubicBezTo>
                  <a:cubicBezTo>
                    <a:pt x="3135559" y="195304"/>
                    <a:pt x="3148259" y="1090867"/>
                    <a:pt x="3154609" y="1136286"/>
                  </a:cubicBezTo>
                  <a:cubicBezTo>
                    <a:pt x="3160959" y="1204996"/>
                    <a:pt x="3157149" y="1274871"/>
                    <a:pt x="3157149" y="1343582"/>
                  </a:cubicBezTo>
                  <a:cubicBezTo>
                    <a:pt x="3157149" y="1404140"/>
                    <a:pt x="3158419" y="1460040"/>
                    <a:pt x="3159689" y="1519481"/>
                  </a:cubicBezTo>
                  <a:lnTo>
                    <a:pt x="3159689" y="1579172"/>
                  </a:lnTo>
                  <a:cubicBezTo>
                    <a:pt x="3136829" y="1579172"/>
                    <a:pt x="3116509" y="1580441"/>
                    <a:pt x="3096189" y="1579172"/>
                  </a:cubicBezTo>
                  <a:cubicBezTo>
                    <a:pt x="2941378" y="1574091"/>
                    <a:pt x="2781581" y="1580441"/>
                    <a:pt x="2624205" y="1575361"/>
                  </a:cubicBezTo>
                  <a:cubicBezTo>
                    <a:pt x="2529779" y="1571551"/>
                    <a:pt x="2437775" y="1574091"/>
                    <a:pt x="2343349" y="1571551"/>
                  </a:cubicBezTo>
                  <a:lnTo>
                    <a:pt x="2212605" y="1567741"/>
                  </a:lnTo>
                  <a:cubicBezTo>
                    <a:pt x="2185972" y="1567741"/>
                    <a:pt x="2161761" y="1569011"/>
                    <a:pt x="2135128" y="1569011"/>
                  </a:cubicBezTo>
                  <a:cubicBezTo>
                    <a:pt x="2067335" y="1567741"/>
                    <a:pt x="1880905" y="1569011"/>
                    <a:pt x="1813112" y="1567741"/>
                  </a:cubicBezTo>
                  <a:cubicBezTo>
                    <a:pt x="1764688" y="1566472"/>
                    <a:pt x="796219" y="1575361"/>
                    <a:pt x="747796" y="1574091"/>
                  </a:cubicBezTo>
                  <a:cubicBezTo>
                    <a:pt x="735690" y="1574091"/>
                    <a:pt x="721163" y="1575361"/>
                    <a:pt x="709057" y="1575361"/>
                  </a:cubicBezTo>
                  <a:cubicBezTo>
                    <a:pt x="680003" y="1575361"/>
                    <a:pt x="653370" y="1576631"/>
                    <a:pt x="624316" y="1576631"/>
                  </a:cubicBezTo>
                  <a:cubicBezTo>
                    <a:pt x="551681" y="1576631"/>
                    <a:pt x="481467" y="1575361"/>
                    <a:pt x="408831" y="1574091"/>
                  </a:cubicBezTo>
                  <a:cubicBezTo>
                    <a:pt x="365250" y="1572822"/>
                    <a:pt x="321669" y="1571551"/>
                    <a:pt x="280509" y="1570281"/>
                  </a:cubicBezTo>
                  <a:cubicBezTo>
                    <a:pt x="203032" y="1569011"/>
                    <a:pt x="125554" y="1567741"/>
                    <a:pt x="45656" y="1567741"/>
                  </a:cubicBezTo>
                  <a:cubicBezTo>
                    <a:pt x="34505" y="1567741"/>
                    <a:pt x="25615" y="1567741"/>
                    <a:pt x="15455" y="1566472"/>
                  </a:cubicBezTo>
                  <a:cubicBezTo>
                    <a:pt x="6565" y="1565201"/>
                    <a:pt x="1485" y="1558851"/>
                    <a:pt x="4025" y="1549961"/>
                  </a:cubicBezTo>
                  <a:cubicBezTo>
                    <a:pt x="12915" y="1518269"/>
                    <a:pt x="9105" y="1489154"/>
                    <a:pt x="7835" y="1458875"/>
                  </a:cubicBezTo>
                  <a:cubicBezTo>
                    <a:pt x="6565" y="1397152"/>
                    <a:pt x="2755" y="1336594"/>
                    <a:pt x="4025" y="1274871"/>
                  </a:cubicBezTo>
                  <a:cubicBezTo>
                    <a:pt x="1485" y="1198009"/>
                    <a:pt x="-3595" y="246546"/>
                    <a:pt x="4025" y="168519"/>
                  </a:cubicBezTo>
                  <a:cubicBezTo>
                    <a:pt x="5295" y="153379"/>
                    <a:pt x="4025" y="137075"/>
                    <a:pt x="5295" y="121936"/>
                  </a:cubicBezTo>
                  <a:cubicBezTo>
                    <a:pt x="6565" y="97479"/>
                    <a:pt x="9105" y="70694"/>
                    <a:pt x="10375" y="44450"/>
                  </a:cubicBezTo>
                  <a:cubicBezTo>
                    <a:pt x="10375" y="41910"/>
                    <a:pt x="11645" y="39370"/>
                    <a:pt x="12915" y="38100"/>
                  </a:cubicBezTo>
                  <a:cubicBezTo>
                    <a:pt x="34505" y="35560"/>
                    <a:pt x="65025" y="30480"/>
                    <a:pt x="103764" y="29210"/>
                  </a:cubicBezTo>
                  <a:cubicBezTo>
                    <a:pt x="169135" y="25400"/>
                    <a:pt x="234507" y="22860"/>
                    <a:pt x="302300" y="20320"/>
                  </a:cubicBezTo>
                  <a:cubicBezTo>
                    <a:pt x="348302" y="17780"/>
                    <a:pt x="394304" y="16510"/>
                    <a:pt x="437886" y="13970"/>
                  </a:cubicBezTo>
                  <a:cubicBezTo>
                    <a:pt x="481467" y="11430"/>
                    <a:pt x="527469" y="8890"/>
                    <a:pt x="571050" y="8890"/>
                  </a:cubicBezTo>
                  <a:cubicBezTo>
                    <a:pt x="619474" y="7620"/>
                    <a:pt x="667897" y="10160"/>
                    <a:pt x="716320" y="8890"/>
                  </a:cubicBezTo>
                  <a:cubicBezTo>
                    <a:pt x="776850" y="8890"/>
                    <a:pt x="1873641" y="6350"/>
                    <a:pt x="1934171" y="5080"/>
                  </a:cubicBezTo>
                  <a:cubicBezTo>
                    <a:pt x="1992279" y="3810"/>
                    <a:pt x="2050387" y="2540"/>
                    <a:pt x="2110916" y="2540"/>
                  </a:cubicBezTo>
                  <a:cubicBezTo>
                    <a:pt x="2210184" y="1270"/>
                    <a:pt x="2307031" y="0"/>
                    <a:pt x="2406299" y="0"/>
                  </a:cubicBezTo>
                  <a:cubicBezTo>
                    <a:pt x="2447459" y="0"/>
                    <a:pt x="2491040" y="2540"/>
                    <a:pt x="2532200" y="2540"/>
                  </a:cubicBezTo>
                  <a:cubicBezTo>
                    <a:pt x="2645995" y="3810"/>
                    <a:pt x="2762212" y="5080"/>
                    <a:pt x="2876007" y="7620"/>
                  </a:cubicBezTo>
                  <a:cubicBezTo>
                    <a:pt x="2936536" y="8890"/>
                    <a:pt x="2997066" y="12700"/>
                    <a:pt x="3057595" y="16510"/>
                  </a:cubicBezTo>
                  <a:lnTo>
                    <a:pt x="3096189" y="16510"/>
                  </a:lnTo>
                  <a:cubicBezTo>
                    <a:pt x="3107619" y="17780"/>
                    <a:pt x="3116509" y="20320"/>
                    <a:pt x="3126669" y="21590"/>
                  </a:cubicBezTo>
                  <a:close/>
                  <a:moveTo>
                    <a:pt x="3136829" y="1562661"/>
                  </a:moveTo>
                  <a:cubicBezTo>
                    <a:pt x="3138099" y="1546151"/>
                    <a:pt x="3139369" y="1533451"/>
                    <a:pt x="3139369" y="1520751"/>
                  </a:cubicBezTo>
                  <a:cubicBezTo>
                    <a:pt x="3138099" y="1454217"/>
                    <a:pt x="3136829" y="1392494"/>
                    <a:pt x="3136829" y="1326113"/>
                  </a:cubicBezTo>
                  <a:cubicBezTo>
                    <a:pt x="3136829" y="1295834"/>
                    <a:pt x="3139369" y="1265555"/>
                    <a:pt x="3138099" y="1235276"/>
                  </a:cubicBezTo>
                  <a:cubicBezTo>
                    <a:pt x="3138099" y="1207326"/>
                    <a:pt x="3136829" y="1178211"/>
                    <a:pt x="3135559" y="1150261"/>
                  </a:cubicBezTo>
                  <a:cubicBezTo>
                    <a:pt x="3130479" y="1107172"/>
                    <a:pt x="3119049" y="215102"/>
                    <a:pt x="3119049" y="172013"/>
                  </a:cubicBezTo>
                  <a:cubicBezTo>
                    <a:pt x="3116509" y="135911"/>
                    <a:pt x="3113969" y="98644"/>
                    <a:pt x="3111429" y="62542"/>
                  </a:cubicBezTo>
                  <a:cubicBezTo>
                    <a:pt x="3110159" y="44450"/>
                    <a:pt x="3108889" y="43180"/>
                    <a:pt x="3091491" y="41910"/>
                  </a:cubicBezTo>
                  <a:cubicBezTo>
                    <a:pt x="3084228" y="41910"/>
                    <a:pt x="3079385" y="41910"/>
                    <a:pt x="3072122" y="40640"/>
                  </a:cubicBezTo>
                  <a:cubicBezTo>
                    <a:pt x="3011592" y="36830"/>
                    <a:pt x="2948642" y="31750"/>
                    <a:pt x="2888113" y="30480"/>
                  </a:cubicBezTo>
                  <a:cubicBezTo>
                    <a:pt x="2740421" y="26670"/>
                    <a:pt x="2590308" y="25400"/>
                    <a:pt x="2442617" y="22860"/>
                  </a:cubicBezTo>
                  <a:lnTo>
                    <a:pt x="2268292" y="22860"/>
                  </a:lnTo>
                  <a:cubicBezTo>
                    <a:pt x="2190815" y="22860"/>
                    <a:pt x="2113337" y="22860"/>
                    <a:pt x="2038281" y="24130"/>
                  </a:cubicBezTo>
                  <a:cubicBezTo>
                    <a:pt x="1972909" y="25400"/>
                    <a:pt x="871275" y="29210"/>
                    <a:pt x="805904" y="29210"/>
                  </a:cubicBezTo>
                  <a:cubicBezTo>
                    <a:pt x="699372" y="29210"/>
                    <a:pt x="592841" y="26670"/>
                    <a:pt x="486309" y="33020"/>
                  </a:cubicBezTo>
                  <a:cubicBezTo>
                    <a:pt x="430622" y="36830"/>
                    <a:pt x="377356" y="36830"/>
                    <a:pt x="324090" y="38100"/>
                  </a:cubicBezTo>
                  <a:cubicBezTo>
                    <a:pt x="232086" y="41910"/>
                    <a:pt x="140081" y="45720"/>
                    <a:pt x="48077" y="50800"/>
                  </a:cubicBezTo>
                  <a:cubicBezTo>
                    <a:pt x="33235" y="50800"/>
                    <a:pt x="30695" y="53225"/>
                    <a:pt x="29425" y="67200"/>
                  </a:cubicBezTo>
                  <a:cubicBezTo>
                    <a:pt x="28155" y="88163"/>
                    <a:pt x="28155" y="109125"/>
                    <a:pt x="26885" y="130088"/>
                  </a:cubicBezTo>
                  <a:cubicBezTo>
                    <a:pt x="25615" y="165025"/>
                    <a:pt x="23075" y="198798"/>
                    <a:pt x="21805" y="233735"/>
                  </a:cubicBezTo>
                  <a:cubicBezTo>
                    <a:pt x="16725" y="271002"/>
                    <a:pt x="23075" y="1181705"/>
                    <a:pt x="25615" y="1218971"/>
                  </a:cubicBezTo>
                  <a:cubicBezTo>
                    <a:pt x="25615" y="1258567"/>
                    <a:pt x="25615" y="1299328"/>
                    <a:pt x="26885" y="1338923"/>
                  </a:cubicBezTo>
                  <a:cubicBezTo>
                    <a:pt x="26885" y="1368038"/>
                    <a:pt x="29425" y="1397152"/>
                    <a:pt x="29425" y="1426267"/>
                  </a:cubicBezTo>
                  <a:cubicBezTo>
                    <a:pt x="29425" y="1457711"/>
                    <a:pt x="29425" y="1489154"/>
                    <a:pt x="28155" y="1520751"/>
                  </a:cubicBezTo>
                  <a:lnTo>
                    <a:pt x="28155" y="1530911"/>
                  </a:lnTo>
                  <a:cubicBezTo>
                    <a:pt x="28155" y="1541072"/>
                    <a:pt x="31965" y="1544882"/>
                    <a:pt x="40855" y="1544882"/>
                  </a:cubicBezTo>
                  <a:cubicBezTo>
                    <a:pt x="69867" y="1544882"/>
                    <a:pt x="103764" y="1546151"/>
                    <a:pt x="135239" y="1546151"/>
                  </a:cubicBezTo>
                  <a:cubicBezTo>
                    <a:pt x="181241" y="1546151"/>
                    <a:pt x="229665" y="1543611"/>
                    <a:pt x="275667" y="1546151"/>
                  </a:cubicBezTo>
                  <a:cubicBezTo>
                    <a:pt x="350723" y="1549961"/>
                    <a:pt x="425780" y="1552501"/>
                    <a:pt x="500836" y="1551232"/>
                  </a:cubicBezTo>
                  <a:cubicBezTo>
                    <a:pt x="549260" y="1549961"/>
                    <a:pt x="595262" y="1552501"/>
                    <a:pt x="643685" y="1552501"/>
                  </a:cubicBezTo>
                  <a:cubicBezTo>
                    <a:pt x="713899" y="1552501"/>
                    <a:pt x="784113" y="1551232"/>
                    <a:pt x="854327" y="1552501"/>
                  </a:cubicBezTo>
                  <a:cubicBezTo>
                    <a:pt x="958438" y="1553772"/>
                    <a:pt x="2101232" y="1543611"/>
                    <a:pt x="2207763" y="1546151"/>
                  </a:cubicBezTo>
                  <a:cubicBezTo>
                    <a:pt x="2253765" y="1547422"/>
                    <a:pt x="2299768" y="1548692"/>
                    <a:pt x="2343349" y="1548692"/>
                  </a:cubicBezTo>
                  <a:cubicBezTo>
                    <a:pt x="2423248" y="1551232"/>
                    <a:pt x="2500725" y="1547422"/>
                    <a:pt x="2580624" y="1551232"/>
                  </a:cubicBezTo>
                  <a:cubicBezTo>
                    <a:pt x="2645995" y="1553772"/>
                    <a:pt x="2711367" y="1553772"/>
                    <a:pt x="2776739" y="1556311"/>
                  </a:cubicBezTo>
                  <a:cubicBezTo>
                    <a:pt x="2873586" y="1560122"/>
                    <a:pt x="2970433" y="1562661"/>
                    <a:pt x="3067280" y="1563932"/>
                  </a:cubicBezTo>
                  <a:cubicBezTo>
                    <a:pt x="3098729" y="1563932"/>
                    <a:pt x="3116509" y="1562661"/>
                    <a:pt x="3136829" y="1562661"/>
                  </a:cubicBezTo>
                  <a:close/>
                </a:path>
              </a:pathLst>
            </a:custGeom>
            <a:solidFill>
              <a:srgbClr val="282938"/>
            </a:solidFill>
          </p:spPr>
          <p:txBody>
            <a:bodyPr/>
            <a:lstStyle/>
            <a:p>
              <a:endParaRPr lang="en-US"/>
            </a:p>
          </p:txBody>
        </p:sp>
      </p:grpSp>
      <p:sp>
        <p:nvSpPr>
          <p:cNvPr id="17" name="TextBox 17"/>
          <p:cNvSpPr txBox="1"/>
          <p:nvPr/>
        </p:nvSpPr>
        <p:spPr>
          <a:xfrm>
            <a:off x="4058713" y="4105203"/>
            <a:ext cx="10830146" cy="2736797"/>
          </a:xfrm>
          <a:prstGeom prst="rect">
            <a:avLst/>
          </a:prstGeom>
        </p:spPr>
        <p:txBody>
          <a:bodyPr lIns="0" tIns="0" rIns="0" bIns="0" rtlCol="0" anchor="t">
            <a:spAutoFit/>
          </a:bodyPr>
          <a:lstStyle/>
          <a:p>
            <a:pPr marL="640039" lvl="1" indent="-320020" algn="l">
              <a:lnSpc>
                <a:spcPts val="4357"/>
              </a:lnSpc>
              <a:buFont typeface="Arial"/>
              <a:buChar char="•"/>
            </a:pPr>
            <a:r>
              <a:rPr lang="en-US" sz="2964">
                <a:solidFill>
                  <a:srgbClr val="2A2B39"/>
                </a:solidFill>
                <a:latin typeface="Aristotelica Pro"/>
                <a:ea typeface="Aristotelica Pro"/>
                <a:cs typeface="Aristotelica Pro"/>
                <a:sym typeface="Aristotelica Pro"/>
              </a:rPr>
              <a:t>Director: Veronica Williams</a:t>
            </a:r>
          </a:p>
          <a:p>
            <a:pPr marL="640039" lvl="1" indent="-320020" algn="l">
              <a:lnSpc>
                <a:spcPts val="4357"/>
              </a:lnSpc>
              <a:buFont typeface="Arial"/>
              <a:buChar char="•"/>
            </a:pPr>
            <a:r>
              <a:rPr lang="en-US" sz="2964">
                <a:solidFill>
                  <a:srgbClr val="2A2B39"/>
                </a:solidFill>
                <a:latin typeface="Aristotelica Pro"/>
                <a:ea typeface="Aristotelica Pro"/>
                <a:cs typeface="Aristotelica Pro"/>
                <a:sym typeface="Aristotelica Pro"/>
              </a:rPr>
              <a:t>Administrative support</a:t>
            </a:r>
          </a:p>
          <a:p>
            <a:pPr marL="640039" lvl="1" indent="-320020" algn="l">
              <a:lnSpc>
                <a:spcPts val="4357"/>
              </a:lnSpc>
              <a:buFont typeface="Arial"/>
              <a:buChar char="•"/>
            </a:pPr>
            <a:r>
              <a:rPr lang="en-US" sz="2964">
                <a:solidFill>
                  <a:srgbClr val="2A2B39"/>
                </a:solidFill>
                <a:latin typeface="Aristotelica Pro"/>
                <a:ea typeface="Aristotelica Pro"/>
                <a:cs typeface="Aristotelica Pro"/>
                <a:sym typeface="Aristotelica Pro"/>
              </a:rPr>
              <a:t>Financial support</a:t>
            </a:r>
          </a:p>
          <a:p>
            <a:pPr marL="640039" lvl="1" indent="-320020" algn="l">
              <a:lnSpc>
                <a:spcPts val="4357"/>
              </a:lnSpc>
              <a:buFont typeface="Arial"/>
              <a:buChar char="•"/>
            </a:pPr>
            <a:r>
              <a:rPr lang="en-US" sz="2964">
                <a:solidFill>
                  <a:srgbClr val="2A2B39"/>
                </a:solidFill>
                <a:latin typeface="Aristotelica Pro"/>
                <a:ea typeface="Aristotelica Pro"/>
                <a:cs typeface="Aristotelica Pro"/>
                <a:sym typeface="Aristotelica Pro"/>
              </a:rPr>
              <a:t>Staff participation</a:t>
            </a:r>
          </a:p>
          <a:p>
            <a:pPr marL="640039" lvl="1" indent="-320020" algn="l">
              <a:lnSpc>
                <a:spcPts val="4357"/>
              </a:lnSpc>
              <a:buFont typeface="Arial"/>
              <a:buChar char="•"/>
            </a:pPr>
            <a:r>
              <a:rPr lang="en-US" sz="2964">
                <a:solidFill>
                  <a:srgbClr val="2A2B39"/>
                </a:solidFill>
                <a:latin typeface="Aristotelica Pro"/>
                <a:ea typeface="Aristotelica Pro"/>
                <a:cs typeface="Aristotelica Pro"/>
                <a:sym typeface="Aristotelica Pro"/>
              </a:rPr>
              <a:t>Nurse Residency Program</a:t>
            </a:r>
          </a:p>
        </p:txBody>
      </p:sp>
      <p:grpSp>
        <p:nvGrpSpPr>
          <p:cNvPr id="18" name="Group 18"/>
          <p:cNvGrpSpPr/>
          <p:nvPr/>
        </p:nvGrpSpPr>
        <p:grpSpPr>
          <a:xfrm>
            <a:off x="7094004" y="2132067"/>
            <a:ext cx="3083351" cy="345895"/>
            <a:chOff x="0" y="0"/>
            <a:chExt cx="5126990" cy="575153"/>
          </a:xfrm>
        </p:grpSpPr>
        <p:sp>
          <p:nvSpPr>
            <p:cNvPr id="19" name="Freeform 19"/>
            <p:cNvSpPr/>
            <p:nvPr/>
          </p:nvSpPr>
          <p:spPr>
            <a:xfrm>
              <a:off x="50679" y="45075"/>
              <a:ext cx="5027919" cy="488877"/>
            </a:xfrm>
            <a:custGeom>
              <a:avLst/>
              <a:gdLst/>
              <a:ahLst/>
              <a:cxnLst/>
              <a:rect l="l" t="t" r="r" b="b"/>
              <a:pathLst>
                <a:path w="5027919" h="488877">
                  <a:moveTo>
                    <a:pt x="75051" y="126680"/>
                  </a:moveTo>
                  <a:cubicBezTo>
                    <a:pt x="795141" y="57752"/>
                    <a:pt x="1455541" y="34023"/>
                    <a:pt x="1853051" y="19333"/>
                  </a:cubicBezTo>
                  <a:cubicBezTo>
                    <a:pt x="2155311" y="9163"/>
                    <a:pt x="2391531" y="1254"/>
                    <a:pt x="2650611" y="124"/>
                  </a:cubicBezTo>
                  <a:cubicBezTo>
                    <a:pt x="2898261" y="-1006"/>
                    <a:pt x="3161151" y="5774"/>
                    <a:pt x="3375781" y="13683"/>
                  </a:cubicBezTo>
                  <a:cubicBezTo>
                    <a:pt x="3547231" y="20463"/>
                    <a:pt x="3694551" y="29503"/>
                    <a:pt x="3839331" y="41932"/>
                  </a:cubicBezTo>
                  <a:cubicBezTo>
                    <a:pt x="3970141" y="53232"/>
                    <a:pt x="4089521" y="67922"/>
                    <a:pt x="4207631" y="82611"/>
                  </a:cubicBezTo>
                  <a:cubicBezTo>
                    <a:pt x="4315581" y="96171"/>
                    <a:pt x="4410831" y="107471"/>
                    <a:pt x="4520051" y="125550"/>
                  </a:cubicBezTo>
                  <a:cubicBezTo>
                    <a:pt x="4641971" y="145889"/>
                    <a:pt x="4823581" y="182048"/>
                    <a:pt x="4903591" y="201258"/>
                  </a:cubicBezTo>
                  <a:cubicBezTo>
                    <a:pt x="4941691" y="210298"/>
                    <a:pt x="4964551" y="211428"/>
                    <a:pt x="4984871" y="224987"/>
                  </a:cubicBezTo>
                  <a:cubicBezTo>
                    <a:pt x="5002651" y="235157"/>
                    <a:pt x="5017891" y="250976"/>
                    <a:pt x="5024241" y="267926"/>
                  </a:cubicBezTo>
                  <a:cubicBezTo>
                    <a:pt x="5030591" y="284875"/>
                    <a:pt x="5028051" y="308605"/>
                    <a:pt x="5021701" y="324424"/>
                  </a:cubicBezTo>
                  <a:cubicBezTo>
                    <a:pt x="5016621" y="336854"/>
                    <a:pt x="5007731" y="347024"/>
                    <a:pt x="4996301" y="353803"/>
                  </a:cubicBezTo>
                  <a:cubicBezTo>
                    <a:pt x="4986141" y="361713"/>
                    <a:pt x="4979791" y="367363"/>
                    <a:pt x="4958201" y="370753"/>
                  </a:cubicBezTo>
                  <a:cubicBezTo>
                    <a:pt x="4856601" y="386572"/>
                    <a:pt x="4360031" y="306345"/>
                    <a:pt x="4064121" y="289395"/>
                  </a:cubicBezTo>
                  <a:cubicBezTo>
                    <a:pt x="3774561" y="273576"/>
                    <a:pt x="3454521" y="267926"/>
                    <a:pt x="3203061" y="272446"/>
                  </a:cubicBezTo>
                  <a:cubicBezTo>
                    <a:pt x="3003671" y="275836"/>
                    <a:pt x="2902071" y="286005"/>
                    <a:pt x="2672201" y="304085"/>
                  </a:cubicBezTo>
                  <a:cubicBezTo>
                    <a:pt x="2241671" y="336854"/>
                    <a:pt x="979291" y="504089"/>
                    <a:pt x="823081" y="484880"/>
                  </a:cubicBezTo>
                  <a:cubicBezTo>
                    <a:pt x="798951" y="481490"/>
                    <a:pt x="795141" y="478100"/>
                    <a:pt x="783711" y="470190"/>
                  </a:cubicBezTo>
                  <a:cubicBezTo>
                    <a:pt x="769741" y="458890"/>
                    <a:pt x="754501" y="439681"/>
                    <a:pt x="749421" y="422731"/>
                  </a:cubicBezTo>
                  <a:cubicBezTo>
                    <a:pt x="745611" y="405782"/>
                    <a:pt x="749421" y="382053"/>
                    <a:pt x="759581" y="367363"/>
                  </a:cubicBezTo>
                  <a:cubicBezTo>
                    <a:pt x="769741" y="351543"/>
                    <a:pt x="781171" y="341374"/>
                    <a:pt x="807841" y="331204"/>
                  </a:cubicBezTo>
                  <a:cubicBezTo>
                    <a:pt x="884041" y="302955"/>
                    <a:pt x="1122801" y="297305"/>
                    <a:pt x="1298061" y="284875"/>
                  </a:cubicBezTo>
                  <a:cubicBezTo>
                    <a:pt x="1499991" y="271316"/>
                    <a:pt x="1726051" y="263406"/>
                    <a:pt x="1950841" y="258886"/>
                  </a:cubicBezTo>
                  <a:cubicBezTo>
                    <a:pt x="2187061" y="253236"/>
                    <a:pt x="2442331" y="250976"/>
                    <a:pt x="2683631" y="256626"/>
                  </a:cubicBezTo>
                  <a:cubicBezTo>
                    <a:pt x="2919851" y="262276"/>
                    <a:pt x="3279261" y="269056"/>
                    <a:pt x="3380861" y="292785"/>
                  </a:cubicBezTo>
                  <a:cubicBezTo>
                    <a:pt x="3412611" y="299565"/>
                    <a:pt x="3425311" y="304085"/>
                    <a:pt x="3438011" y="316514"/>
                  </a:cubicBezTo>
                  <a:cubicBezTo>
                    <a:pt x="3451981" y="330074"/>
                    <a:pt x="3462141" y="351543"/>
                    <a:pt x="3463411" y="368493"/>
                  </a:cubicBezTo>
                  <a:cubicBezTo>
                    <a:pt x="3463411" y="386572"/>
                    <a:pt x="3453251" y="409172"/>
                    <a:pt x="3443091" y="421601"/>
                  </a:cubicBezTo>
                  <a:cubicBezTo>
                    <a:pt x="3434201" y="432901"/>
                    <a:pt x="3425311" y="438551"/>
                    <a:pt x="3408801" y="444201"/>
                  </a:cubicBezTo>
                  <a:cubicBezTo>
                    <a:pt x="3377051" y="455500"/>
                    <a:pt x="3291961" y="464540"/>
                    <a:pt x="3255131" y="457760"/>
                  </a:cubicBezTo>
                  <a:cubicBezTo>
                    <a:pt x="3233541" y="454370"/>
                    <a:pt x="3217031" y="446461"/>
                    <a:pt x="3205601" y="435161"/>
                  </a:cubicBezTo>
                  <a:cubicBezTo>
                    <a:pt x="3192901" y="423861"/>
                    <a:pt x="3182741" y="405782"/>
                    <a:pt x="3180201" y="389962"/>
                  </a:cubicBezTo>
                  <a:cubicBezTo>
                    <a:pt x="3177661" y="374143"/>
                    <a:pt x="3182741" y="353803"/>
                    <a:pt x="3191631" y="340244"/>
                  </a:cubicBezTo>
                  <a:cubicBezTo>
                    <a:pt x="3200521" y="326684"/>
                    <a:pt x="3215761" y="311995"/>
                    <a:pt x="3234811" y="306345"/>
                  </a:cubicBezTo>
                  <a:cubicBezTo>
                    <a:pt x="3256401" y="300695"/>
                    <a:pt x="3297041" y="304085"/>
                    <a:pt x="3317361" y="314255"/>
                  </a:cubicBezTo>
                  <a:cubicBezTo>
                    <a:pt x="3333871" y="322164"/>
                    <a:pt x="3346571" y="337984"/>
                    <a:pt x="3352921" y="353803"/>
                  </a:cubicBezTo>
                  <a:cubicBezTo>
                    <a:pt x="3358001" y="368493"/>
                    <a:pt x="3360541" y="388832"/>
                    <a:pt x="3352921" y="403522"/>
                  </a:cubicBezTo>
                  <a:cubicBezTo>
                    <a:pt x="3344031" y="422731"/>
                    <a:pt x="3317361" y="449851"/>
                    <a:pt x="3293231" y="455500"/>
                  </a:cubicBezTo>
                  <a:cubicBezTo>
                    <a:pt x="3270371" y="462280"/>
                    <a:pt x="3231001" y="453241"/>
                    <a:pt x="3211951" y="440811"/>
                  </a:cubicBezTo>
                  <a:cubicBezTo>
                    <a:pt x="3196711" y="431771"/>
                    <a:pt x="3186551" y="413692"/>
                    <a:pt x="3181471" y="397872"/>
                  </a:cubicBezTo>
                  <a:cubicBezTo>
                    <a:pt x="3177661" y="382053"/>
                    <a:pt x="3177661" y="362843"/>
                    <a:pt x="3187821" y="348154"/>
                  </a:cubicBezTo>
                  <a:cubicBezTo>
                    <a:pt x="3197981" y="330074"/>
                    <a:pt x="3224651" y="310865"/>
                    <a:pt x="3252591" y="301825"/>
                  </a:cubicBezTo>
                  <a:cubicBezTo>
                    <a:pt x="3290691" y="289395"/>
                    <a:pt x="3368161" y="286005"/>
                    <a:pt x="3402451" y="297305"/>
                  </a:cubicBezTo>
                  <a:cubicBezTo>
                    <a:pt x="3425311" y="302955"/>
                    <a:pt x="3441821" y="317644"/>
                    <a:pt x="3450711" y="332334"/>
                  </a:cubicBezTo>
                  <a:cubicBezTo>
                    <a:pt x="3460871" y="347024"/>
                    <a:pt x="3464681" y="370753"/>
                    <a:pt x="3460871" y="387702"/>
                  </a:cubicBezTo>
                  <a:cubicBezTo>
                    <a:pt x="3457061" y="404652"/>
                    <a:pt x="3441821" y="424991"/>
                    <a:pt x="3427851" y="435161"/>
                  </a:cubicBezTo>
                  <a:cubicBezTo>
                    <a:pt x="3416421" y="443071"/>
                    <a:pt x="3411341" y="446461"/>
                    <a:pt x="3388481" y="449851"/>
                  </a:cubicBezTo>
                  <a:cubicBezTo>
                    <a:pt x="3276721" y="467930"/>
                    <a:pt x="2668391" y="412562"/>
                    <a:pt x="2348351" y="410302"/>
                  </a:cubicBezTo>
                  <a:cubicBezTo>
                    <a:pt x="2072761" y="409172"/>
                    <a:pt x="1834001" y="417082"/>
                    <a:pt x="1578731" y="429511"/>
                  </a:cubicBezTo>
                  <a:cubicBezTo>
                    <a:pt x="1326001" y="441941"/>
                    <a:pt x="928491" y="505219"/>
                    <a:pt x="823081" y="484880"/>
                  </a:cubicBezTo>
                  <a:cubicBezTo>
                    <a:pt x="792601" y="478100"/>
                    <a:pt x="781171" y="470190"/>
                    <a:pt x="768471" y="456630"/>
                  </a:cubicBezTo>
                  <a:cubicBezTo>
                    <a:pt x="755771" y="443071"/>
                    <a:pt x="746881" y="420471"/>
                    <a:pt x="748151" y="403522"/>
                  </a:cubicBezTo>
                  <a:cubicBezTo>
                    <a:pt x="748151" y="386572"/>
                    <a:pt x="758311" y="363973"/>
                    <a:pt x="772281" y="351543"/>
                  </a:cubicBezTo>
                  <a:cubicBezTo>
                    <a:pt x="786251" y="339114"/>
                    <a:pt x="795141" y="335724"/>
                    <a:pt x="829431" y="327814"/>
                  </a:cubicBezTo>
                  <a:cubicBezTo>
                    <a:pt x="1023741" y="278096"/>
                    <a:pt x="2419471" y="157189"/>
                    <a:pt x="2903341" y="127810"/>
                  </a:cubicBezTo>
                  <a:cubicBezTo>
                    <a:pt x="3162421" y="111990"/>
                    <a:pt x="3303391" y="110860"/>
                    <a:pt x="3501511" y="111990"/>
                  </a:cubicBezTo>
                  <a:cubicBezTo>
                    <a:pt x="3695821" y="113120"/>
                    <a:pt x="3899021" y="122160"/>
                    <a:pt x="4078091" y="132330"/>
                  </a:cubicBezTo>
                  <a:cubicBezTo>
                    <a:pt x="4233031" y="140240"/>
                    <a:pt x="4365111" y="150409"/>
                    <a:pt x="4512431" y="165099"/>
                  </a:cubicBezTo>
                  <a:cubicBezTo>
                    <a:pt x="4667371" y="180918"/>
                    <a:pt x="4916291" y="189958"/>
                    <a:pt x="4984871" y="224987"/>
                  </a:cubicBezTo>
                  <a:cubicBezTo>
                    <a:pt x="5010271" y="237417"/>
                    <a:pt x="5017891" y="250976"/>
                    <a:pt x="5024241" y="267926"/>
                  </a:cubicBezTo>
                  <a:cubicBezTo>
                    <a:pt x="5030591" y="284875"/>
                    <a:pt x="5028051" y="308605"/>
                    <a:pt x="5021701" y="324424"/>
                  </a:cubicBezTo>
                  <a:cubicBezTo>
                    <a:pt x="5016621" y="336854"/>
                    <a:pt x="5009001" y="347024"/>
                    <a:pt x="4996301" y="353803"/>
                  </a:cubicBezTo>
                  <a:cubicBezTo>
                    <a:pt x="4982331" y="363973"/>
                    <a:pt x="4965821" y="370753"/>
                    <a:pt x="4936611" y="371883"/>
                  </a:cubicBezTo>
                  <a:cubicBezTo>
                    <a:pt x="4856601" y="375273"/>
                    <a:pt x="4641971" y="307475"/>
                    <a:pt x="4489571" y="281485"/>
                  </a:cubicBezTo>
                  <a:cubicBezTo>
                    <a:pt x="4333361" y="255496"/>
                    <a:pt x="4183501" y="236287"/>
                    <a:pt x="4012051" y="218207"/>
                  </a:cubicBezTo>
                  <a:cubicBezTo>
                    <a:pt x="3813931" y="198998"/>
                    <a:pt x="3566281" y="182048"/>
                    <a:pt x="3369431" y="171879"/>
                  </a:cubicBezTo>
                  <a:cubicBezTo>
                    <a:pt x="3203061" y="163969"/>
                    <a:pt x="3065901" y="161709"/>
                    <a:pt x="2908421" y="160579"/>
                  </a:cubicBezTo>
                  <a:cubicBezTo>
                    <a:pt x="2740781" y="158319"/>
                    <a:pt x="2582031" y="158319"/>
                    <a:pt x="2392801" y="161709"/>
                  </a:cubicBezTo>
                  <a:cubicBezTo>
                    <a:pt x="2160391" y="165099"/>
                    <a:pt x="1897501" y="175269"/>
                    <a:pt x="1614291" y="186568"/>
                  </a:cubicBezTo>
                  <a:cubicBezTo>
                    <a:pt x="1273931" y="200128"/>
                    <a:pt x="771011" y="219337"/>
                    <a:pt x="489071" y="240807"/>
                  </a:cubicBezTo>
                  <a:cubicBezTo>
                    <a:pt x="318891" y="253236"/>
                    <a:pt x="153791" y="295045"/>
                    <a:pt x="80131" y="283745"/>
                  </a:cubicBezTo>
                  <a:cubicBezTo>
                    <a:pt x="52191" y="279226"/>
                    <a:pt x="36951" y="272446"/>
                    <a:pt x="24251" y="258886"/>
                  </a:cubicBezTo>
                  <a:cubicBezTo>
                    <a:pt x="10281" y="246457"/>
                    <a:pt x="121" y="224987"/>
                    <a:pt x="121" y="208038"/>
                  </a:cubicBezTo>
                  <a:cubicBezTo>
                    <a:pt x="-1149" y="189958"/>
                    <a:pt x="7741" y="167359"/>
                    <a:pt x="20441" y="154929"/>
                  </a:cubicBezTo>
                  <a:cubicBezTo>
                    <a:pt x="33141" y="141370"/>
                    <a:pt x="75051" y="126680"/>
                    <a:pt x="75051" y="126680"/>
                  </a:cubicBezTo>
                </a:path>
              </a:pathLst>
            </a:custGeom>
            <a:solidFill>
              <a:srgbClr val="B696EF"/>
            </a:solidFill>
            <a:ln cap="sq">
              <a:noFill/>
              <a:prstDash val="solid"/>
              <a:miter/>
            </a:ln>
          </p:spPr>
          <p:txBody>
            <a:bodyPr/>
            <a:lstStyle/>
            <a:p>
              <a:endParaRPr lang="en-US"/>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25830">
            <a:off x="12432862" y="8734278"/>
            <a:ext cx="2713297" cy="1282650"/>
          </a:xfrm>
          <a:custGeom>
            <a:avLst/>
            <a:gdLst/>
            <a:ahLst/>
            <a:cxnLst/>
            <a:rect l="l" t="t" r="r" b="b"/>
            <a:pathLst>
              <a:path w="2713297" h="1282650">
                <a:moveTo>
                  <a:pt x="0" y="0"/>
                </a:moveTo>
                <a:lnTo>
                  <a:pt x="2713298" y="0"/>
                </a:lnTo>
                <a:lnTo>
                  <a:pt x="2713298" y="1282650"/>
                </a:lnTo>
                <a:lnTo>
                  <a:pt x="0" y="128265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9947675">
            <a:off x="12753406" y="396909"/>
            <a:ext cx="2770635" cy="1984782"/>
          </a:xfrm>
          <a:custGeom>
            <a:avLst/>
            <a:gdLst/>
            <a:ahLst/>
            <a:cxnLst/>
            <a:rect l="l" t="t" r="r" b="b"/>
            <a:pathLst>
              <a:path w="2770635" h="1984782">
                <a:moveTo>
                  <a:pt x="0" y="0"/>
                </a:moveTo>
                <a:lnTo>
                  <a:pt x="2770635" y="0"/>
                </a:lnTo>
                <a:lnTo>
                  <a:pt x="2770635" y="1984783"/>
                </a:lnTo>
                <a:lnTo>
                  <a:pt x="0" y="198478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1605242" y="3875754"/>
            <a:ext cx="7276553" cy="4946597"/>
          </a:xfrm>
          <a:prstGeom prst="rect">
            <a:avLst/>
          </a:prstGeom>
        </p:spPr>
        <p:txBody>
          <a:bodyPr lIns="0" tIns="0" rIns="0" bIns="0" rtlCol="0" anchor="t">
            <a:spAutoFit/>
          </a:bodyPr>
          <a:lstStyle/>
          <a:p>
            <a:pPr marL="0" lvl="0" indent="0" algn="l">
              <a:lnSpc>
                <a:spcPts val="4357"/>
              </a:lnSpc>
              <a:spcBef>
                <a:spcPct val="0"/>
              </a:spcBef>
            </a:pPr>
            <a:r>
              <a:rPr lang="en-US" sz="2964">
                <a:solidFill>
                  <a:srgbClr val="2A2B39"/>
                </a:solidFill>
                <a:latin typeface="Aristotelica Pro"/>
                <a:ea typeface="Aristotelica Pro"/>
                <a:cs typeface="Aristotelica Pro"/>
                <a:sym typeface="Aristotelica Pro"/>
              </a:rPr>
              <a:t>In</a:t>
            </a:r>
            <a:r>
              <a:rPr lang="en-US" sz="2964" u="none" strike="noStrike">
                <a:solidFill>
                  <a:srgbClr val="2A2B39"/>
                </a:solidFill>
                <a:latin typeface="Aristotelica Pro"/>
                <a:ea typeface="Aristotelica Pro"/>
                <a:cs typeface="Aristotelica Pro"/>
                <a:sym typeface="Aristotelica Pro"/>
              </a:rPr>
              <a:t> conclusion,  Labor Hopscotch has been proven to enhance physiological birth and reduce instrumental and operative deliveries. </a:t>
            </a:r>
          </a:p>
          <a:p>
            <a:pPr marL="0" lvl="0" indent="0" algn="l">
              <a:lnSpc>
                <a:spcPts val="4357"/>
              </a:lnSpc>
              <a:spcBef>
                <a:spcPct val="0"/>
              </a:spcBef>
            </a:pPr>
            <a:r>
              <a:rPr lang="en-US" sz="2964" u="none" strike="noStrike">
                <a:solidFill>
                  <a:srgbClr val="2A2B39"/>
                </a:solidFill>
                <a:latin typeface="Aristotelica Pro"/>
                <a:ea typeface="Aristotelica Pro"/>
                <a:cs typeface="Aristotelica Pro"/>
                <a:sym typeface="Aristotelica Pro"/>
              </a:rPr>
              <a:t>We believe that incorporating this birthing tool and educating laboring clients about the benefits of Labor Hopscotch can reduce cesarean rates across hospitals nationwide.</a:t>
            </a:r>
          </a:p>
          <a:p>
            <a:pPr marL="0" lvl="0" indent="0" algn="l">
              <a:lnSpc>
                <a:spcPts val="4357"/>
              </a:lnSpc>
              <a:spcBef>
                <a:spcPct val="0"/>
              </a:spcBef>
            </a:pPr>
            <a:endParaRPr lang="en-US" sz="2964" u="none" strike="noStrike">
              <a:solidFill>
                <a:srgbClr val="2A2B39"/>
              </a:solidFill>
              <a:latin typeface="Aristotelica Pro"/>
              <a:ea typeface="Aristotelica Pro"/>
              <a:cs typeface="Aristotelica Pro"/>
              <a:sym typeface="Aristotelica Pro"/>
            </a:endParaRPr>
          </a:p>
        </p:txBody>
      </p:sp>
      <p:sp>
        <p:nvSpPr>
          <p:cNvPr id="5" name="Freeform 5"/>
          <p:cNvSpPr/>
          <p:nvPr/>
        </p:nvSpPr>
        <p:spPr>
          <a:xfrm rot="4230284">
            <a:off x="1384214" y="-1060716"/>
            <a:ext cx="4757486" cy="4900032"/>
          </a:xfrm>
          <a:custGeom>
            <a:avLst/>
            <a:gdLst/>
            <a:ahLst/>
            <a:cxnLst/>
            <a:rect l="l" t="t" r="r" b="b"/>
            <a:pathLst>
              <a:path w="4757486" h="4900032">
                <a:moveTo>
                  <a:pt x="0" y="0"/>
                </a:moveTo>
                <a:lnTo>
                  <a:pt x="4757486" y="0"/>
                </a:lnTo>
                <a:lnTo>
                  <a:pt x="4757486" y="4900033"/>
                </a:lnTo>
                <a:lnTo>
                  <a:pt x="0" y="490003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rot="-4315876">
            <a:off x="12589084" y="1181806"/>
            <a:ext cx="10779375" cy="6585218"/>
          </a:xfrm>
          <a:custGeom>
            <a:avLst/>
            <a:gdLst/>
            <a:ahLst/>
            <a:cxnLst/>
            <a:rect l="l" t="t" r="r" b="b"/>
            <a:pathLst>
              <a:path w="10779375" h="6585218">
                <a:moveTo>
                  <a:pt x="0" y="0"/>
                </a:moveTo>
                <a:lnTo>
                  <a:pt x="10779374" y="0"/>
                </a:lnTo>
                <a:lnTo>
                  <a:pt x="10779374" y="6585218"/>
                </a:lnTo>
                <a:lnTo>
                  <a:pt x="0" y="658521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a:off x="10354280" y="2330701"/>
            <a:ext cx="7233950" cy="6491650"/>
          </a:xfrm>
          <a:custGeom>
            <a:avLst/>
            <a:gdLst/>
            <a:ahLst/>
            <a:cxnLst/>
            <a:rect l="l" t="t" r="r" b="b"/>
            <a:pathLst>
              <a:path w="7233950" h="6491650">
                <a:moveTo>
                  <a:pt x="0" y="0"/>
                </a:moveTo>
                <a:lnTo>
                  <a:pt x="7233950" y="0"/>
                </a:lnTo>
                <a:lnTo>
                  <a:pt x="7233950" y="6491650"/>
                </a:lnTo>
                <a:lnTo>
                  <a:pt x="0" y="6491650"/>
                </a:lnTo>
                <a:lnTo>
                  <a:pt x="0" y="0"/>
                </a:lnTo>
                <a:close/>
              </a:path>
            </a:pathLst>
          </a:custGeom>
          <a:blipFill>
            <a:blip r:embed="rId7"/>
            <a:stretch>
              <a:fillRect b="-103533"/>
            </a:stretch>
          </a:blipFill>
        </p:spPr>
        <p:txBody>
          <a:bodyPr/>
          <a:lstStyle/>
          <a:p>
            <a:endParaRPr lang="en-US"/>
          </a:p>
        </p:txBody>
      </p:sp>
      <p:sp>
        <p:nvSpPr>
          <p:cNvPr id="8" name="Freeform 8"/>
          <p:cNvSpPr/>
          <p:nvPr/>
        </p:nvSpPr>
        <p:spPr>
          <a:xfrm rot="3686128">
            <a:off x="-1732621" y="7142951"/>
            <a:ext cx="6925250" cy="4230698"/>
          </a:xfrm>
          <a:custGeom>
            <a:avLst/>
            <a:gdLst/>
            <a:ahLst/>
            <a:cxnLst/>
            <a:rect l="l" t="t" r="r" b="b"/>
            <a:pathLst>
              <a:path w="6925250" h="4230698">
                <a:moveTo>
                  <a:pt x="0" y="0"/>
                </a:moveTo>
                <a:lnTo>
                  <a:pt x="6925250" y="0"/>
                </a:lnTo>
                <a:lnTo>
                  <a:pt x="6925250" y="4230698"/>
                </a:lnTo>
                <a:lnTo>
                  <a:pt x="0" y="4230698"/>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9" name="Freeform 9"/>
          <p:cNvSpPr/>
          <p:nvPr/>
        </p:nvSpPr>
        <p:spPr>
          <a:xfrm>
            <a:off x="137666" y="9258300"/>
            <a:ext cx="3184675" cy="747576"/>
          </a:xfrm>
          <a:custGeom>
            <a:avLst/>
            <a:gdLst/>
            <a:ahLst/>
            <a:cxnLst/>
            <a:rect l="l" t="t" r="r" b="b"/>
            <a:pathLst>
              <a:path w="3184675" h="747576">
                <a:moveTo>
                  <a:pt x="0" y="0"/>
                </a:moveTo>
                <a:lnTo>
                  <a:pt x="3184676" y="0"/>
                </a:lnTo>
                <a:lnTo>
                  <a:pt x="3184676" y="747576"/>
                </a:lnTo>
                <a:lnTo>
                  <a:pt x="0" y="747576"/>
                </a:lnTo>
                <a:lnTo>
                  <a:pt x="0" y="0"/>
                </a:lnTo>
                <a:close/>
              </a:path>
            </a:pathLst>
          </a:custGeom>
          <a:blipFill>
            <a:blip r:embed="rId9"/>
            <a:stretch>
              <a:fillRect/>
            </a:stretch>
          </a:blipFill>
        </p:spPr>
        <p:txBody>
          <a:bodyPr/>
          <a:lstStyle/>
          <a:p>
            <a:endParaRPr lang="en-US"/>
          </a:p>
        </p:txBody>
      </p:sp>
      <p:sp>
        <p:nvSpPr>
          <p:cNvPr id="10" name="TextBox 10"/>
          <p:cNvSpPr txBox="1"/>
          <p:nvPr/>
        </p:nvSpPr>
        <p:spPr>
          <a:xfrm>
            <a:off x="1440320" y="817718"/>
            <a:ext cx="6730680" cy="1729277"/>
          </a:xfrm>
          <a:prstGeom prst="rect">
            <a:avLst/>
          </a:prstGeom>
        </p:spPr>
        <p:txBody>
          <a:bodyPr lIns="0" tIns="0" rIns="0" bIns="0" rtlCol="0" anchor="t">
            <a:spAutoFit/>
          </a:bodyPr>
          <a:lstStyle/>
          <a:p>
            <a:pPr marL="0" lvl="0" indent="0" algn="l">
              <a:lnSpc>
                <a:spcPts val="11565"/>
              </a:lnSpc>
              <a:spcBef>
                <a:spcPct val="0"/>
              </a:spcBef>
            </a:pPr>
            <a:r>
              <a:rPr lang="en-US" sz="10911" spc="120">
                <a:solidFill>
                  <a:srgbClr val="2A2B39"/>
                </a:solidFill>
                <a:latin typeface="Ballpoint"/>
                <a:ea typeface="Ballpoint"/>
                <a:cs typeface="Ballpoint"/>
                <a:sym typeface="Ballpoint"/>
              </a:rPr>
              <a:t>CONCLUSION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658438">
            <a:off x="11609124" y="-3113188"/>
            <a:ext cx="10191985" cy="6226376"/>
          </a:xfrm>
          <a:custGeom>
            <a:avLst/>
            <a:gdLst/>
            <a:ahLst/>
            <a:cxnLst/>
            <a:rect l="l" t="t" r="r" b="b"/>
            <a:pathLst>
              <a:path w="10191985" h="6226376">
                <a:moveTo>
                  <a:pt x="0" y="0"/>
                </a:moveTo>
                <a:lnTo>
                  <a:pt x="10191986" y="0"/>
                </a:lnTo>
                <a:lnTo>
                  <a:pt x="10191986" y="6226376"/>
                </a:lnTo>
                <a:lnTo>
                  <a:pt x="0" y="62263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67695">
            <a:off x="14075964" y="2250508"/>
            <a:ext cx="7769123" cy="4746228"/>
          </a:xfrm>
          <a:custGeom>
            <a:avLst/>
            <a:gdLst/>
            <a:ahLst/>
            <a:cxnLst/>
            <a:rect l="l" t="t" r="r" b="b"/>
            <a:pathLst>
              <a:path w="7769123" h="4746228">
                <a:moveTo>
                  <a:pt x="0" y="0"/>
                </a:moveTo>
                <a:lnTo>
                  <a:pt x="7769123" y="0"/>
                </a:lnTo>
                <a:lnTo>
                  <a:pt x="7769123" y="4746228"/>
                </a:lnTo>
                <a:lnTo>
                  <a:pt x="0" y="474622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rot="604033">
            <a:off x="11522559" y="6816624"/>
            <a:ext cx="11473483" cy="7009255"/>
          </a:xfrm>
          <a:custGeom>
            <a:avLst/>
            <a:gdLst/>
            <a:ahLst/>
            <a:cxnLst/>
            <a:rect l="l" t="t" r="r" b="b"/>
            <a:pathLst>
              <a:path w="11473483" h="7009255">
                <a:moveTo>
                  <a:pt x="0" y="0"/>
                </a:moveTo>
                <a:lnTo>
                  <a:pt x="11473482" y="0"/>
                </a:lnTo>
                <a:lnTo>
                  <a:pt x="11473482" y="7009255"/>
                </a:lnTo>
                <a:lnTo>
                  <a:pt x="0" y="700925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a:off x="13361587" y="4606156"/>
            <a:ext cx="4598939" cy="3449204"/>
          </a:xfrm>
          <a:custGeom>
            <a:avLst/>
            <a:gdLst/>
            <a:ahLst/>
            <a:cxnLst/>
            <a:rect l="l" t="t" r="r" b="b"/>
            <a:pathLst>
              <a:path w="4598939" h="3449204">
                <a:moveTo>
                  <a:pt x="0" y="0"/>
                </a:moveTo>
                <a:lnTo>
                  <a:pt x="4598939" y="0"/>
                </a:lnTo>
                <a:lnTo>
                  <a:pt x="4598939" y="3449204"/>
                </a:lnTo>
                <a:lnTo>
                  <a:pt x="0" y="3449204"/>
                </a:lnTo>
                <a:lnTo>
                  <a:pt x="0" y="0"/>
                </a:lnTo>
                <a:close/>
              </a:path>
            </a:pathLst>
          </a:custGeom>
          <a:blipFill>
            <a:blip r:embed="rId6"/>
            <a:stretch>
              <a:fillRect/>
            </a:stretch>
          </a:blipFill>
        </p:spPr>
        <p:txBody>
          <a:bodyPr/>
          <a:lstStyle/>
          <a:p>
            <a:endParaRPr lang="en-US"/>
          </a:p>
        </p:txBody>
      </p:sp>
      <p:sp>
        <p:nvSpPr>
          <p:cNvPr id="6" name="Freeform 6"/>
          <p:cNvSpPr/>
          <p:nvPr/>
        </p:nvSpPr>
        <p:spPr>
          <a:xfrm>
            <a:off x="5021349" y="2112970"/>
            <a:ext cx="6153296" cy="4614972"/>
          </a:xfrm>
          <a:custGeom>
            <a:avLst/>
            <a:gdLst/>
            <a:ahLst/>
            <a:cxnLst/>
            <a:rect l="l" t="t" r="r" b="b"/>
            <a:pathLst>
              <a:path w="6153296" h="4614972">
                <a:moveTo>
                  <a:pt x="0" y="0"/>
                </a:moveTo>
                <a:lnTo>
                  <a:pt x="6153295" y="0"/>
                </a:lnTo>
                <a:lnTo>
                  <a:pt x="6153295" y="4614972"/>
                </a:lnTo>
                <a:lnTo>
                  <a:pt x="0" y="4614972"/>
                </a:lnTo>
                <a:lnTo>
                  <a:pt x="0" y="0"/>
                </a:lnTo>
                <a:close/>
              </a:path>
            </a:pathLst>
          </a:custGeom>
          <a:blipFill>
            <a:blip r:embed="rId7"/>
            <a:stretch>
              <a:fillRect/>
            </a:stretch>
          </a:blipFill>
        </p:spPr>
        <p:txBody>
          <a:bodyPr/>
          <a:lstStyle/>
          <a:p>
            <a:endParaRPr lang="en-US"/>
          </a:p>
        </p:txBody>
      </p:sp>
      <p:sp>
        <p:nvSpPr>
          <p:cNvPr id="7" name="Freeform 7"/>
          <p:cNvSpPr/>
          <p:nvPr/>
        </p:nvSpPr>
        <p:spPr>
          <a:xfrm>
            <a:off x="9367954" y="6897811"/>
            <a:ext cx="3764234" cy="2823175"/>
          </a:xfrm>
          <a:custGeom>
            <a:avLst/>
            <a:gdLst/>
            <a:ahLst/>
            <a:cxnLst/>
            <a:rect l="l" t="t" r="r" b="b"/>
            <a:pathLst>
              <a:path w="3764234" h="2823175">
                <a:moveTo>
                  <a:pt x="0" y="0"/>
                </a:moveTo>
                <a:lnTo>
                  <a:pt x="3764234" y="0"/>
                </a:lnTo>
                <a:lnTo>
                  <a:pt x="3764234" y="2823176"/>
                </a:lnTo>
                <a:lnTo>
                  <a:pt x="0" y="2823176"/>
                </a:lnTo>
                <a:lnTo>
                  <a:pt x="0" y="0"/>
                </a:lnTo>
                <a:close/>
              </a:path>
            </a:pathLst>
          </a:custGeom>
          <a:blipFill>
            <a:blip r:embed="rId8"/>
            <a:stretch>
              <a:fillRect/>
            </a:stretch>
          </a:blipFill>
        </p:spPr>
        <p:txBody>
          <a:bodyPr/>
          <a:lstStyle/>
          <a:p>
            <a:endParaRPr lang="en-US"/>
          </a:p>
        </p:txBody>
      </p:sp>
      <p:sp>
        <p:nvSpPr>
          <p:cNvPr id="8" name="Freeform 8"/>
          <p:cNvSpPr/>
          <p:nvPr/>
        </p:nvSpPr>
        <p:spPr>
          <a:xfrm>
            <a:off x="4835053" y="6897811"/>
            <a:ext cx="3637551" cy="3162396"/>
          </a:xfrm>
          <a:custGeom>
            <a:avLst/>
            <a:gdLst/>
            <a:ahLst/>
            <a:cxnLst/>
            <a:rect l="l" t="t" r="r" b="b"/>
            <a:pathLst>
              <a:path w="3637551" h="3162396">
                <a:moveTo>
                  <a:pt x="0" y="0"/>
                </a:moveTo>
                <a:lnTo>
                  <a:pt x="3637551" y="0"/>
                </a:lnTo>
                <a:lnTo>
                  <a:pt x="3637551" y="3162396"/>
                </a:lnTo>
                <a:lnTo>
                  <a:pt x="0" y="3162396"/>
                </a:lnTo>
                <a:lnTo>
                  <a:pt x="0" y="0"/>
                </a:lnTo>
                <a:close/>
              </a:path>
            </a:pathLst>
          </a:custGeom>
          <a:blipFill>
            <a:blip r:embed="rId9"/>
            <a:stretch>
              <a:fillRect/>
            </a:stretch>
          </a:blipFill>
        </p:spPr>
        <p:txBody>
          <a:bodyPr/>
          <a:lstStyle/>
          <a:p>
            <a:endParaRPr lang="en-US"/>
          </a:p>
        </p:txBody>
      </p:sp>
      <p:sp>
        <p:nvSpPr>
          <p:cNvPr id="9" name="Freeform 9"/>
          <p:cNvSpPr/>
          <p:nvPr/>
        </p:nvSpPr>
        <p:spPr>
          <a:xfrm>
            <a:off x="1028700" y="6775601"/>
            <a:ext cx="2300697" cy="3067596"/>
          </a:xfrm>
          <a:custGeom>
            <a:avLst/>
            <a:gdLst/>
            <a:ahLst/>
            <a:cxnLst/>
            <a:rect l="l" t="t" r="r" b="b"/>
            <a:pathLst>
              <a:path w="2300697" h="3067596">
                <a:moveTo>
                  <a:pt x="0" y="0"/>
                </a:moveTo>
                <a:lnTo>
                  <a:pt x="2300697" y="0"/>
                </a:lnTo>
                <a:lnTo>
                  <a:pt x="2300697" y="3067596"/>
                </a:lnTo>
                <a:lnTo>
                  <a:pt x="0" y="3067596"/>
                </a:lnTo>
                <a:lnTo>
                  <a:pt x="0" y="0"/>
                </a:lnTo>
                <a:close/>
              </a:path>
            </a:pathLst>
          </a:custGeom>
          <a:blipFill>
            <a:blip r:embed="rId10"/>
            <a:stretch>
              <a:fillRect/>
            </a:stretch>
          </a:blipFill>
        </p:spPr>
        <p:txBody>
          <a:bodyPr/>
          <a:lstStyle/>
          <a:p>
            <a:endParaRPr lang="en-US"/>
          </a:p>
        </p:txBody>
      </p:sp>
      <p:sp>
        <p:nvSpPr>
          <p:cNvPr id="10" name="Freeform 10"/>
          <p:cNvSpPr/>
          <p:nvPr/>
        </p:nvSpPr>
        <p:spPr>
          <a:xfrm>
            <a:off x="995330" y="2609067"/>
            <a:ext cx="2791268" cy="3721690"/>
          </a:xfrm>
          <a:custGeom>
            <a:avLst/>
            <a:gdLst/>
            <a:ahLst/>
            <a:cxnLst/>
            <a:rect l="l" t="t" r="r" b="b"/>
            <a:pathLst>
              <a:path w="2791268" h="3721690">
                <a:moveTo>
                  <a:pt x="0" y="0"/>
                </a:moveTo>
                <a:lnTo>
                  <a:pt x="2791268" y="0"/>
                </a:lnTo>
                <a:lnTo>
                  <a:pt x="2791268" y="3721691"/>
                </a:lnTo>
                <a:lnTo>
                  <a:pt x="0" y="3721691"/>
                </a:lnTo>
                <a:lnTo>
                  <a:pt x="0" y="0"/>
                </a:lnTo>
                <a:close/>
              </a:path>
            </a:pathLst>
          </a:custGeom>
          <a:blipFill>
            <a:blip r:embed="rId11"/>
            <a:stretch>
              <a:fillRect/>
            </a:stretch>
          </a:blipFill>
        </p:spPr>
        <p:txBody>
          <a:bodyPr/>
          <a:lstStyle/>
          <a:p>
            <a:endParaRPr lang="en-US"/>
          </a:p>
        </p:txBody>
      </p:sp>
      <p:sp>
        <p:nvSpPr>
          <p:cNvPr id="11" name="Freeform 11"/>
          <p:cNvSpPr/>
          <p:nvPr/>
        </p:nvSpPr>
        <p:spPr>
          <a:xfrm>
            <a:off x="12409395" y="514187"/>
            <a:ext cx="4678780" cy="3509085"/>
          </a:xfrm>
          <a:custGeom>
            <a:avLst/>
            <a:gdLst/>
            <a:ahLst/>
            <a:cxnLst/>
            <a:rect l="l" t="t" r="r" b="b"/>
            <a:pathLst>
              <a:path w="4678780" h="3509085">
                <a:moveTo>
                  <a:pt x="0" y="0"/>
                </a:moveTo>
                <a:lnTo>
                  <a:pt x="4678780" y="0"/>
                </a:lnTo>
                <a:lnTo>
                  <a:pt x="4678780" y="3509085"/>
                </a:lnTo>
                <a:lnTo>
                  <a:pt x="0" y="3509085"/>
                </a:lnTo>
                <a:lnTo>
                  <a:pt x="0" y="0"/>
                </a:lnTo>
                <a:close/>
              </a:path>
            </a:pathLst>
          </a:custGeom>
          <a:blipFill>
            <a:blip r:embed="rId12"/>
            <a:stretch>
              <a:fillRect/>
            </a:stretch>
          </a:blipFill>
        </p:spPr>
        <p:txBody>
          <a:bodyPr/>
          <a:lstStyle/>
          <a:p>
            <a:endParaRPr lang="en-US"/>
          </a:p>
        </p:txBody>
      </p:sp>
      <p:sp>
        <p:nvSpPr>
          <p:cNvPr id="12" name="TextBox 12"/>
          <p:cNvSpPr txBox="1"/>
          <p:nvPr/>
        </p:nvSpPr>
        <p:spPr>
          <a:xfrm>
            <a:off x="995330" y="-19050"/>
            <a:ext cx="9640384" cy="1962150"/>
          </a:xfrm>
          <a:prstGeom prst="rect">
            <a:avLst/>
          </a:prstGeom>
        </p:spPr>
        <p:txBody>
          <a:bodyPr lIns="0" tIns="0" rIns="0" bIns="0" rtlCol="0" anchor="t">
            <a:spAutoFit/>
          </a:bodyPr>
          <a:lstStyle/>
          <a:p>
            <a:pPr marL="0" lvl="0" indent="0" algn="l">
              <a:lnSpc>
                <a:spcPts val="13200"/>
              </a:lnSpc>
              <a:spcBef>
                <a:spcPct val="0"/>
              </a:spcBef>
            </a:pPr>
            <a:r>
              <a:rPr lang="en-US" sz="12000" spc="276">
                <a:solidFill>
                  <a:srgbClr val="2A2B39"/>
                </a:solidFill>
                <a:latin typeface="Ballpoint"/>
                <a:ea typeface="Ballpoint"/>
                <a:cs typeface="Ballpoint"/>
                <a:sym typeface="Ballpoint"/>
              </a:rPr>
              <a:t>ACCOMPLISHMENTS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457321">
            <a:off x="-4334148" y="-1715578"/>
            <a:ext cx="8984244" cy="5488556"/>
          </a:xfrm>
          <a:custGeom>
            <a:avLst/>
            <a:gdLst/>
            <a:ahLst/>
            <a:cxnLst/>
            <a:rect l="l" t="t" r="r" b="b"/>
            <a:pathLst>
              <a:path w="8984244" h="5488556">
                <a:moveTo>
                  <a:pt x="0" y="0"/>
                </a:moveTo>
                <a:lnTo>
                  <a:pt x="8984243" y="0"/>
                </a:lnTo>
                <a:lnTo>
                  <a:pt x="8984243" y="5488556"/>
                </a:lnTo>
                <a:lnTo>
                  <a:pt x="0" y="548855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442003">
            <a:off x="12174040" y="6273505"/>
            <a:ext cx="11473483" cy="7009255"/>
          </a:xfrm>
          <a:custGeom>
            <a:avLst/>
            <a:gdLst/>
            <a:ahLst/>
            <a:cxnLst/>
            <a:rect l="l" t="t" r="r" b="b"/>
            <a:pathLst>
              <a:path w="11473483" h="7009255">
                <a:moveTo>
                  <a:pt x="0" y="0"/>
                </a:moveTo>
                <a:lnTo>
                  <a:pt x="11473482" y="0"/>
                </a:lnTo>
                <a:lnTo>
                  <a:pt x="11473482" y="7009255"/>
                </a:lnTo>
                <a:lnTo>
                  <a:pt x="0" y="700925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4805774" y="-15512"/>
            <a:ext cx="8676453" cy="1955074"/>
          </a:xfrm>
          <a:prstGeom prst="rect">
            <a:avLst/>
          </a:prstGeom>
        </p:spPr>
        <p:txBody>
          <a:bodyPr lIns="0" tIns="0" rIns="0" bIns="0" rtlCol="0" anchor="t">
            <a:spAutoFit/>
          </a:bodyPr>
          <a:lstStyle/>
          <a:p>
            <a:pPr marL="0" lvl="0" indent="0" algn="ctr">
              <a:lnSpc>
                <a:spcPts val="13200"/>
              </a:lnSpc>
              <a:spcBef>
                <a:spcPct val="0"/>
              </a:spcBef>
            </a:pPr>
            <a:r>
              <a:rPr lang="en-US" sz="12000" spc="276">
                <a:solidFill>
                  <a:srgbClr val="2A2B39"/>
                </a:solidFill>
                <a:latin typeface="Ballpoint"/>
                <a:ea typeface="Ballpoint"/>
                <a:cs typeface="Ballpoint"/>
                <a:sym typeface="Ballpoint"/>
              </a:rPr>
              <a:t>REFERENCES</a:t>
            </a:r>
          </a:p>
        </p:txBody>
      </p:sp>
      <p:sp>
        <p:nvSpPr>
          <p:cNvPr id="5" name="Freeform 5"/>
          <p:cNvSpPr/>
          <p:nvPr/>
        </p:nvSpPr>
        <p:spPr>
          <a:xfrm rot="-6678795">
            <a:off x="-2419343" y="8420859"/>
            <a:ext cx="10516904" cy="6424872"/>
          </a:xfrm>
          <a:custGeom>
            <a:avLst/>
            <a:gdLst/>
            <a:ahLst/>
            <a:cxnLst/>
            <a:rect l="l" t="t" r="r" b="b"/>
            <a:pathLst>
              <a:path w="10516904" h="6424872">
                <a:moveTo>
                  <a:pt x="0" y="0"/>
                </a:moveTo>
                <a:lnTo>
                  <a:pt x="10516904" y="0"/>
                </a:lnTo>
                <a:lnTo>
                  <a:pt x="10516904" y="6424872"/>
                </a:lnTo>
                <a:lnTo>
                  <a:pt x="0" y="64248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rot="-6678795">
            <a:off x="10762512" y="-3212436"/>
            <a:ext cx="10516904" cy="6424872"/>
          </a:xfrm>
          <a:custGeom>
            <a:avLst/>
            <a:gdLst/>
            <a:ahLst/>
            <a:cxnLst/>
            <a:rect l="l" t="t" r="r" b="b"/>
            <a:pathLst>
              <a:path w="10516904" h="6424872">
                <a:moveTo>
                  <a:pt x="0" y="0"/>
                </a:moveTo>
                <a:lnTo>
                  <a:pt x="10516904" y="0"/>
                </a:lnTo>
                <a:lnTo>
                  <a:pt x="10516904" y="6424872"/>
                </a:lnTo>
                <a:lnTo>
                  <a:pt x="0" y="64248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TextBox 7"/>
          <p:cNvSpPr txBox="1"/>
          <p:nvPr/>
        </p:nvSpPr>
        <p:spPr>
          <a:xfrm>
            <a:off x="2487992" y="1872887"/>
            <a:ext cx="14216173" cy="8042529"/>
          </a:xfrm>
          <a:prstGeom prst="rect">
            <a:avLst/>
          </a:prstGeom>
        </p:spPr>
        <p:txBody>
          <a:bodyPr lIns="0" tIns="0" rIns="0" bIns="0" rtlCol="0" anchor="t">
            <a:spAutoFit/>
          </a:bodyPr>
          <a:lstStyle/>
          <a:p>
            <a:pPr marL="0" lvl="0" indent="0" algn="l">
              <a:lnSpc>
                <a:spcPts val="3528"/>
              </a:lnSpc>
            </a:pPr>
            <a:r>
              <a:rPr lang="en-US" sz="2400">
                <a:solidFill>
                  <a:srgbClr val="2A2B39"/>
                </a:solidFill>
                <a:latin typeface="Aristotelica Pro"/>
                <a:ea typeface="Aristotelica Pro"/>
                <a:cs typeface="Aristotelica Pro"/>
                <a:sym typeface="Aristotelica Pro"/>
              </a:rPr>
              <a:t>Carroll L, Thompson S, Coughlan B, McCreery T, Murphy A, Doherty J, Sheehy L, Cronin M, Brosnan M,     O'Brien D. 'Labour Hopscotch': Women's evaluation of using the steps during labor. Eur J Midwifery. 2022 Sep 9 ;6:59. doi: 10.18332/ejm/152492. PMID: 36132188; PMCID: PMC9460932.</a:t>
            </a:r>
          </a:p>
          <a:p>
            <a:pPr marL="0" lvl="0" indent="0" algn="l">
              <a:lnSpc>
                <a:spcPts val="3528"/>
              </a:lnSpc>
            </a:pPr>
            <a:r>
              <a:rPr lang="en-US" sz="2400">
                <a:solidFill>
                  <a:srgbClr val="2A2B39"/>
                </a:solidFill>
                <a:latin typeface="Aristotelica Pro"/>
                <a:ea typeface="Aristotelica Pro"/>
                <a:cs typeface="Aristotelica Pro"/>
                <a:sym typeface="Aristotelica Pro"/>
              </a:rPr>
              <a:t> </a:t>
            </a:r>
          </a:p>
          <a:p>
            <a:pPr marL="0" lvl="0" indent="0" algn="l">
              <a:lnSpc>
                <a:spcPts val="3528"/>
              </a:lnSpc>
            </a:pPr>
            <a:r>
              <a:rPr lang="en-US" sz="2400">
                <a:solidFill>
                  <a:srgbClr val="2A2B39"/>
                </a:solidFill>
                <a:latin typeface="Aristotelica Pro"/>
                <a:ea typeface="Aristotelica Pro"/>
                <a:cs typeface="Aristotelica Pro"/>
                <a:sym typeface="Aristotelica Pro"/>
              </a:rPr>
              <a:t>O'Brien D, Coughlan B, Thompson S, Carroll L, Sheehy L, Brosnan M, Cronin M, McCreery T, Doherty J.   Exploring midwives' experiences of implementing the Labour Hopscotch Framework: A midwifery innovation. Eur J Midwifery. 2022 Apr 4;6:18. doi: 10.18332/ejm/146081. PMID: 35515090; PMCID: PMC8988070.</a:t>
            </a:r>
          </a:p>
          <a:p>
            <a:pPr marL="0" lvl="0" indent="0" algn="l">
              <a:lnSpc>
                <a:spcPts val="3528"/>
              </a:lnSpc>
            </a:pPr>
            <a:r>
              <a:rPr lang="en-US" sz="2400">
                <a:solidFill>
                  <a:srgbClr val="2A2B39"/>
                </a:solidFill>
                <a:latin typeface="Aristotelica Pro"/>
                <a:ea typeface="Aristotelica Pro"/>
                <a:cs typeface="Aristotelica Pro"/>
                <a:sym typeface="Aristotelica Pro"/>
              </a:rPr>
              <a:t> </a:t>
            </a:r>
          </a:p>
          <a:p>
            <a:pPr marL="0" lvl="0" indent="0" algn="l">
              <a:lnSpc>
                <a:spcPts val="3528"/>
              </a:lnSpc>
            </a:pPr>
            <a:r>
              <a:rPr lang="en-US" sz="2400">
                <a:solidFill>
                  <a:srgbClr val="2A2B39"/>
                </a:solidFill>
                <a:latin typeface="Aristotelica Pro"/>
                <a:ea typeface="Aristotelica Pro"/>
                <a:cs typeface="Aristotelica Pro"/>
                <a:sym typeface="Aristotelica Pro"/>
              </a:rPr>
              <a:t>THOMPSON, S.; O’BRIEN, D. Labour hopscotch: Supporting physiological births. World of Irish Nursing &amp; Midwifery, [s. l.], v. 23, n. 8, p. 64–65, 2015. Disponível em: https://research.ebsco.com/linkprocessor/plink?id=61996c2d-7186-3b21-9b76-9cd9f32eb5a0. Acessoem: 4 out. 2023.</a:t>
            </a:r>
          </a:p>
          <a:p>
            <a:pPr marL="0" lvl="0" indent="0" algn="l">
              <a:lnSpc>
                <a:spcPts val="3528"/>
              </a:lnSpc>
            </a:pPr>
            <a:r>
              <a:rPr lang="en-US" sz="2400">
                <a:solidFill>
                  <a:srgbClr val="2A2B39"/>
                </a:solidFill>
                <a:latin typeface="Aristotelica Pro"/>
                <a:ea typeface="Aristotelica Pro"/>
                <a:cs typeface="Aristotelica Pro"/>
                <a:sym typeface="Aristotelica Pro"/>
              </a:rPr>
              <a:t> </a:t>
            </a:r>
          </a:p>
          <a:p>
            <a:pPr marL="0" lvl="0" indent="0" algn="l">
              <a:lnSpc>
                <a:spcPts val="3528"/>
              </a:lnSpc>
            </a:pPr>
            <a:r>
              <a:rPr lang="en-US" sz="2400">
                <a:solidFill>
                  <a:srgbClr val="2A2B39"/>
                </a:solidFill>
                <a:latin typeface="Aristotelica Pro"/>
                <a:ea typeface="Aristotelica Pro"/>
                <a:cs typeface="Aristotelica Pro"/>
                <a:sym typeface="Aristotelica Pro"/>
              </a:rPr>
              <a:t>THOMPSON, S. et al. A Positive Birth Experience: Midwives Empowering Women</a:t>
            </a:r>
          </a:p>
          <a:p>
            <a:pPr marL="0" lvl="0" indent="0" algn="l">
              <a:lnSpc>
                <a:spcPts val="3528"/>
              </a:lnSpc>
            </a:pPr>
            <a:r>
              <a:rPr lang="en-US" sz="2400">
                <a:solidFill>
                  <a:srgbClr val="2A2B39"/>
                </a:solidFill>
                <a:latin typeface="Aristotelica Pro"/>
                <a:ea typeface="Aristotelica Pro"/>
                <a:cs typeface="Aristotelica Pro"/>
                <a:sym typeface="Aristotelica Pro"/>
              </a:rPr>
              <a:t> and Their Partners during the Birth of Their Baby with the Steps of the Labour Hopscotch Framework. Practising Midwife, [s. l.], v. 25, n. 3, p. 8–14, 2022. DOI 10.55975/bpax3273. Disponívelem: https://research.ebsco.com/linkprocessor/plink?id=bcd0062a-643b-34c3-a5b1-0a0619fbd301.Acesso em: 4 out. 2023.</a:t>
            </a:r>
          </a:p>
          <a:p>
            <a:pPr marL="0" lvl="0" indent="0" algn="l">
              <a:lnSpc>
                <a:spcPts val="3528"/>
              </a:lnSpc>
            </a:pPr>
            <a:endParaRPr lang="en-US" sz="2400">
              <a:solidFill>
                <a:srgbClr val="2A2B39"/>
              </a:solidFill>
              <a:latin typeface="Aristotelica Pro"/>
              <a:ea typeface="Aristotelica Pro"/>
              <a:cs typeface="Aristotelica Pro"/>
              <a:sym typeface="Aristotelica Pro"/>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037345">
            <a:off x="12988457" y="-2050725"/>
            <a:ext cx="10191985" cy="6226376"/>
          </a:xfrm>
          <a:custGeom>
            <a:avLst/>
            <a:gdLst/>
            <a:ahLst/>
            <a:cxnLst/>
            <a:rect l="l" t="t" r="r" b="b"/>
            <a:pathLst>
              <a:path w="10191985" h="6226376">
                <a:moveTo>
                  <a:pt x="0" y="0"/>
                </a:moveTo>
                <a:lnTo>
                  <a:pt x="10191985" y="0"/>
                </a:lnTo>
                <a:lnTo>
                  <a:pt x="10191985" y="6226377"/>
                </a:lnTo>
                <a:lnTo>
                  <a:pt x="0" y="622637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341720">
            <a:off x="-4492122" y="-2008178"/>
            <a:ext cx="8984244" cy="5488556"/>
          </a:xfrm>
          <a:custGeom>
            <a:avLst/>
            <a:gdLst/>
            <a:ahLst/>
            <a:cxnLst/>
            <a:rect l="l" t="t" r="r" b="b"/>
            <a:pathLst>
              <a:path w="8984244" h="5488556">
                <a:moveTo>
                  <a:pt x="0" y="0"/>
                </a:moveTo>
                <a:lnTo>
                  <a:pt x="8984244" y="0"/>
                </a:lnTo>
                <a:lnTo>
                  <a:pt x="8984244" y="5488556"/>
                </a:lnTo>
                <a:lnTo>
                  <a:pt x="0" y="548855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rot="2700000">
            <a:off x="16455372" y="3526074"/>
            <a:ext cx="5172619" cy="3160000"/>
          </a:xfrm>
          <a:custGeom>
            <a:avLst/>
            <a:gdLst/>
            <a:ahLst/>
            <a:cxnLst/>
            <a:rect l="l" t="t" r="r" b="b"/>
            <a:pathLst>
              <a:path w="5172619" h="3160000">
                <a:moveTo>
                  <a:pt x="0" y="0"/>
                </a:moveTo>
                <a:lnTo>
                  <a:pt x="5172619" y="0"/>
                </a:lnTo>
                <a:lnTo>
                  <a:pt x="5172619" y="3160000"/>
                </a:lnTo>
                <a:lnTo>
                  <a:pt x="0" y="31600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rot="99010">
            <a:off x="3876499" y="-3229459"/>
            <a:ext cx="7554774" cy="4615280"/>
          </a:xfrm>
          <a:custGeom>
            <a:avLst/>
            <a:gdLst/>
            <a:ahLst/>
            <a:cxnLst/>
            <a:rect l="l" t="t" r="r" b="b"/>
            <a:pathLst>
              <a:path w="7554774" h="4615280">
                <a:moveTo>
                  <a:pt x="0" y="0"/>
                </a:moveTo>
                <a:lnTo>
                  <a:pt x="7554774" y="0"/>
                </a:lnTo>
                <a:lnTo>
                  <a:pt x="7554774" y="4615280"/>
                </a:lnTo>
                <a:lnTo>
                  <a:pt x="0" y="461528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rot="-6678795">
            <a:off x="-2070613" y="7894082"/>
            <a:ext cx="10516904" cy="6424872"/>
          </a:xfrm>
          <a:custGeom>
            <a:avLst/>
            <a:gdLst/>
            <a:ahLst/>
            <a:cxnLst/>
            <a:rect l="l" t="t" r="r" b="b"/>
            <a:pathLst>
              <a:path w="10516904" h="6424872">
                <a:moveTo>
                  <a:pt x="0" y="0"/>
                </a:moveTo>
                <a:lnTo>
                  <a:pt x="10516904" y="0"/>
                </a:lnTo>
                <a:lnTo>
                  <a:pt x="10516904" y="6424872"/>
                </a:lnTo>
                <a:lnTo>
                  <a:pt x="0" y="64248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rot="-10535292">
            <a:off x="-7884250" y="2854069"/>
            <a:ext cx="10014325" cy="6117842"/>
          </a:xfrm>
          <a:custGeom>
            <a:avLst/>
            <a:gdLst/>
            <a:ahLst/>
            <a:cxnLst/>
            <a:rect l="l" t="t" r="r" b="b"/>
            <a:pathLst>
              <a:path w="10014325" h="6117842">
                <a:moveTo>
                  <a:pt x="0" y="0"/>
                </a:moveTo>
                <a:lnTo>
                  <a:pt x="10014325" y="0"/>
                </a:lnTo>
                <a:lnTo>
                  <a:pt x="10014325" y="6117842"/>
                </a:lnTo>
                <a:lnTo>
                  <a:pt x="0" y="611784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Freeform 8"/>
          <p:cNvSpPr/>
          <p:nvPr/>
        </p:nvSpPr>
        <p:spPr>
          <a:xfrm rot="-9641762">
            <a:off x="6115917" y="8206670"/>
            <a:ext cx="6925250" cy="4230698"/>
          </a:xfrm>
          <a:custGeom>
            <a:avLst/>
            <a:gdLst/>
            <a:ahLst/>
            <a:cxnLst/>
            <a:rect l="l" t="t" r="r" b="b"/>
            <a:pathLst>
              <a:path w="6925250" h="4230698">
                <a:moveTo>
                  <a:pt x="0" y="0"/>
                </a:moveTo>
                <a:lnTo>
                  <a:pt x="6925250" y="0"/>
                </a:lnTo>
                <a:lnTo>
                  <a:pt x="6925250" y="4230698"/>
                </a:lnTo>
                <a:lnTo>
                  <a:pt x="0" y="4230698"/>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9" name="Freeform 9"/>
          <p:cNvSpPr/>
          <p:nvPr/>
        </p:nvSpPr>
        <p:spPr>
          <a:xfrm rot="3686128">
            <a:off x="7576466" y="-3037168"/>
            <a:ext cx="6925250" cy="4230698"/>
          </a:xfrm>
          <a:custGeom>
            <a:avLst/>
            <a:gdLst/>
            <a:ahLst/>
            <a:cxnLst/>
            <a:rect l="l" t="t" r="r" b="b"/>
            <a:pathLst>
              <a:path w="6925250" h="4230698">
                <a:moveTo>
                  <a:pt x="0" y="0"/>
                </a:moveTo>
                <a:lnTo>
                  <a:pt x="6925250" y="0"/>
                </a:lnTo>
                <a:lnTo>
                  <a:pt x="6925250" y="4230698"/>
                </a:lnTo>
                <a:lnTo>
                  <a:pt x="0" y="4230698"/>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0" name="Freeform 10"/>
          <p:cNvSpPr/>
          <p:nvPr/>
        </p:nvSpPr>
        <p:spPr>
          <a:xfrm rot="-182594">
            <a:off x="12404063" y="5974224"/>
            <a:ext cx="11473483" cy="7009255"/>
          </a:xfrm>
          <a:custGeom>
            <a:avLst/>
            <a:gdLst/>
            <a:ahLst/>
            <a:cxnLst/>
            <a:rect l="l" t="t" r="r" b="b"/>
            <a:pathLst>
              <a:path w="11473483" h="7009255">
                <a:moveTo>
                  <a:pt x="0" y="0"/>
                </a:moveTo>
                <a:lnTo>
                  <a:pt x="11473482" y="0"/>
                </a:lnTo>
                <a:lnTo>
                  <a:pt x="11473482" y="7009255"/>
                </a:lnTo>
                <a:lnTo>
                  <a:pt x="0" y="7009255"/>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1" name="Freeform 11"/>
          <p:cNvSpPr/>
          <p:nvPr/>
        </p:nvSpPr>
        <p:spPr>
          <a:xfrm rot="-2136741">
            <a:off x="1970053" y="1685305"/>
            <a:ext cx="2008527" cy="949486"/>
          </a:xfrm>
          <a:custGeom>
            <a:avLst/>
            <a:gdLst/>
            <a:ahLst/>
            <a:cxnLst/>
            <a:rect l="l" t="t" r="r" b="b"/>
            <a:pathLst>
              <a:path w="2008527" h="949486">
                <a:moveTo>
                  <a:pt x="0" y="0"/>
                </a:moveTo>
                <a:lnTo>
                  <a:pt x="2008527" y="0"/>
                </a:lnTo>
                <a:lnTo>
                  <a:pt x="2008527" y="949486"/>
                </a:lnTo>
                <a:lnTo>
                  <a:pt x="0" y="949486"/>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2" name="Freeform 12"/>
          <p:cNvSpPr/>
          <p:nvPr/>
        </p:nvSpPr>
        <p:spPr>
          <a:xfrm rot="2272317">
            <a:off x="4838684" y="5902122"/>
            <a:ext cx="2268209" cy="1624863"/>
          </a:xfrm>
          <a:custGeom>
            <a:avLst/>
            <a:gdLst/>
            <a:ahLst/>
            <a:cxnLst/>
            <a:rect l="l" t="t" r="r" b="b"/>
            <a:pathLst>
              <a:path w="2268209" h="1624863">
                <a:moveTo>
                  <a:pt x="0" y="0"/>
                </a:moveTo>
                <a:lnTo>
                  <a:pt x="2268209" y="0"/>
                </a:lnTo>
                <a:lnTo>
                  <a:pt x="2268209" y="1624862"/>
                </a:lnTo>
                <a:lnTo>
                  <a:pt x="0" y="1624862"/>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3" name="Freeform 13"/>
          <p:cNvSpPr/>
          <p:nvPr/>
        </p:nvSpPr>
        <p:spPr>
          <a:xfrm rot="3045602" flipH="1" flipV="1">
            <a:off x="12361509" y="6341382"/>
            <a:ext cx="2343904" cy="1679088"/>
          </a:xfrm>
          <a:custGeom>
            <a:avLst/>
            <a:gdLst/>
            <a:ahLst/>
            <a:cxnLst/>
            <a:rect l="l" t="t" r="r" b="b"/>
            <a:pathLst>
              <a:path w="2343904" h="1679088">
                <a:moveTo>
                  <a:pt x="2343904" y="1679088"/>
                </a:moveTo>
                <a:lnTo>
                  <a:pt x="0" y="1679088"/>
                </a:lnTo>
                <a:lnTo>
                  <a:pt x="0" y="0"/>
                </a:lnTo>
                <a:lnTo>
                  <a:pt x="2343904" y="0"/>
                </a:lnTo>
                <a:lnTo>
                  <a:pt x="2343904" y="1679088"/>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4" name="Freeform 14"/>
          <p:cNvSpPr/>
          <p:nvPr/>
        </p:nvSpPr>
        <p:spPr>
          <a:xfrm rot="1803111">
            <a:off x="14547054" y="2114649"/>
            <a:ext cx="2025886" cy="957692"/>
          </a:xfrm>
          <a:custGeom>
            <a:avLst/>
            <a:gdLst/>
            <a:ahLst/>
            <a:cxnLst/>
            <a:rect l="l" t="t" r="r" b="b"/>
            <a:pathLst>
              <a:path w="2025886" h="957692">
                <a:moveTo>
                  <a:pt x="0" y="0"/>
                </a:moveTo>
                <a:lnTo>
                  <a:pt x="2025886" y="0"/>
                </a:lnTo>
                <a:lnTo>
                  <a:pt x="2025886" y="957692"/>
                </a:lnTo>
                <a:lnTo>
                  <a:pt x="0" y="957692"/>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5" name="TextBox 15"/>
          <p:cNvSpPr txBox="1"/>
          <p:nvPr/>
        </p:nvSpPr>
        <p:spPr>
          <a:xfrm>
            <a:off x="4386876" y="852914"/>
            <a:ext cx="9514247" cy="3399777"/>
          </a:xfrm>
          <a:prstGeom prst="rect">
            <a:avLst/>
          </a:prstGeom>
        </p:spPr>
        <p:txBody>
          <a:bodyPr lIns="0" tIns="0" rIns="0" bIns="0" rtlCol="0" anchor="t">
            <a:spAutoFit/>
          </a:bodyPr>
          <a:lstStyle/>
          <a:p>
            <a:pPr marL="0" lvl="0" indent="0" algn="ctr">
              <a:lnSpc>
                <a:spcPts val="23043"/>
              </a:lnSpc>
            </a:pPr>
            <a:r>
              <a:rPr lang="en-US" sz="20949" spc="481">
                <a:solidFill>
                  <a:srgbClr val="2A2B39"/>
                </a:solidFill>
                <a:latin typeface="Ballpoint"/>
                <a:ea typeface="Ballpoint"/>
                <a:cs typeface="Ballpoint"/>
                <a:sym typeface="Ballpoint"/>
              </a:rPr>
              <a:t>THANK YOU</a:t>
            </a:r>
          </a:p>
        </p:txBody>
      </p:sp>
      <p:grpSp>
        <p:nvGrpSpPr>
          <p:cNvPr id="16" name="Group 16"/>
          <p:cNvGrpSpPr/>
          <p:nvPr/>
        </p:nvGrpSpPr>
        <p:grpSpPr>
          <a:xfrm rot="135424">
            <a:off x="5304959" y="3563924"/>
            <a:ext cx="8217957" cy="697399"/>
            <a:chOff x="0" y="0"/>
            <a:chExt cx="9538720" cy="809483"/>
          </a:xfrm>
        </p:grpSpPr>
        <p:sp>
          <p:nvSpPr>
            <p:cNvPr id="17" name="Freeform 17"/>
            <p:cNvSpPr/>
            <p:nvPr/>
          </p:nvSpPr>
          <p:spPr>
            <a:xfrm>
              <a:off x="42984" y="37163"/>
              <a:ext cx="9449883" cy="733397"/>
            </a:xfrm>
            <a:custGeom>
              <a:avLst/>
              <a:gdLst/>
              <a:ahLst/>
              <a:cxnLst/>
              <a:rect l="l" t="t" r="r" b="b"/>
              <a:pathLst>
                <a:path w="9449883" h="733397">
                  <a:moveTo>
                    <a:pt x="350816" y="598995"/>
                  </a:moveTo>
                  <a:cubicBezTo>
                    <a:pt x="44527" y="635184"/>
                    <a:pt x="34430" y="632327"/>
                    <a:pt x="24332" y="626613"/>
                  </a:cubicBezTo>
                  <a:cubicBezTo>
                    <a:pt x="14235" y="619947"/>
                    <a:pt x="5259" y="610423"/>
                    <a:pt x="1894" y="600900"/>
                  </a:cubicBezTo>
                  <a:cubicBezTo>
                    <a:pt x="-1472" y="591377"/>
                    <a:pt x="-350" y="578044"/>
                    <a:pt x="5259" y="569473"/>
                  </a:cubicBezTo>
                  <a:cubicBezTo>
                    <a:pt x="9747" y="560902"/>
                    <a:pt x="16479" y="554236"/>
                    <a:pt x="31064" y="547569"/>
                  </a:cubicBezTo>
                  <a:cubicBezTo>
                    <a:pt x="68088" y="530427"/>
                    <a:pt x="165697" y="519952"/>
                    <a:pt x="252086" y="505667"/>
                  </a:cubicBezTo>
                  <a:cubicBezTo>
                    <a:pt x="371011" y="486620"/>
                    <a:pt x="504522" y="467573"/>
                    <a:pt x="685154" y="447574"/>
                  </a:cubicBezTo>
                  <a:cubicBezTo>
                    <a:pt x="981346" y="413290"/>
                    <a:pt x="1443584" y="373292"/>
                    <a:pt x="1863189" y="339009"/>
                  </a:cubicBezTo>
                  <a:cubicBezTo>
                    <a:pt x="2344501" y="299011"/>
                    <a:pt x="2902104" y="260917"/>
                    <a:pt x="3414830" y="226633"/>
                  </a:cubicBezTo>
                  <a:cubicBezTo>
                    <a:pt x="3918580" y="193302"/>
                    <a:pt x="4403258" y="161875"/>
                    <a:pt x="4913740" y="134257"/>
                  </a:cubicBezTo>
                  <a:cubicBezTo>
                    <a:pt x="5448904" y="105687"/>
                    <a:pt x="6028947" y="79022"/>
                    <a:pt x="6557380" y="59023"/>
                  </a:cubicBezTo>
                  <a:cubicBezTo>
                    <a:pt x="7048789" y="39976"/>
                    <a:pt x="7551418" y="23786"/>
                    <a:pt x="7981119" y="14263"/>
                  </a:cubicBezTo>
                  <a:cubicBezTo>
                    <a:pt x="8336774" y="5692"/>
                    <a:pt x="8691306" y="-2879"/>
                    <a:pt x="8957206" y="930"/>
                  </a:cubicBezTo>
                  <a:cubicBezTo>
                    <a:pt x="9140082" y="2835"/>
                    <a:pt x="9366714" y="-1927"/>
                    <a:pt x="9422810" y="19977"/>
                  </a:cubicBezTo>
                  <a:cubicBezTo>
                    <a:pt x="9438518" y="26643"/>
                    <a:pt x="9443005" y="33310"/>
                    <a:pt x="9447493" y="42833"/>
                  </a:cubicBezTo>
                  <a:cubicBezTo>
                    <a:pt x="9450859" y="53309"/>
                    <a:pt x="9451981" y="70451"/>
                    <a:pt x="9441884" y="82831"/>
                  </a:cubicBezTo>
                  <a:cubicBezTo>
                    <a:pt x="9423932" y="103782"/>
                    <a:pt x="9381299" y="119972"/>
                    <a:pt x="9311738" y="138066"/>
                  </a:cubicBezTo>
                  <a:cubicBezTo>
                    <a:pt x="9090717" y="195206"/>
                    <a:pt x="8396237" y="237109"/>
                    <a:pt x="7858828" y="287583"/>
                  </a:cubicBezTo>
                  <a:cubicBezTo>
                    <a:pt x="7193518" y="350437"/>
                    <a:pt x="6220798" y="423766"/>
                    <a:pt x="5621683" y="480906"/>
                  </a:cubicBezTo>
                  <a:cubicBezTo>
                    <a:pt x="5217786" y="518999"/>
                    <a:pt x="4912618" y="549474"/>
                    <a:pt x="4610817" y="585663"/>
                  </a:cubicBezTo>
                  <a:cubicBezTo>
                    <a:pt x="4363990" y="614233"/>
                    <a:pt x="4086871" y="643755"/>
                    <a:pt x="3938776" y="675182"/>
                  </a:cubicBezTo>
                  <a:cubicBezTo>
                    <a:pt x="3863606" y="691372"/>
                    <a:pt x="3808631" y="721846"/>
                    <a:pt x="3773850" y="723751"/>
                  </a:cubicBezTo>
                  <a:cubicBezTo>
                    <a:pt x="3758144" y="724703"/>
                    <a:pt x="3748046" y="722799"/>
                    <a:pt x="3737948" y="718037"/>
                  </a:cubicBezTo>
                  <a:cubicBezTo>
                    <a:pt x="3728973" y="712323"/>
                    <a:pt x="3719998" y="701847"/>
                    <a:pt x="3716631" y="693276"/>
                  </a:cubicBezTo>
                  <a:cubicBezTo>
                    <a:pt x="3714388" y="683753"/>
                    <a:pt x="3715510" y="671373"/>
                    <a:pt x="3719998" y="662802"/>
                  </a:cubicBezTo>
                  <a:cubicBezTo>
                    <a:pt x="3724485" y="654231"/>
                    <a:pt x="3730095" y="647564"/>
                    <a:pt x="3745802" y="641850"/>
                  </a:cubicBezTo>
                  <a:cubicBezTo>
                    <a:pt x="3803021" y="622804"/>
                    <a:pt x="3982531" y="647564"/>
                    <a:pt x="4191212" y="647564"/>
                  </a:cubicBezTo>
                  <a:cubicBezTo>
                    <a:pt x="4685986" y="648517"/>
                    <a:pt x="6211823" y="623756"/>
                    <a:pt x="6689769" y="625661"/>
                  </a:cubicBezTo>
                  <a:cubicBezTo>
                    <a:pt x="6881620" y="626613"/>
                    <a:pt x="7025228" y="615185"/>
                    <a:pt x="7093666" y="632327"/>
                  </a:cubicBezTo>
                  <a:cubicBezTo>
                    <a:pt x="7119471" y="638041"/>
                    <a:pt x="7129568" y="658992"/>
                    <a:pt x="7141910" y="657088"/>
                  </a:cubicBezTo>
                  <a:cubicBezTo>
                    <a:pt x="7154251" y="654231"/>
                    <a:pt x="7156495" y="628518"/>
                    <a:pt x="7167715" y="621851"/>
                  </a:cubicBezTo>
                  <a:cubicBezTo>
                    <a:pt x="7176689" y="617090"/>
                    <a:pt x="7189031" y="615185"/>
                    <a:pt x="7200251" y="616137"/>
                  </a:cubicBezTo>
                  <a:cubicBezTo>
                    <a:pt x="7210348" y="617090"/>
                    <a:pt x="7221567" y="621851"/>
                    <a:pt x="7229421" y="628518"/>
                  </a:cubicBezTo>
                  <a:cubicBezTo>
                    <a:pt x="7237275" y="634232"/>
                    <a:pt x="7244006" y="643755"/>
                    <a:pt x="7244006" y="653278"/>
                  </a:cubicBezTo>
                  <a:cubicBezTo>
                    <a:pt x="7245129" y="664706"/>
                    <a:pt x="7237275" y="683753"/>
                    <a:pt x="7228299" y="691372"/>
                  </a:cubicBezTo>
                  <a:cubicBezTo>
                    <a:pt x="7221567" y="698990"/>
                    <a:pt x="7209226" y="701847"/>
                    <a:pt x="7199128" y="702800"/>
                  </a:cubicBezTo>
                  <a:cubicBezTo>
                    <a:pt x="7187909" y="703752"/>
                    <a:pt x="7175568" y="702800"/>
                    <a:pt x="7166592" y="697086"/>
                  </a:cubicBezTo>
                  <a:cubicBezTo>
                    <a:pt x="7156495" y="690419"/>
                    <a:pt x="7143032" y="673277"/>
                    <a:pt x="7141910" y="661849"/>
                  </a:cubicBezTo>
                  <a:cubicBezTo>
                    <a:pt x="7141910" y="649469"/>
                    <a:pt x="7153129" y="632327"/>
                    <a:pt x="7163227" y="624708"/>
                  </a:cubicBezTo>
                  <a:cubicBezTo>
                    <a:pt x="7171080" y="618042"/>
                    <a:pt x="7183421" y="616137"/>
                    <a:pt x="7194641" y="616137"/>
                  </a:cubicBezTo>
                  <a:cubicBezTo>
                    <a:pt x="7204738" y="616137"/>
                    <a:pt x="7217080" y="618994"/>
                    <a:pt x="7224933" y="625661"/>
                  </a:cubicBezTo>
                  <a:cubicBezTo>
                    <a:pt x="7235031" y="633279"/>
                    <a:pt x="7250738" y="651374"/>
                    <a:pt x="7245129" y="662802"/>
                  </a:cubicBezTo>
                  <a:cubicBezTo>
                    <a:pt x="7235031" y="683753"/>
                    <a:pt x="7168836" y="704704"/>
                    <a:pt x="7092544" y="718037"/>
                  </a:cubicBezTo>
                  <a:cubicBezTo>
                    <a:pt x="6891718" y="752321"/>
                    <a:pt x="6381236" y="711371"/>
                    <a:pt x="5961630" y="712323"/>
                  </a:cubicBezTo>
                  <a:cubicBezTo>
                    <a:pt x="5437685" y="714228"/>
                    <a:pt x="4578280" y="735179"/>
                    <a:pt x="4188968" y="733274"/>
                  </a:cubicBezTo>
                  <a:cubicBezTo>
                    <a:pt x="3998238" y="732322"/>
                    <a:pt x="3814240" y="732322"/>
                    <a:pt x="3761509" y="723751"/>
                  </a:cubicBezTo>
                  <a:cubicBezTo>
                    <a:pt x="3749168" y="721846"/>
                    <a:pt x="3745802" y="721846"/>
                    <a:pt x="3737948" y="718037"/>
                  </a:cubicBezTo>
                  <a:cubicBezTo>
                    <a:pt x="3730095" y="712323"/>
                    <a:pt x="3719998" y="701847"/>
                    <a:pt x="3716631" y="693276"/>
                  </a:cubicBezTo>
                  <a:cubicBezTo>
                    <a:pt x="3714388" y="683753"/>
                    <a:pt x="3715510" y="671373"/>
                    <a:pt x="3719998" y="662802"/>
                  </a:cubicBezTo>
                  <a:cubicBezTo>
                    <a:pt x="3724485" y="654231"/>
                    <a:pt x="3732339" y="648517"/>
                    <a:pt x="3745802" y="641850"/>
                  </a:cubicBezTo>
                  <a:cubicBezTo>
                    <a:pt x="3777216" y="625661"/>
                    <a:pt x="3843411" y="606614"/>
                    <a:pt x="3923068" y="590424"/>
                  </a:cubicBezTo>
                  <a:cubicBezTo>
                    <a:pt x="4074530" y="558045"/>
                    <a:pt x="4350527" y="529475"/>
                    <a:pt x="4598475" y="499953"/>
                  </a:cubicBezTo>
                  <a:cubicBezTo>
                    <a:pt x="4901399" y="463764"/>
                    <a:pt x="5180761" y="436146"/>
                    <a:pt x="5611586" y="395196"/>
                  </a:cubicBezTo>
                  <a:cubicBezTo>
                    <a:pt x="6366650" y="321866"/>
                    <a:pt x="8125850" y="175207"/>
                    <a:pt x="8735062" y="115210"/>
                  </a:cubicBezTo>
                  <a:cubicBezTo>
                    <a:pt x="8988621" y="90450"/>
                    <a:pt x="9155789" y="82831"/>
                    <a:pt x="9272471" y="58070"/>
                  </a:cubicBezTo>
                  <a:cubicBezTo>
                    <a:pt x="9330811" y="44738"/>
                    <a:pt x="9370079" y="16168"/>
                    <a:pt x="9399250" y="15215"/>
                  </a:cubicBezTo>
                  <a:cubicBezTo>
                    <a:pt x="9413835" y="15215"/>
                    <a:pt x="9423932" y="19977"/>
                    <a:pt x="9432908" y="25691"/>
                  </a:cubicBezTo>
                  <a:cubicBezTo>
                    <a:pt x="9441884" y="32357"/>
                    <a:pt x="9448615" y="42833"/>
                    <a:pt x="9449737" y="52356"/>
                  </a:cubicBezTo>
                  <a:cubicBezTo>
                    <a:pt x="9450859" y="63784"/>
                    <a:pt x="9443005" y="81879"/>
                    <a:pt x="9434030" y="90450"/>
                  </a:cubicBezTo>
                  <a:cubicBezTo>
                    <a:pt x="9426176" y="97116"/>
                    <a:pt x="9418322" y="99021"/>
                    <a:pt x="9400371" y="101878"/>
                  </a:cubicBezTo>
                  <a:cubicBezTo>
                    <a:pt x="9337543" y="110449"/>
                    <a:pt x="9134472" y="88545"/>
                    <a:pt x="8958328" y="86640"/>
                  </a:cubicBezTo>
                  <a:cubicBezTo>
                    <a:pt x="8696916" y="83783"/>
                    <a:pt x="8340140" y="92354"/>
                    <a:pt x="7985607" y="99973"/>
                  </a:cubicBezTo>
                  <a:cubicBezTo>
                    <a:pt x="7555905" y="109496"/>
                    <a:pt x="7053277" y="125686"/>
                    <a:pt x="6562990" y="144733"/>
                  </a:cubicBezTo>
                  <a:cubicBezTo>
                    <a:pt x="6035678" y="164732"/>
                    <a:pt x="5455636" y="191397"/>
                    <a:pt x="4921594" y="220919"/>
                  </a:cubicBezTo>
                  <a:cubicBezTo>
                    <a:pt x="4411112" y="247585"/>
                    <a:pt x="3926434" y="279012"/>
                    <a:pt x="3422684" y="312343"/>
                  </a:cubicBezTo>
                  <a:cubicBezTo>
                    <a:pt x="2911080" y="346627"/>
                    <a:pt x="2354598" y="385673"/>
                    <a:pt x="1874409" y="424718"/>
                  </a:cubicBezTo>
                  <a:cubicBezTo>
                    <a:pt x="1455926" y="459002"/>
                    <a:pt x="994809" y="499953"/>
                    <a:pt x="700861" y="533284"/>
                  </a:cubicBezTo>
                  <a:cubicBezTo>
                    <a:pt x="523595" y="553283"/>
                    <a:pt x="391206" y="571378"/>
                    <a:pt x="274525" y="591377"/>
                  </a:cubicBezTo>
                  <a:cubicBezTo>
                    <a:pt x="190379" y="604709"/>
                    <a:pt x="102868" y="632327"/>
                    <a:pt x="61356" y="632327"/>
                  </a:cubicBezTo>
                  <a:cubicBezTo>
                    <a:pt x="43405" y="632327"/>
                    <a:pt x="34430" y="631375"/>
                    <a:pt x="24332" y="626613"/>
                  </a:cubicBezTo>
                  <a:cubicBezTo>
                    <a:pt x="14235" y="620899"/>
                    <a:pt x="5259" y="610423"/>
                    <a:pt x="1894" y="600900"/>
                  </a:cubicBezTo>
                  <a:cubicBezTo>
                    <a:pt x="-1472" y="591377"/>
                    <a:pt x="-350" y="578044"/>
                    <a:pt x="5259" y="569473"/>
                  </a:cubicBezTo>
                  <a:cubicBezTo>
                    <a:pt x="9747" y="560902"/>
                    <a:pt x="20966" y="550426"/>
                    <a:pt x="31064" y="547569"/>
                  </a:cubicBezTo>
                  <a:cubicBezTo>
                    <a:pt x="41161" y="544712"/>
                    <a:pt x="47893" y="552331"/>
                    <a:pt x="63600" y="552331"/>
                  </a:cubicBezTo>
                  <a:cubicBezTo>
                    <a:pt x="109600" y="552331"/>
                    <a:pt x="286866" y="512333"/>
                    <a:pt x="335109" y="513285"/>
                  </a:cubicBezTo>
                  <a:cubicBezTo>
                    <a:pt x="353060" y="514238"/>
                    <a:pt x="360914" y="515190"/>
                    <a:pt x="371011" y="519952"/>
                  </a:cubicBezTo>
                  <a:cubicBezTo>
                    <a:pt x="379987" y="524713"/>
                    <a:pt x="390084" y="535189"/>
                    <a:pt x="392328" y="544712"/>
                  </a:cubicBezTo>
                  <a:cubicBezTo>
                    <a:pt x="394572" y="556140"/>
                    <a:pt x="390084" y="575187"/>
                    <a:pt x="382231" y="583758"/>
                  </a:cubicBezTo>
                  <a:cubicBezTo>
                    <a:pt x="375499" y="592329"/>
                    <a:pt x="350816" y="598995"/>
                    <a:pt x="350816" y="598995"/>
                  </a:cubicBezTo>
                </a:path>
              </a:pathLst>
            </a:custGeom>
            <a:solidFill>
              <a:srgbClr val="FFDA68"/>
            </a:solidFill>
            <a:ln cap="sq">
              <a:noFill/>
              <a:prstDash val="solid"/>
              <a:miter/>
            </a:ln>
          </p:spPr>
          <p:txBody>
            <a:bodyPr/>
            <a:lstStyle/>
            <a:p>
              <a:endParaRPr lang="en-US"/>
            </a:p>
          </p:txBody>
        </p:sp>
      </p:grpSp>
      <p:sp>
        <p:nvSpPr>
          <p:cNvPr id="18" name="Freeform 18"/>
          <p:cNvSpPr/>
          <p:nvPr/>
        </p:nvSpPr>
        <p:spPr>
          <a:xfrm>
            <a:off x="7525576" y="5912990"/>
            <a:ext cx="4135645" cy="3718196"/>
          </a:xfrm>
          <a:custGeom>
            <a:avLst/>
            <a:gdLst/>
            <a:ahLst/>
            <a:cxnLst/>
            <a:rect l="l" t="t" r="r" b="b"/>
            <a:pathLst>
              <a:path w="4135645" h="3718196">
                <a:moveTo>
                  <a:pt x="0" y="0"/>
                </a:moveTo>
                <a:lnTo>
                  <a:pt x="4135645" y="0"/>
                </a:lnTo>
                <a:lnTo>
                  <a:pt x="4135645" y="3718196"/>
                </a:lnTo>
                <a:lnTo>
                  <a:pt x="0" y="3718196"/>
                </a:lnTo>
                <a:lnTo>
                  <a:pt x="0" y="0"/>
                </a:lnTo>
                <a:close/>
              </a:path>
            </a:pathLst>
          </a:custGeom>
          <a:blipFill>
            <a:blip r:embed="rId13"/>
            <a:stretch>
              <a:fillRect t="-11227"/>
            </a:stretch>
          </a:blipFill>
        </p:spPr>
        <p:txBody>
          <a:bodyPr/>
          <a:lstStyle/>
          <a:p>
            <a:endParaRPr lang="en-US"/>
          </a:p>
        </p:txBody>
      </p:sp>
      <p:sp>
        <p:nvSpPr>
          <p:cNvPr id="19" name="TextBox 19"/>
          <p:cNvSpPr txBox="1"/>
          <p:nvPr/>
        </p:nvSpPr>
        <p:spPr>
          <a:xfrm>
            <a:off x="1881433" y="4130317"/>
            <a:ext cx="15065008" cy="1514263"/>
          </a:xfrm>
          <a:prstGeom prst="rect">
            <a:avLst/>
          </a:prstGeom>
        </p:spPr>
        <p:txBody>
          <a:bodyPr lIns="0" tIns="0" rIns="0" bIns="0" rtlCol="0" anchor="t">
            <a:spAutoFit/>
          </a:bodyPr>
          <a:lstStyle/>
          <a:p>
            <a:pPr algn="ctr">
              <a:lnSpc>
                <a:spcPts val="5786"/>
              </a:lnSpc>
              <a:spcBef>
                <a:spcPct val="0"/>
              </a:spcBef>
            </a:pPr>
            <a:r>
              <a:rPr lang="en-US" sz="4133">
                <a:solidFill>
                  <a:srgbClr val="2A2B39"/>
                </a:solidFill>
                <a:latin typeface="Ballpoint"/>
                <a:ea typeface="Ballpoint"/>
                <a:cs typeface="Ballpoint"/>
                <a:sym typeface="Ballpoint"/>
              </a:rPr>
              <a:t>Special thanks to Sinead Thompson RN RM and Denise O’Brien RN RM - Original authors of the Labor Hopscotch framework</a:t>
            </a:r>
          </a:p>
        </p:txBody>
      </p:sp>
      <p:sp>
        <p:nvSpPr>
          <p:cNvPr id="20" name="Freeform 20"/>
          <p:cNvSpPr/>
          <p:nvPr/>
        </p:nvSpPr>
        <p:spPr>
          <a:xfrm>
            <a:off x="14925031" y="9257398"/>
            <a:ext cx="3184675" cy="747576"/>
          </a:xfrm>
          <a:custGeom>
            <a:avLst/>
            <a:gdLst/>
            <a:ahLst/>
            <a:cxnLst/>
            <a:rect l="l" t="t" r="r" b="b"/>
            <a:pathLst>
              <a:path w="3184675" h="747576">
                <a:moveTo>
                  <a:pt x="0" y="0"/>
                </a:moveTo>
                <a:lnTo>
                  <a:pt x="3184676" y="0"/>
                </a:lnTo>
                <a:lnTo>
                  <a:pt x="3184676" y="747576"/>
                </a:lnTo>
                <a:lnTo>
                  <a:pt x="0" y="747576"/>
                </a:lnTo>
                <a:lnTo>
                  <a:pt x="0" y="0"/>
                </a:lnTo>
                <a:close/>
              </a:path>
            </a:pathLst>
          </a:custGeom>
          <a:blipFill>
            <a:blip r:embed="rId14"/>
            <a:stretch>
              <a:fillRect/>
            </a:stretch>
          </a:blipFill>
        </p:spPr>
        <p:txBody>
          <a:bodyPr/>
          <a:lstStyle/>
          <a:p>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6ECB58C-BA87-660A-0FC4-E4F74AEC8658}"/>
              </a:ext>
            </a:extLst>
          </p:cNvPr>
          <p:cNvSpPr>
            <a:spLocks noGrp="1"/>
          </p:cNvSpPr>
          <p:nvPr>
            <p:ph type="body" sz="quarter" idx="17"/>
          </p:nvPr>
        </p:nvSpPr>
        <p:spPr>
          <a:xfrm>
            <a:off x="642931" y="5388074"/>
            <a:ext cx="12512804" cy="3294576"/>
          </a:xfrm>
        </p:spPr>
        <p:txBody>
          <a:bodyPr/>
          <a:lstStyle/>
          <a:p>
            <a:r>
              <a:rPr lang="en-US" dirty="0"/>
              <a:t>Q &amp; A</a:t>
            </a:r>
          </a:p>
        </p:txBody>
      </p:sp>
      <p:sp>
        <p:nvSpPr>
          <p:cNvPr id="3" name="Text Placeholder 2">
            <a:extLst>
              <a:ext uri="{FF2B5EF4-FFF2-40B4-BE49-F238E27FC236}">
                <a16:creationId xmlns:a16="http://schemas.microsoft.com/office/drawing/2014/main" id="{F1A4972E-79B3-0066-E6A6-4E78B58D50F6}"/>
              </a:ext>
            </a:extLst>
          </p:cNvPr>
          <p:cNvSpPr>
            <a:spLocks noGrp="1"/>
          </p:cNvSpPr>
          <p:nvPr>
            <p:ph type="body" sz="quarter" idx="18"/>
          </p:nvPr>
        </p:nvSpPr>
        <p:spPr/>
        <p:txBody>
          <a:bodyPr/>
          <a:lstStyle/>
          <a:p>
            <a:r>
              <a:rPr lang="en-US" dirty="0"/>
              <a:t>Please submit questions in the chat!</a:t>
            </a:r>
          </a:p>
        </p:txBody>
      </p:sp>
    </p:spTree>
    <p:extLst>
      <p:ext uri="{BB962C8B-B14F-4D97-AF65-F5344CB8AC3E}">
        <p14:creationId xmlns:p14="http://schemas.microsoft.com/office/powerpoint/2010/main" val="10698137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B847B8-BC05-48EE-0DC8-48B768C0B44D}"/>
              </a:ext>
            </a:extLst>
          </p:cNvPr>
          <p:cNvSpPr>
            <a:spLocks noGrp="1"/>
          </p:cNvSpPr>
          <p:nvPr>
            <p:ph type="body" sz="quarter" idx="23"/>
          </p:nvPr>
        </p:nvSpPr>
        <p:spPr/>
        <p:txBody>
          <a:bodyPr>
            <a:normAutofit fontScale="92500" lnSpcReduction="10000"/>
          </a:bodyPr>
          <a:lstStyle/>
          <a:p>
            <a:pPr>
              <a:tabLst>
                <a:tab pos="14216063" algn="l"/>
              </a:tabLst>
            </a:pPr>
            <a:r>
              <a:rPr lang="en-US" dirty="0"/>
              <a:t>Lessons from the Learning Initiative Webinar Sprint</a:t>
            </a:r>
          </a:p>
        </p:txBody>
      </p:sp>
      <p:sp>
        <p:nvSpPr>
          <p:cNvPr id="3" name="Text Placeholder 2">
            <a:extLst>
              <a:ext uri="{FF2B5EF4-FFF2-40B4-BE49-F238E27FC236}">
                <a16:creationId xmlns:a16="http://schemas.microsoft.com/office/drawing/2014/main" id="{8A9A7E43-285C-9702-9A79-FFC82F88A47E}"/>
              </a:ext>
            </a:extLst>
          </p:cNvPr>
          <p:cNvSpPr>
            <a:spLocks noGrp="1"/>
          </p:cNvSpPr>
          <p:nvPr>
            <p:ph type="body" sz="quarter" idx="24"/>
          </p:nvPr>
        </p:nvSpPr>
        <p:spPr/>
        <p:txBody>
          <a:bodyPr/>
          <a:lstStyle/>
          <a:p>
            <a:r>
              <a:rPr lang="en-US" dirty="0"/>
              <a:t>Round 1 and 2 highlights</a:t>
            </a:r>
          </a:p>
        </p:txBody>
      </p:sp>
      <p:sp>
        <p:nvSpPr>
          <p:cNvPr id="5" name="Text Placeholder 4">
            <a:extLst>
              <a:ext uri="{FF2B5EF4-FFF2-40B4-BE49-F238E27FC236}">
                <a16:creationId xmlns:a16="http://schemas.microsoft.com/office/drawing/2014/main" id="{9A0B6676-B167-761D-AC63-19A5EB333789}"/>
              </a:ext>
            </a:extLst>
          </p:cNvPr>
          <p:cNvSpPr>
            <a:spLocks noGrp="1"/>
          </p:cNvSpPr>
          <p:nvPr>
            <p:ph type="body" sz="quarter" idx="26"/>
          </p:nvPr>
        </p:nvSpPr>
        <p:spPr/>
        <p:txBody>
          <a:bodyPr/>
          <a:lstStyle/>
          <a:p>
            <a:pPr>
              <a:spcAft>
                <a:spcPts val="1800"/>
              </a:spcAft>
            </a:pPr>
            <a:r>
              <a:rPr lang="en-US" sz="3600" dirty="0"/>
              <a:t>Doula Partnership and Team Engagement: Building Blocks of Culture Change</a:t>
            </a:r>
          </a:p>
          <a:p>
            <a:pPr>
              <a:spcAft>
                <a:spcPts val="1800"/>
              </a:spcAft>
            </a:pPr>
            <a:r>
              <a:rPr lang="en-US" sz="3600" dirty="0"/>
              <a:t>Doula Engagement and Patient Advocacy</a:t>
            </a:r>
          </a:p>
          <a:p>
            <a:pPr>
              <a:spcAft>
                <a:spcPts val="1800"/>
              </a:spcAft>
            </a:pPr>
            <a:r>
              <a:rPr lang="en-US" sz="3600" dirty="0"/>
              <a:t>Staff and Leadership Engagement</a:t>
            </a:r>
          </a:p>
        </p:txBody>
      </p:sp>
      <p:pic>
        <p:nvPicPr>
          <p:cNvPr id="12" name="Picture Placeholder 11" descr="A group of people smiling&#10;&#10;AI-generated content may be incorrect.">
            <a:extLst>
              <a:ext uri="{FF2B5EF4-FFF2-40B4-BE49-F238E27FC236}">
                <a16:creationId xmlns:a16="http://schemas.microsoft.com/office/drawing/2014/main" id="{F792C2DA-FD6D-9F8C-9725-747ADB83892D}"/>
              </a:ext>
            </a:extLst>
          </p:cNvPr>
          <p:cNvPicPr>
            <a:picLocks noGrp="1" noChangeAspect="1"/>
          </p:cNvPicPr>
          <p:nvPr>
            <p:ph type="pic" sz="quarter" idx="25"/>
          </p:nvPr>
        </p:nvPicPr>
        <p:blipFill>
          <a:blip r:embed="rId3"/>
          <a:srcRect l="956" r="1947" b="7922"/>
          <a:stretch>
            <a:fillRect/>
          </a:stretch>
        </p:blipFill>
        <p:spPr>
          <a:xfrm>
            <a:off x="789711" y="3136112"/>
            <a:ext cx="7794696" cy="4179090"/>
          </a:xfrm>
          <a:prstGeom prst="rect">
            <a:avLst/>
          </a:prstGeom>
        </p:spPr>
      </p:pic>
      <p:pic>
        <p:nvPicPr>
          <p:cNvPr id="14" name="Picture 13" descr="A pregnant person with blue and white stripes&#10;&#10;AI-generated content may be incorrect.">
            <a:extLst>
              <a:ext uri="{FF2B5EF4-FFF2-40B4-BE49-F238E27FC236}">
                <a16:creationId xmlns:a16="http://schemas.microsoft.com/office/drawing/2014/main" id="{3948AC5F-93E2-76F1-8A2B-3B2C6017D12C}"/>
              </a:ext>
            </a:extLst>
          </p:cNvPr>
          <p:cNvPicPr>
            <a:picLocks noChangeAspect="1"/>
          </p:cNvPicPr>
          <p:nvPr/>
        </p:nvPicPr>
        <p:blipFill>
          <a:blip r:embed="rId4"/>
          <a:stretch>
            <a:fillRect/>
          </a:stretch>
        </p:blipFill>
        <p:spPr>
          <a:xfrm>
            <a:off x="143742" y="29921"/>
            <a:ext cx="778932" cy="1192242"/>
          </a:xfrm>
          <a:prstGeom prst="rect">
            <a:avLst/>
          </a:prstGeom>
        </p:spPr>
      </p:pic>
    </p:spTree>
    <p:extLst>
      <p:ext uri="{BB962C8B-B14F-4D97-AF65-F5344CB8AC3E}">
        <p14:creationId xmlns:p14="http://schemas.microsoft.com/office/powerpoint/2010/main" val="23082972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E4770D6-1B26-C4FE-F95F-B62D1C7C005C}"/>
              </a:ext>
            </a:extLst>
          </p:cNvPr>
          <p:cNvSpPr>
            <a:spLocks noGrp="1"/>
          </p:cNvSpPr>
          <p:nvPr>
            <p:ph type="body" sz="quarter" idx="23"/>
          </p:nvPr>
        </p:nvSpPr>
        <p:spPr/>
        <p:txBody>
          <a:bodyPr>
            <a:normAutofit fontScale="92500" lnSpcReduction="10000"/>
          </a:bodyPr>
          <a:lstStyle/>
          <a:p>
            <a:r>
              <a:rPr lang="en-US" dirty="0"/>
              <a:t>Thank you for joining us!</a:t>
            </a:r>
          </a:p>
        </p:txBody>
      </p:sp>
      <p:sp>
        <p:nvSpPr>
          <p:cNvPr id="3" name="Text Placeholder 2">
            <a:extLst>
              <a:ext uri="{FF2B5EF4-FFF2-40B4-BE49-F238E27FC236}">
                <a16:creationId xmlns:a16="http://schemas.microsoft.com/office/drawing/2014/main" id="{518CBBE3-AEAF-7FC0-A05A-2E1065FAD811}"/>
              </a:ext>
            </a:extLst>
          </p:cNvPr>
          <p:cNvSpPr>
            <a:spLocks noGrp="1"/>
          </p:cNvSpPr>
          <p:nvPr>
            <p:ph type="body" sz="quarter" idx="24"/>
          </p:nvPr>
        </p:nvSpPr>
        <p:spPr/>
        <p:txBody>
          <a:bodyPr/>
          <a:lstStyle/>
          <a:p>
            <a:r>
              <a:rPr lang="en-US" dirty="0"/>
              <a:t>Stay involved with CMQCC</a:t>
            </a:r>
          </a:p>
        </p:txBody>
      </p:sp>
      <p:sp>
        <p:nvSpPr>
          <p:cNvPr id="4" name="Text Placeholder 3">
            <a:extLst>
              <a:ext uri="{FF2B5EF4-FFF2-40B4-BE49-F238E27FC236}">
                <a16:creationId xmlns:a16="http://schemas.microsoft.com/office/drawing/2014/main" id="{63BA3780-605A-8DDE-73ED-68FA602FBA30}"/>
              </a:ext>
            </a:extLst>
          </p:cNvPr>
          <p:cNvSpPr>
            <a:spLocks noGrp="1"/>
          </p:cNvSpPr>
          <p:nvPr>
            <p:ph type="body" sz="quarter" idx="27"/>
          </p:nvPr>
        </p:nvSpPr>
        <p:spPr>
          <a:xfrm>
            <a:off x="636815" y="5808494"/>
            <a:ext cx="3886200" cy="666750"/>
          </a:xfrm>
        </p:spPr>
        <p:txBody>
          <a:bodyPr anchor="ctr"/>
          <a:lstStyle/>
          <a:p>
            <a:r>
              <a:rPr lang="en-US" sz="3000" b="1" dirty="0"/>
              <a:t>TOOLKITS</a:t>
            </a:r>
          </a:p>
        </p:txBody>
      </p:sp>
      <p:sp>
        <p:nvSpPr>
          <p:cNvPr id="5" name="Text Placeholder 4">
            <a:extLst>
              <a:ext uri="{FF2B5EF4-FFF2-40B4-BE49-F238E27FC236}">
                <a16:creationId xmlns:a16="http://schemas.microsoft.com/office/drawing/2014/main" id="{91268F9A-F493-0E2C-D4B4-BF193BF22C20}"/>
              </a:ext>
            </a:extLst>
          </p:cNvPr>
          <p:cNvSpPr>
            <a:spLocks noGrp="1"/>
          </p:cNvSpPr>
          <p:nvPr>
            <p:ph type="body" sz="quarter" idx="28"/>
          </p:nvPr>
        </p:nvSpPr>
        <p:spPr>
          <a:xfrm>
            <a:off x="636815" y="6746339"/>
            <a:ext cx="3886200" cy="1682945"/>
          </a:xfrm>
        </p:spPr>
        <p:txBody>
          <a:bodyPr>
            <a:normAutofit lnSpcReduction="10000"/>
          </a:bodyPr>
          <a:lstStyle/>
          <a:p>
            <a:pPr algn="ctr"/>
            <a:r>
              <a:rPr lang="en-US" sz="2700" dirty="0"/>
              <a:t>Evidence-based toolkits on leading causes of preventable maternal morbidity and mortality.</a:t>
            </a:r>
          </a:p>
        </p:txBody>
      </p:sp>
      <p:sp>
        <p:nvSpPr>
          <p:cNvPr id="6" name="Text Placeholder 5">
            <a:extLst>
              <a:ext uri="{FF2B5EF4-FFF2-40B4-BE49-F238E27FC236}">
                <a16:creationId xmlns:a16="http://schemas.microsoft.com/office/drawing/2014/main" id="{36693F7E-33DE-8349-8BFD-F635CE7405B1}"/>
              </a:ext>
            </a:extLst>
          </p:cNvPr>
          <p:cNvSpPr>
            <a:spLocks noGrp="1"/>
          </p:cNvSpPr>
          <p:nvPr>
            <p:ph type="body" sz="quarter" idx="29"/>
          </p:nvPr>
        </p:nvSpPr>
        <p:spPr>
          <a:xfrm>
            <a:off x="5094344" y="5808492"/>
            <a:ext cx="3886200" cy="666750"/>
          </a:xfrm>
        </p:spPr>
        <p:txBody>
          <a:bodyPr anchor="ctr"/>
          <a:lstStyle/>
          <a:p>
            <a:r>
              <a:rPr lang="en-US" sz="3000" b="1" dirty="0"/>
              <a:t>IMPLEMENTATION</a:t>
            </a:r>
          </a:p>
        </p:txBody>
      </p:sp>
      <p:sp>
        <p:nvSpPr>
          <p:cNvPr id="7" name="Text Placeholder 6">
            <a:extLst>
              <a:ext uri="{FF2B5EF4-FFF2-40B4-BE49-F238E27FC236}">
                <a16:creationId xmlns:a16="http://schemas.microsoft.com/office/drawing/2014/main" id="{1BE3FB5D-CDA3-968F-9DA2-B2BEC1D09857}"/>
              </a:ext>
            </a:extLst>
          </p:cNvPr>
          <p:cNvSpPr>
            <a:spLocks noGrp="1"/>
          </p:cNvSpPr>
          <p:nvPr>
            <p:ph type="body" sz="quarter" idx="30"/>
          </p:nvPr>
        </p:nvSpPr>
        <p:spPr>
          <a:xfrm>
            <a:off x="5094344" y="6746338"/>
            <a:ext cx="3886200" cy="1682945"/>
          </a:xfrm>
        </p:spPr>
        <p:txBody>
          <a:bodyPr>
            <a:normAutofit fontScale="92500"/>
          </a:bodyPr>
          <a:lstStyle/>
          <a:p>
            <a:pPr algn="ctr"/>
            <a:r>
              <a:rPr lang="en-US" sz="2700" dirty="0"/>
              <a:t>Coaching on how to implement best practices and sharing among member hospitals.</a:t>
            </a:r>
          </a:p>
        </p:txBody>
      </p:sp>
      <p:sp>
        <p:nvSpPr>
          <p:cNvPr id="8" name="Text Placeholder 7">
            <a:extLst>
              <a:ext uri="{FF2B5EF4-FFF2-40B4-BE49-F238E27FC236}">
                <a16:creationId xmlns:a16="http://schemas.microsoft.com/office/drawing/2014/main" id="{D70D1642-B343-A7B8-425A-B22909378A73}"/>
              </a:ext>
            </a:extLst>
          </p:cNvPr>
          <p:cNvSpPr>
            <a:spLocks noGrp="1"/>
          </p:cNvSpPr>
          <p:nvPr>
            <p:ph type="body" sz="quarter" idx="31"/>
          </p:nvPr>
        </p:nvSpPr>
        <p:spPr>
          <a:xfrm>
            <a:off x="14002703" y="5808494"/>
            <a:ext cx="3886200" cy="666750"/>
          </a:xfrm>
        </p:spPr>
        <p:txBody>
          <a:bodyPr anchor="ctr"/>
          <a:lstStyle/>
          <a:p>
            <a:r>
              <a:rPr lang="en-US" sz="3000" b="1" dirty="0"/>
              <a:t>ENGAGEMENT</a:t>
            </a:r>
          </a:p>
        </p:txBody>
      </p:sp>
      <p:sp>
        <p:nvSpPr>
          <p:cNvPr id="9" name="Text Placeholder 8">
            <a:extLst>
              <a:ext uri="{FF2B5EF4-FFF2-40B4-BE49-F238E27FC236}">
                <a16:creationId xmlns:a16="http://schemas.microsoft.com/office/drawing/2014/main" id="{0812652D-397E-6DFD-4987-A6FCFF2108F6}"/>
              </a:ext>
            </a:extLst>
          </p:cNvPr>
          <p:cNvSpPr>
            <a:spLocks noGrp="1"/>
          </p:cNvSpPr>
          <p:nvPr>
            <p:ph type="body" sz="quarter" idx="32"/>
          </p:nvPr>
        </p:nvSpPr>
        <p:spPr>
          <a:xfrm>
            <a:off x="14002703" y="6746339"/>
            <a:ext cx="3886200" cy="1682945"/>
          </a:xfrm>
        </p:spPr>
        <p:txBody>
          <a:bodyPr>
            <a:normAutofit lnSpcReduction="10000"/>
          </a:bodyPr>
          <a:lstStyle/>
          <a:p>
            <a:pPr algn="ctr"/>
            <a:r>
              <a:rPr lang="en-US" sz="2700" dirty="0"/>
              <a:t>Engaging partners around aligned goals and promoting patient awareness.</a:t>
            </a:r>
          </a:p>
        </p:txBody>
      </p:sp>
      <p:sp>
        <p:nvSpPr>
          <p:cNvPr id="13" name="Text Placeholder 8">
            <a:extLst>
              <a:ext uri="{FF2B5EF4-FFF2-40B4-BE49-F238E27FC236}">
                <a16:creationId xmlns:a16="http://schemas.microsoft.com/office/drawing/2014/main" id="{3C5104B8-3E22-89E4-4574-5D732FE1F2E1}"/>
              </a:ext>
            </a:extLst>
          </p:cNvPr>
          <p:cNvSpPr txBox="1">
            <a:spLocks/>
          </p:cNvSpPr>
          <p:nvPr/>
        </p:nvSpPr>
        <p:spPr>
          <a:xfrm>
            <a:off x="9612527" y="6751672"/>
            <a:ext cx="3886200" cy="168294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rgbClr val="10587D"/>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2700" dirty="0"/>
              <a:t>Near real-time benchmarking data to support hospitals’ quality improvement.</a:t>
            </a:r>
          </a:p>
        </p:txBody>
      </p:sp>
      <p:sp>
        <p:nvSpPr>
          <p:cNvPr id="14" name="Text Placeholder 8">
            <a:extLst>
              <a:ext uri="{FF2B5EF4-FFF2-40B4-BE49-F238E27FC236}">
                <a16:creationId xmlns:a16="http://schemas.microsoft.com/office/drawing/2014/main" id="{89BBF26D-81BF-46FF-42AC-22E22BC10667}"/>
              </a:ext>
            </a:extLst>
          </p:cNvPr>
          <p:cNvSpPr txBox="1">
            <a:spLocks/>
          </p:cNvSpPr>
          <p:nvPr/>
        </p:nvSpPr>
        <p:spPr>
          <a:xfrm>
            <a:off x="9612527" y="5808492"/>
            <a:ext cx="3886200" cy="672084"/>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600" kern="1200">
                <a:solidFill>
                  <a:srgbClr val="10587D"/>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3000" b="1" dirty="0">
                <a:solidFill>
                  <a:srgbClr val="C35522"/>
                </a:solidFill>
              </a:rPr>
              <a:t>MATERNAL DATA CENTER</a:t>
            </a:r>
          </a:p>
        </p:txBody>
      </p:sp>
      <p:pic>
        <p:nvPicPr>
          <p:cNvPr id="15" name="Graphic 14" descr="Clipboard with solid fill">
            <a:extLst>
              <a:ext uri="{FF2B5EF4-FFF2-40B4-BE49-F238E27FC236}">
                <a16:creationId xmlns:a16="http://schemas.microsoft.com/office/drawing/2014/main" id="{57F8957D-B619-85B7-9CF2-5D5BB202C74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414055" y="2811780"/>
            <a:ext cx="2331720" cy="2331720"/>
          </a:xfrm>
          <a:prstGeom prst="rect">
            <a:avLst/>
          </a:prstGeom>
        </p:spPr>
      </p:pic>
      <p:pic>
        <p:nvPicPr>
          <p:cNvPr id="16" name="Graphic 15" descr="Teacher with solid fill">
            <a:extLst>
              <a:ext uri="{FF2B5EF4-FFF2-40B4-BE49-F238E27FC236}">
                <a16:creationId xmlns:a16="http://schemas.microsoft.com/office/drawing/2014/main" id="{2A677513-8574-779C-556F-458098FFB20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1584" y="2811780"/>
            <a:ext cx="2331720" cy="2331720"/>
          </a:xfrm>
          <a:prstGeom prst="rect">
            <a:avLst/>
          </a:prstGeom>
        </p:spPr>
      </p:pic>
      <p:pic>
        <p:nvPicPr>
          <p:cNvPr id="17" name="Graphic 16" descr="Bar chart with solid fill">
            <a:extLst>
              <a:ext uri="{FF2B5EF4-FFF2-40B4-BE49-F238E27FC236}">
                <a16:creationId xmlns:a16="http://schemas.microsoft.com/office/drawing/2014/main" id="{8F6F1FFD-00C2-5EB0-2C62-23D4BD906AA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389767" y="2811780"/>
            <a:ext cx="2331720" cy="2331720"/>
          </a:xfrm>
          <a:prstGeom prst="rect">
            <a:avLst/>
          </a:prstGeom>
        </p:spPr>
      </p:pic>
      <p:pic>
        <p:nvPicPr>
          <p:cNvPr id="18" name="Graphic 17" descr="Users with solid fill">
            <a:extLst>
              <a:ext uri="{FF2B5EF4-FFF2-40B4-BE49-F238E27FC236}">
                <a16:creationId xmlns:a16="http://schemas.microsoft.com/office/drawing/2014/main" id="{AC6E7DA5-A8DE-248E-7C2A-1455AE314E7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4779943" y="2811780"/>
            <a:ext cx="2331720" cy="2331720"/>
          </a:xfrm>
          <a:prstGeom prst="rect">
            <a:avLst/>
          </a:prstGeom>
        </p:spPr>
      </p:pic>
    </p:spTree>
    <p:extLst>
      <p:ext uri="{BB962C8B-B14F-4D97-AF65-F5344CB8AC3E}">
        <p14:creationId xmlns:p14="http://schemas.microsoft.com/office/powerpoint/2010/main" val="28181226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70A26F6-BC48-96E3-B633-A12FC1E6C326}"/>
              </a:ext>
            </a:extLst>
          </p:cNvPr>
          <p:cNvSpPr/>
          <p:nvPr/>
        </p:nvSpPr>
        <p:spPr>
          <a:xfrm>
            <a:off x="375557" y="5698671"/>
            <a:ext cx="3396344" cy="282484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3" name="Rectangle 2">
            <a:extLst>
              <a:ext uri="{FF2B5EF4-FFF2-40B4-BE49-F238E27FC236}">
                <a16:creationId xmlns:a16="http://schemas.microsoft.com/office/drawing/2014/main" id="{86EA8A22-C5C2-E046-996C-A21C6C05B6C2}"/>
              </a:ext>
            </a:extLst>
          </p:cNvPr>
          <p:cNvSpPr/>
          <p:nvPr/>
        </p:nvSpPr>
        <p:spPr>
          <a:xfrm>
            <a:off x="375557" y="5698671"/>
            <a:ext cx="3094266" cy="225334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10587D"/>
                </a:solidFill>
                <a:hlinkClick r:id="rId2"/>
              </a:rPr>
              <a:t>ChristaWalczak</a:t>
            </a:r>
          </a:p>
          <a:p>
            <a:pPr algn="ctr"/>
            <a:r>
              <a:rPr lang="en-US" sz="2800" b="1" dirty="0">
                <a:solidFill>
                  <a:srgbClr val="10587D"/>
                </a:solidFill>
                <a:hlinkClick r:id="rId2"/>
              </a:rPr>
              <a:t>@Stanford.edu</a:t>
            </a:r>
            <a:endParaRPr lang="en-US" sz="2800" b="1" dirty="0">
              <a:solidFill>
                <a:srgbClr val="10587D"/>
              </a:solidFill>
            </a:endParaRPr>
          </a:p>
          <a:p>
            <a:pPr algn="ctr"/>
            <a:r>
              <a:rPr lang="en-US" sz="2800" b="1" dirty="0" err="1">
                <a:solidFill>
                  <a:srgbClr val="10587D"/>
                </a:solidFill>
              </a:rPr>
              <a:t>Tdeeds</a:t>
            </a:r>
            <a:r>
              <a:rPr lang="en-US" sz="2800" b="1" dirty="0">
                <a:solidFill>
                  <a:srgbClr val="10587D"/>
                </a:solidFill>
              </a:rPr>
              <a:t>@</a:t>
            </a:r>
          </a:p>
          <a:p>
            <a:pPr algn="ctr"/>
            <a:r>
              <a:rPr lang="en-US" sz="2800" b="1" dirty="0" err="1">
                <a:solidFill>
                  <a:srgbClr val="10587D"/>
                </a:solidFill>
              </a:rPr>
              <a:t>Stanford.edu</a:t>
            </a:r>
            <a:endParaRPr lang="en-US" sz="2800" b="1" dirty="0">
              <a:solidFill>
                <a:srgbClr val="10587D"/>
              </a:solidFill>
            </a:endParaRPr>
          </a:p>
        </p:txBody>
      </p:sp>
    </p:spTree>
    <p:extLst>
      <p:ext uri="{BB962C8B-B14F-4D97-AF65-F5344CB8AC3E}">
        <p14:creationId xmlns:p14="http://schemas.microsoft.com/office/powerpoint/2010/main" val="41730831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76875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CMQCC Brand">
      <a:dk1>
        <a:srgbClr val="000000"/>
      </a:dk1>
      <a:lt1>
        <a:srgbClr val="FFFFFF"/>
      </a:lt1>
      <a:dk2>
        <a:srgbClr val="D85D5B"/>
      </a:dk2>
      <a:lt2>
        <a:srgbClr val="FAF3F2"/>
      </a:lt2>
      <a:accent1>
        <a:srgbClr val="FD8369"/>
      </a:accent1>
      <a:accent2>
        <a:srgbClr val="FD8369"/>
      </a:accent2>
      <a:accent3>
        <a:srgbClr val="D85D5B"/>
      </a:accent3>
      <a:accent4>
        <a:srgbClr val="D85D5B"/>
      </a:accent4>
      <a:accent5>
        <a:srgbClr val="E9E7E6"/>
      </a:accent5>
      <a:accent6>
        <a:srgbClr val="A2A2A2"/>
      </a:accent6>
      <a:hlink>
        <a:srgbClr val="D85D5B"/>
      </a:hlink>
      <a:folHlink>
        <a:srgbClr val="FDC2B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4E3E171F-5FE4-6A45-8BF5-98A490EFE84B}" vid="{8A13B440-7A9F-944B-8440-7E4C3043C32D}"/>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3_Office Theme">
  <a:themeElements>
    <a:clrScheme name="CMQCC Brand">
      <a:dk1>
        <a:srgbClr val="000000"/>
      </a:dk1>
      <a:lt1>
        <a:srgbClr val="FFFFFF"/>
      </a:lt1>
      <a:dk2>
        <a:srgbClr val="D85D5B"/>
      </a:dk2>
      <a:lt2>
        <a:srgbClr val="FAF3F2"/>
      </a:lt2>
      <a:accent1>
        <a:srgbClr val="FD8369"/>
      </a:accent1>
      <a:accent2>
        <a:srgbClr val="FD8369"/>
      </a:accent2>
      <a:accent3>
        <a:srgbClr val="D85D5B"/>
      </a:accent3>
      <a:accent4>
        <a:srgbClr val="D85D5B"/>
      </a:accent4>
      <a:accent5>
        <a:srgbClr val="E9E7E6"/>
      </a:accent5>
      <a:accent6>
        <a:srgbClr val="A2A2A2"/>
      </a:accent6>
      <a:hlink>
        <a:srgbClr val="D85D5B"/>
      </a:hlink>
      <a:folHlink>
        <a:srgbClr val="FDC2B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953F35C4-9100-784A-AF9F-AAD38F68608F}" vid="{96E27206-2E9E-0440-887B-FB82EBC0862C}"/>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TotalTime>
  <Words>5206</Words>
  <Application>Microsoft Macintosh PowerPoint</Application>
  <PresentationFormat>Custom</PresentationFormat>
  <Paragraphs>447</Paragraphs>
  <Slides>44</Slides>
  <Notes>23</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44</vt:i4>
      </vt:variant>
    </vt:vector>
  </HeadingPairs>
  <TitlesOfParts>
    <vt:vector size="60" baseType="lpstr">
      <vt:lpstr>Roboto Light</vt:lpstr>
      <vt:lpstr>Roboto</vt:lpstr>
      <vt:lpstr>Aptos Display</vt:lpstr>
      <vt:lpstr>Arial</vt:lpstr>
      <vt:lpstr>Times New Roman</vt:lpstr>
      <vt:lpstr>Courier New</vt:lpstr>
      <vt:lpstr>Aristotelica Pro Bold</vt:lpstr>
      <vt:lpstr>Calibri</vt:lpstr>
      <vt:lpstr>Ballpoint</vt:lpstr>
      <vt:lpstr>Aristotelica Pro</vt:lpstr>
      <vt:lpstr>Aptos</vt:lpstr>
      <vt:lpstr>Century Gothic</vt:lpstr>
      <vt:lpstr>Office Theme</vt:lpstr>
      <vt:lpstr>1_Office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Member Advisory Committee Kaiser Oakland</vt:lpstr>
      <vt:lpstr>PowerPoint Presentation</vt:lpstr>
      <vt:lpstr>Roadmap to Success</vt:lpstr>
      <vt:lpstr>Why?</vt:lpstr>
      <vt:lpstr>Stake Holders</vt:lpstr>
      <vt:lpstr>Who can help?</vt:lpstr>
      <vt:lpstr>Recruitment </vt:lpstr>
      <vt:lpstr>Interviews</vt:lpstr>
      <vt:lpstr>Meeting Guide</vt:lpstr>
      <vt:lpstr>Successes </vt:lpstr>
      <vt:lpstr>Contact Info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Labor Hopscotch</dc:title>
  <dc:creator>Jamison, Lourdes</dc:creator>
  <cp:lastModifiedBy>Christa Walczak</cp:lastModifiedBy>
  <cp:revision>5</cp:revision>
  <dcterms:created xsi:type="dcterms:W3CDTF">2006-08-16T00:00:00Z</dcterms:created>
  <dcterms:modified xsi:type="dcterms:W3CDTF">2026-07-30T17:39:53Z</dcterms:modified>
  <dc:identifier>DAHKya-uJXc</dc:identifier>
</cp:coreProperties>
</file>