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3.xml" ContentType="application/vnd.openxmlformats-officedocument.theme+xml"/>
  <Override PartName="/ppt/media/image23.jpg" ContentType="image/jpg"/>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4.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5.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6.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theme/themeOverride1.xml" ContentType="application/vnd.openxmlformats-officedocument.themeOverr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2.xml" ContentType="application/vnd.openxmlformats-officedocument.themeOverrid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2.xml" ContentType="application/vnd.openxmlformats-officedocument.presentationml.notesSlide+xml"/>
  <Override PartName="/ppt/comments/modernComment_180_1CDC0ACF.xml" ContentType="application/vnd.ms-powerpoint.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modernComment_191_E7108DA4.xml" ContentType="application/vnd.ms-powerpoint.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700" r:id="rId3"/>
    <p:sldMasterId id="2147483734" r:id="rId4"/>
    <p:sldMasterId id="2147483744" r:id="rId5"/>
    <p:sldMasterId id="2147483767" r:id="rId6"/>
    <p:sldMasterId id="2147483783" r:id="rId7"/>
  </p:sldMasterIdLst>
  <p:notesMasterIdLst>
    <p:notesMasterId r:id="rId76"/>
  </p:notesMasterIdLst>
  <p:sldIdLst>
    <p:sldId id="305" r:id="rId8"/>
    <p:sldId id="291" r:id="rId9"/>
    <p:sldId id="338" r:id="rId10"/>
    <p:sldId id="339" r:id="rId11"/>
    <p:sldId id="304" r:id="rId12"/>
    <p:sldId id="340" r:id="rId13"/>
    <p:sldId id="2147480964" r:id="rId14"/>
    <p:sldId id="2147480965" r:id="rId15"/>
    <p:sldId id="2147480966" r:id="rId16"/>
    <p:sldId id="2147480999" r:id="rId17"/>
    <p:sldId id="258" r:id="rId18"/>
    <p:sldId id="264" r:id="rId19"/>
    <p:sldId id="257" r:id="rId20"/>
    <p:sldId id="259" r:id="rId21"/>
    <p:sldId id="263" r:id="rId22"/>
    <p:sldId id="265" r:id="rId23"/>
    <p:sldId id="266" r:id="rId24"/>
    <p:sldId id="262" r:id="rId25"/>
    <p:sldId id="296" r:id="rId26"/>
    <p:sldId id="382" r:id="rId27"/>
    <p:sldId id="415" r:id="rId28"/>
    <p:sldId id="424" r:id="rId29"/>
    <p:sldId id="442" r:id="rId30"/>
    <p:sldId id="441" r:id="rId31"/>
    <p:sldId id="435" r:id="rId32"/>
    <p:sldId id="445" r:id="rId33"/>
    <p:sldId id="449" r:id="rId34"/>
    <p:sldId id="446" r:id="rId35"/>
    <p:sldId id="436" r:id="rId36"/>
    <p:sldId id="414" r:id="rId37"/>
    <p:sldId id="448" r:id="rId38"/>
    <p:sldId id="450" r:id="rId39"/>
    <p:sldId id="417" r:id="rId40"/>
    <p:sldId id="418" r:id="rId41"/>
    <p:sldId id="419" r:id="rId42"/>
    <p:sldId id="420" r:id="rId43"/>
    <p:sldId id="404" r:id="rId44"/>
    <p:sldId id="400" r:id="rId45"/>
    <p:sldId id="408" r:id="rId46"/>
    <p:sldId id="409" r:id="rId47"/>
    <p:sldId id="411" r:id="rId48"/>
    <p:sldId id="405" r:id="rId49"/>
    <p:sldId id="410" r:id="rId50"/>
    <p:sldId id="2147481000" r:id="rId51"/>
    <p:sldId id="421" r:id="rId52"/>
    <p:sldId id="282" r:id="rId53"/>
    <p:sldId id="384" r:id="rId54"/>
    <p:sldId id="392" r:id="rId55"/>
    <p:sldId id="394" r:id="rId56"/>
    <p:sldId id="395" r:id="rId57"/>
    <p:sldId id="396" r:id="rId58"/>
    <p:sldId id="397" r:id="rId59"/>
    <p:sldId id="398" r:id="rId60"/>
    <p:sldId id="401" r:id="rId61"/>
    <p:sldId id="407" r:id="rId62"/>
    <p:sldId id="432" r:id="rId63"/>
    <p:sldId id="422" r:id="rId64"/>
    <p:sldId id="431" r:id="rId65"/>
    <p:sldId id="425" r:id="rId66"/>
    <p:sldId id="428" r:id="rId67"/>
    <p:sldId id="434" r:id="rId68"/>
    <p:sldId id="423" r:id="rId69"/>
    <p:sldId id="430" r:id="rId70"/>
    <p:sldId id="286" r:id="rId71"/>
    <p:sldId id="2147480998" r:id="rId72"/>
    <p:sldId id="275" r:id="rId73"/>
    <p:sldId id="337" r:id="rId74"/>
    <p:sldId id="279" r:id="rId75"/>
  </p:sldIdLst>
  <p:sldSz cx="18288000" cy="10287000"/>
  <p:notesSz cx="6858000" cy="9144000"/>
  <p:embeddedFontLst>
    <p:embeddedFont>
      <p:font typeface="ＭＳ Ｐゴシック" panose="020B0600070205080204" pitchFamily="34" charset="-128"/>
      <p:regular r:id="rId77"/>
    </p:embeddedFont>
    <p:embeddedFont>
      <p:font typeface="Aptos Narrow" panose="020B0004020202020204" pitchFamily="34" charset="0"/>
      <p:regular r:id="rId78"/>
      <p:bold r:id="rId79"/>
      <p:italic r:id="rId80"/>
      <p:boldItalic r:id="rId81"/>
    </p:embeddedFont>
    <p:embeddedFont>
      <p:font typeface="Century Gothic" panose="020B0502020202020204" pitchFamily="34" charset="0"/>
      <p:regular r:id="rId82"/>
      <p:bold r:id="rId83"/>
      <p:italic r:id="rId84"/>
      <p:boldItalic r:id="rId85"/>
    </p:embeddedFont>
    <p:embeddedFont>
      <p:font typeface="Josefin Sans" pitchFamily="2" charset="77"/>
      <p:regular r:id="rId86"/>
      <p:bold r:id="rId87"/>
    </p:embeddedFont>
    <p:embeddedFont>
      <p:font typeface="Malgun Gothic" panose="020B0503020000020004" pitchFamily="34" charset="-127"/>
      <p:regular r:id="rId88"/>
      <p:bold r:id="rId89"/>
    </p:embeddedFont>
    <p:embeddedFont>
      <p:font typeface="Roboto" panose="02000000000000000000" pitchFamily="2" charset="0"/>
      <p:regular r:id="rId90"/>
      <p:bold r:id="rId91"/>
      <p:italic r:id="rId92"/>
      <p:boldItalic r:id="rId93"/>
    </p:embeddedFont>
    <p:embeddedFont>
      <p:font typeface="Roboto Light" panose="02000000000000000000" pitchFamily="2" charset="0"/>
      <p:regular r:id="rId94"/>
      <p:italic r:id="rId95"/>
    </p:embeddedFont>
    <p:embeddedFont>
      <p:font typeface="Tahoma" panose="020B0604030504040204" pitchFamily="34" charset="0"/>
      <p:regular r:id="rId96"/>
      <p:bold r:id="rId97"/>
    </p:embeddedFont>
    <p:embeddedFont>
      <p:font typeface="Times" panose="02020603050405020304" pitchFamily="18" charset="0"/>
      <p:regular r:id="rId98"/>
      <p:bold r:id="rId99"/>
      <p:italic r:id="rId100"/>
      <p:boldItalic r:id="rId101"/>
    </p:embeddedFont>
    <p:embeddedFont>
      <p:font typeface="Verdana" panose="020B0604030504040204" pitchFamily="34" charset="0"/>
      <p:regular r:id="rId102"/>
      <p:bold r:id="rId103"/>
      <p:italic r:id="rId104"/>
      <p:boldItalic r:id="rId10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B17F440-6443-C860-FDCB-F51F48EBAA22}" name="Judy Keosaksith" initials="JK" userId="S::Judy_Keosaksith@elcaminohealth.org::499b97e5-1eed-41b5-a28f-dcedec524645" providerId="AD"/>
  <p188:author id="{F70C77B1-9742-B4AD-615B-BDB144811687}" name="Anjali Sardeshmukh" initials="AS" userId="S::Anjali_Sardeshmukh@elcaminohealth.org::02dcfe27-d2a4-4420-b738-4f35085e0f7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58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589" autoAdjust="0"/>
  </p:normalViewPr>
  <p:slideViewPr>
    <p:cSldViewPr>
      <p:cViewPr varScale="1">
        <p:scale>
          <a:sx n="80" d="100"/>
          <a:sy n="80" d="100"/>
        </p:scale>
        <p:origin x="472"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font" Target="fonts/font8.fntdata"/><Relationship Id="rId89" Type="http://schemas.openxmlformats.org/officeDocument/2006/relationships/font" Target="fonts/font13.fntdata"/><Relationship Id="rId16" Type="http://schemas.openxmlformats.org/officeDocument/2006/relationships/slide" Target="slides/slide9.xml"/><Relationship Id="rId107" Type="http://schemas.openxmlformats.org/officeDocument/2006/relationships/viewProps" Target="viewProps.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font" Target="fonts/font3.fntdata"/><Relationship Id="rId102" Type="http://schemas.openxmlformats.org/officeDocument/2006/relationships/font" Target="fonts/font26.fntdata"/><Relationship Id="rId5" Type="http://schemas.openxmlformats.org/officeDocument/2006/relationships/slideMaster" Target="slideMasters/slideMaster5.xml"/><Relationship Id="rId90" Type="http://schemas.openxmlformats.org/officeDocument/2006/relationships/font" Target="fonts/font14.fntdata"/><Relationship Id="rId95" Type="http://schemas.openxmlformats.org/officeDocument/2006/relationships/font" Target="fonts/font19.fntdata"/><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0" Type="http://schemas.openxmlformats.org/officeDocument/2006/relationships/font" Target="fonts/font4.fntdata"/><Relationship Id="rId85" Type="http://schemas.openxmlformats.org/officeDocument/2006/relationships/font" Target="fonts/font9.fntdata"/><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font" Target="fonts/font27.fntdata"/><Relationship Id="rId108" Type="http://schemas.openxmlformats.org/officeDocument/2006/relationships/theme" Target="theme/theme1.xml"/><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font" Target="fonts/font15.fntdata"/><Relationship Id="rId96" Type="http://schemas.openxmlformats.org/officeDocument/2006/relationships/font" Target="fonts/font20.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6" Type="http://schemas.openxmlformats.org/officeDocument/2006/relationships/presProps" Target="presProps.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font" Target="fonts/font2.fntdata"/><Relationship Id="rId81" Type="http://schemas.openxmlformats.org/officeDocument/2006/relationships/font" Target="fonts/font5.fntdata"/><Relationship Id="rId86" Type="http://schemas.openxmlformats.org/officeDocument/2006/relationships/font" Target="fonts/font10.fntdata"/><Relationship Id="rId94" Type="http://schemas.openxmlformats.org/officeDocument/2006/relationships/font" Target="fonts/font18.fntdata"/><Relationship Id="rId99" Type="http://schemas.openxmlformats.org/officeDocument/2006/relationships/font" Target="fonts/font23.fntdata"/><Relationship Id="rId101" Type="http://schemas.openxmlformats.org/officeDocument/2006/relationships/font" Target="fonts/font25.fntdata"/><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tableStyles" Target="tableStyles.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notesMaster" Target="notesMasters/notesMaster1.xml"/><Relationship Id="rId97" Type="http://schemas.openxmlformats.org/officeDocument/2006/relationships/font" Target="fonts/font21.fntdata"/><Relationship Id="rId104" Type="http://schemas.openxmlformats.org/officeDocument/2006/relationships/font" Target="fonts/font28.fntdata"/><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font" Target="fonts/font16.fntdata"/><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font" Target="fonts/font11.fntdata"/><Relationship Id="rId110" Type="http://schemas.microsoft.com/office/2018/10/relationships/authors" Target="authors.xml"/><Relationship Id="rId61" Type="http://schemas.openxmlformats.org/officeDocument/2006/relationships/slide" Target="slides/slide54.xml"/><Relationship Id="rId82" Type="http://schemas.openxmlformats.org/officeDocument/2006/relationships/font" Target="fonts/font6.fntdata"/><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font" Target="fonts/font1.fntdata"/><Relationship Id="rId100" Type="http://schemas.openxmlformats.org/officeDocument/2006/relationships/font" Target="fonts/font24.fntdata"/><Relationship Id="rId105" Type="http://schemas.openxmlformats.org/officeDocument/2006/relationships/font" Target="fonts/font29.fntdata"/><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font" Target="fonts/font17.fntdata"/><Relationship Id="rId98" Type="http://schemas.openxmlformats.org/officeDocument/2006/relationships/font" Target="fonts/font22.fntdata"/><Relationship Id="rId3" Type="http://schemas.openxmlformats.org/officeDocument/2006/relationships/slideMaster" Target="slideMasters/slideMaster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font" Target="fonts/font7.fntdata"/><Relationship Id="rId88" Type="http://schemas.openxmlformats.org/officeDocument/2006/relationships/font" Target="fonts/font12.fntdata"/></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elcaminohealth365-my.sharepoint.com/personal/christopher_nguyen_elcaminohealth_org/Documents/UDrive/Current/equity/CS_overall%20CY22%20-%20CY25%20v26.08.21.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elcaminohealth365-my.sharepoint.com/personal/christopher_nguyen_elcaminohealth_org/Documents/UDrive/Current/equity/CS_overall%20CY22%20-%20CY25.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elcaminohealth365-my.sharepoint.com/personal/christopher_nguyen_elcaminohealth_org/Documents/UDrive/Current/equity/CS_overall%20CY22%20-%20CY25%20v26.08.21.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2" Type="http://schemas.openxmlformats.org/officeDocument/2006/relationships/oleObject" Target="https://elcaminohealth365-my.sharepoint.com/personal/christopher_nguyen_elcaminohealth_org/Documents/UDrive/Current/equity/CS_overall%20CY22%20-%20CY25.xlsx" TargetMode="External"/><Relationship Id="rId1" Type="http://schemas.openxmlformats.org/officeDocument/2006/relationships/themeOverride" Target="../theme/themeOverride1.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https://elcaminohealth365-my.sharepoint.com/personal/christopher_nguyen_elcaminohealth_org/Documents/UDrive/Current/equity/CS_overall%20CY22%20-%20CY25.xlsx" TargetMode="External"/></Relationships>
</file>

<file path=ppt/charts/_rels/chart8.xml.rels><?xml version="1.0" encoding="UTF-8" standalone="yes"?>
<Relationships xmlns="http://schemas.openxmlformats.org/package/2006/relationships"><Relationship Id="rId3" Type="http://schemas.openxmlformats.org/officeDocument/2006/relationships/oleObject" Target="https://elcaminohealth365-my.sharepoint.com/personal/christopher_nguyen_elcaminohealth_org/Documents/UDrive/Current/equity/CS_overall%20CY22%20-%20CY25%20v26.08.21.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dLblPos val="outEnd"/>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dLblPos val="outEnd"/>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chemeClr val="lt1"/>
            </a:solidFill>
            <a:ln w="19050" cap="flat" cmpd="sng" algn="ctr">
              <a:solidFill>
                <a:schemeClr val="dk1"/>
              </a:solidFill>
              <a:prstDash val="solid"/>
              <a:miter lim="800000"/>
            </a:ln>
            <a:effectLst/>
          </c:spPr>
          <c:dPt>
            <c:idx val="0"/>
            <c:bubble3D val="0"/>
            <c:spPr>
              <a:solidFill>
                <a:schemeClr val="bg1">
                  <a:lumMod val="75000"/>
                </a:schemeClr>
              </a:solidFill>
              <a:ln w="19050" cap="flat" cmpd="sng" algn="ctr">
                <a:solidFill>
                  <a:schemeClr val="dk1"/>
                </a:solidFill>
                <a:prstDash val="solid"/>
                <a:miter lim="800000"/>
              </a:ln>
              <a:effectLst/>
            </c:spPr>
            <c:extLst>
              <c:ext xmlns:c16="http://schemas.microsoft.com/office/drawing/2014/chart" uri="{C3380CC4-5D6E-409C-BE32-E72D297353CC}">
                <c16:uniqueId val="{00000001-9D09-4B07-AF0F-C5C8681D87DC}"/>
              </c:ext>
            </c:extLst>
          </c:dPt>
          <c:dPt>
            <c:idx val="1"/>
            <c:bubble3D val="0"/>
            <c:spPr>
              <a:solidFill>
                <a:schemeClr val="accent5">
                  <a:lumMod val="40000"/>
                  <a:lumOff val="60000"/>
                </a:schemeClr>
              </a:solidFill>
              <a:ln w="19050" cap="flat" cmpd="sng" algn="ctr">
                <a:solidFill>
                  <a:schemeClr val="dk1"/>
                </a:solidFill>
                <a:prstDash val="solid"/>
                <a:miter lim="800000"/>
              </a:ln>
              <a:effectLst/>
            </c:spPr>
            <c:extLst>
              <c:ext xmlns:c16="http://schemas.microsoft.com/office/drawing/2014/chart" uri="{C3380CC4-5D6E-409C-BE32-E72D297353CC}">
                <c16:uniqueId val="{00000003-9D09-4B07-AF0F-C5C8681D87DC}"/>
              </c:ext>
            </c:extLst>
          </c:dPt>
          <c:dPt>
            <c:idx val="2"/>
            <c:bubble3D val="0"/>
            <c:spPr>
              <a:solidFill>
                <a:schemeClr val="accent2">
                  <a:lumMod val="40000"/>
                  <a:lumOff val="60000"/>
                </a:schemeClr>
              </a:solidFill>
              <a:ln w="19050" cap="flat" cmpd="sng" algn="ctr">
                <a:solidFill>
                  <a:schemeClr val="dk1"/>
                </a:solidFill>
                <a:prstDash val="solid"/>
                <a:miter lim="800000"/>
              </a:ln>
              <a:effectLst/>
            </c:spPr>
            <c:extLst>
              <c:ext xmlns:c16="http://schemas.microsoft.com/office/drawing/2014/chart" uri="{C3380CC4-5D6E-409C-BE32-E72D297353CC}">
                <c16:uniqueId val="{00000005-9D09-4B07-AF0F-C5C8681D87DC}"/>
              </c:ext>
            </c:extLst>
          </c:dPt>
          <c:dPt>
            <c:idx val="3"/>
            <c:bubble3D val="0"/>
            <c:spPr>
              <a:solidFill>
                <a:schemeClr val="accent3">
                  <a:lumMod val="40000"/>
                  <a:lumOff val="60000"/>
                </a:schemeClr>
              </a:solidFill>
              <a:ln w="19050" cap="flat" cmpd="sng" algn="ctr">
                <a:solidFill>
                  <a:schemeClr val="dk1"/>
                </a:solidFill>
                <a:prstDash val="solid"/>
                <a:miter lim="800000"/>
              </a:ln>
              <a:effectLst/>
            </c:spPr>
            <c:extLst>
              <c:ext xmlns:c16="http://schemas.microsoft.com/office/drawing/2014/chart" uri="{C3380CC4-5D6E-409C-BE32-E72D297353CC}">
                <c16:uniqueId val="{00000007-9D09-4B07-AF0F-C5C8681D87DC}"/>
              </c:ext>
            </c:extLst>
          </c:dPt>
          <c:dPt>
            <c:idx val="4"/>
            <c:bubble3D val="0"/>
            <c:spPr>
              <a:solidFill>
                <a:schemeClr val="tx2">
                  <a:lumMod val="25000"/>
                  <a:lumOff val="75000"/>
                </a:schemeClr>
              </a:solidFill>
              <a:ln w="19050" cap="flat" cmpd="sng" algn="ctr">
                <a:solidFill>
                  <a:schemeClr val="dk1"/>
                </a:solidFill>
                <a:prstDash val="solid"/>
                <a:miter lim="800000"/>
              </a:ln>
              <a:effectLst/>
            </c:spPr>
            <c:extLst>
              <c:ext xmlns:c16="http://schemas.microsoft.com/office/drawing/2014/chart" uri="{C3380CC4-5D6E-409C-BE32-E72D297353CC}">
                <c16:uniqueId val="{00000009-9D09-4B07-AF0F-C5C8681D87DC}"/>
              </c:ext>
            </c:extLst>
          </c:dPt>
          <c:dPt>
            <c:idx val="5"/>
            <c:bubble3D val="0"/>
            <c:spPr>
              <a:solidFill>
                <a:schemeClr val="accent4">
                  <a:lumMod val="40000"/>
                  <a:lumOff val="60000"/>
                </a:schemeClr>
              </a:solidFill>
              <a:ln w="19050" cap="flat" cmpd="sng" algn="ctr">
                <a:solidFill>
                  <a:schemeClr val="dk1"/>
                </a:solidFill>
                <a:prstDash val="solid"/>
                <a:miter lim="800000"/>
              </a:ln>
              <a:effectLst/>
            </c:spPr>
            <c:extLst>
              <c:ext xmlns:c16="http://schemas.microsoft.com/office/drawing/2014/chart" uri="{C3380CC4-5D6E-409C-BE32-E72D297353CC}">
                <c16:uniqueId val="{0000000B-9D09-4B07-AF0F-C5C8681D87DC}"/>
              </c:ext>
            </c:extLst>
          </c:dPt>
          <c:dLbls>
            <c:dLbl>
              <c:idx val="0"/>
              <c:tx>
                <c:rich>
                  <a:bodyPr/>
                  <a:lstStyle/>
                  <a:p>
                    <a:fld id="{FDCA31AB-CD99-E840-B886-7CA66F4FB33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9D09-4B07-AF0F-C5C8681D87DC}"/>
                </c:ext>
              </c:extLst>
            </c:dLbl>
            <c:dLbl>
              <c:idx val="1"/>
              <c:tx>
                <c:rich>
                  <a:bodyPr/>
                  <a:lstStyle/>
                  <a:p>
                    <a:fld id="{D36C43FC-AF42-C945-A446-000C595C8D4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9D09-4B07-AF0F-C5C8681D87DC}"/>
                </c:ext>
              </c:extLst>
            </c:dLbl>
            <c:dLbl>
              <c:idx val="2"/>
              <c:tx>
                <c:rich>
                  <a:bodyPr/>
                  <a:lstStyle/>
                  <a:p>
                    <a:fld id="{43CD12A0-56B6-794E-A915-2F92556A6A74}" type="CELLRANGE">
                      <a:rPr lang="en-US"/>
                      <a:pPr/>
                      <a:t>[CELLRANGE]</a:t>
                    </a:fld>
                    <a:endParaRPr lang="en-US"/>
                  </a:p>
                </c:rich>
              </c:tx>
              <c:dLblPos val="bestFi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9D09-4B07-AF0F-C5C8681D87DC}"/>
                </c:ext>
              </c:extLst>
            </c:dLbl>
            <c:dLbl>
              <c:idx val="3"/>
              <c:tx>
                <c:rich>
                  <a:bodyPr/>
                  <a:lstStyle/>
                  <a:p>
                    <a:fld id="{396C1300-5423-C04C-B2D3-DA5AF480FA94}" type="CELLRANGE">
                      <a:rPr lang="en-US"/>
                      <a:pPr/>
                      <a:t>[CELLRANGE]</a:t>
                    </a:fld>
                    <a:endParaRPr lang="en-US"/>
                  </a:p>
                </c:rich>
              </c:tx>
              <c:dLblPos val="bestFi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9D09-4B07-AF0F-C5C8681D87DC}"/>
                </c:ext>
              </c:extLst>
            </c:dLbl>
            <c:dLbl>
              <c:idx val="4"/>
              <c:tx>
                <c:rich>
                  <a:bodyPr/>
                  <a:lstStyle/>
                  <a:p>
                    <a:fld id="{DCFEAA0A-5255-5D42-9A03-5A1DFDC97E6C}" type="CELLRANGE">
                      <a:rPr lang="en-US"/>
                      <a:pPr/>
                      <a:t>[CELLRANGE]</a:t>
                    </a:fld>
                    <a:endParaRPr lang="en-US"/>
                  </a:p>
                </c:rich>
              </c:tx>
              <c:dLblPos val="bestFi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9D09-4B07-AF0F-C5C8681D87DC}"/>
                </c:ext>
              </c:extLst>
            </c:dLbl>
            <c:dLbl>
              <c:idx val="5"/>
              <c:tx>
                <c:rich>
                  <a:bodyPr/>
                  <a:lstStyle/>
                  <a:p>
                    <a:fld id="{125FC1AB-8BC7-154C-9B3E-F2B38406A37E}" type="CELLRANGE">
                      <a:rPr lang="en-US"/>
                      <a:pPr/>
                      <a:t>[CELLRANGE]</a:t>
                    </a:fld>
                    <a:endParaRPr lang="en-US"/>
                  </a:p>
                </c:rich>
              </c:tx>
              <c:dLblPos val="bestFi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9D09-4B07-AF0F-C5C8681D87D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ext>
            </c:extLst>
          </c:dLbls>
          <c:cat>
            <c:strRef>
              <c:f>Overall_Summary!$C$2:$C$7</c:f>
              <c:strCache>
                <c:ptCount val="6"/>
                <c:pt idx="0">
                  <c:v>Black</c:v>
                </c:pt>
                <c:pt idx="1">
                  <c:v>Other</c:v>
                </c:pt>
                <c:pt idx="2">
                  <c:v>Hispanic</c:v>
                </c:pt>
                <c:pt idx="3">
                  <c:v>White</c:v>
                </c:pt>
                <c:pt idx="4">
                  <c:v>South Asian</c:v>
                </c:pt>
                <c:pt idx="5">
                  <c:v>Other Asian</c:v>
                </c:pt>
              </c:strCache>
            </c:strRef>
          </c:cat>
          <c:val>
            <c:numRef>
              <c:f>Overall_Summary!$D$2:$D$7</c:f>
              <c:numCache>
                <c:formatCode>General</c:formatCode>
                <c:ptCount val="6"/>
                <c:pt idx="0">
                  <c:v>64</c:v>
                </c:pt>
                <c:pt idx="1">
                  <c:v>294</c:v>
                </c:pt>
                <c:pt idx="2">
                  <c:v>597</c:v>
                </c:pt>
                <c:pt idx="3">
                  <c:v>1093</c:v>
                </c:pt>
                <c:pt idx="4">
                  <c:v>1234</c:v>
                </c:pt>
                <c:pt idx="5">
                  <c:v>1511</c:v>
                </c:pt>
              </c:numCache>
            </c:numRef>
          </c:val>
          <c:extLst>
            <c:ext xmlns:c15="http://schemas.microsoft.com/office/drawing/2012/chart" uri="{02D57815-91ED-43cb-92C2-25804820EDAC}">
              <c15:datalabelsRange>
                <c15:f>Overall_Summary!$F$2:$F$7</c15:f>
                <c15:dlblRangeCache>
                  <c:ptCount val="6"/>
                  <c:pt idx="0">
                    <c:v>Black, 1.34%
(64/4793)</c:v>
                  </c:pt>
                  <c:pt idx="1">
                    <c:v>Other, 6.13%
(294/4793)</c:v>
                  </c:pt>
                  <c:pt idx="2">
                    <c:v>Hispanic, 12.46%
(597/4793)</c:v>
                  </c:pt>
                  <c:pt idx="3">
                    <c:v>White, 22.80%
(1093/4793)</c:v>
                  </c:pt>
                  <c:pt idx="4">
                    <c:v>South Asian, 25.75%
(1234/4793)</c:v>
                  </c:pt>
                  <c:pt idx="5">
                    <c:v>Other Asian, 31.53%
(1511/4793)</c:v>
                  </c:pt>
                </c15:dlblRangeCache>
              </c15:datalabelsRange>
            </c:ext>
            <c:ext xmlns:c16="http://schemas.microsoft.com/office/drawing/2014/chart" uri="{C3380CC4-5D6E-409C-BE32-E72D297353CC}">
              <c16:uniqueId val="{0000000C-9D09-4B07-AF0F-C5C8681D87DC}"/>
            </c:ext>
          </c:extLst>
        </c:ser>
        <c:dLbls>
          <c:dLblPos val="bestFit"/>
          <c:showLegendKey val="0"/>
          <c:showVal val="1"/>
          <c:showCatName val="0"/>
          <c:showSerName val="0"/>
          <c:showPercent val="0"/>
          <c:showBubbleSize val="0"/>
          <c:showLeaderLines val="0"/>
        </c:dLbls>
        <c:firstSliceAng val="79"/>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Sheet1!$R$4</c:f>
              <c:strCache>
                <c:ptCount val="1"/>
                <c:pt idx="0">
                  <c:v>2021</c:v>
                </c:pt>
              </c:strCache>
            </c:strRef>
          </c:tx>
          <c:spPr>
            <a:solidFill>
              <a:schemeClr val="accent5">
                <a:lumMod val="40000"/>
                <a:lumOff val="60000"/>
              </a:schemeClr>
            </a:solidFill>
            <a:ln>
              <a:solidFill>
                <a:schemeClr val="tx1"/>
              </a:solidFill>
            </a:ln>
            <a:effectLst/>
          </c:spPr>
          <c:invertIfNegative val="0"/>
          <c:dLbls>
            <c:spPr>
              <a:noFill/>
              <a:ln>
                <a:noFill/>
              </a:ln>
              <a:effectLst/>
            </c:spPr>
            <c:txPr>
              <a:bodyPr rot="-5400000" spcFirstLastPara="1" vertOverflow="ellipsis" wrap="square" anchor="ctr" anchorCtr="1"/>
              <a:lstStyle/>
              <a:p>
                <a:pPr>
                  <a:defRPr sz="10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Sheet1!$S$3:$V$3</c:f>
              <c:strCache>
                <c:ptCount val="4"/>
                <c:pt idx="0">
                  <c:v>ECH - Mountain View</c:v>
                </c:pt>
                <c:pt idx="1">
                  <c:v>ECH - Los Gatos</c:v>
                </c:pt>
                <c:pt idx="2">
                  <c:v>El Camino Health</c:v>
                </c:pt>
                <c:pt idx="3">
                  <c:v>CA Average</c:v>
                </c:pt>
              </c:strCache>
            </c:strRef>
          </c:cat>
          <c:val>
            <c:numRef>
              <c:f>Sheet1!$S$4:$V$4</c:f>
              <c:numCache>
                <c:formatCode>0.0%</c:formatCode>
                <c:ptCount val="4"/>
                <c:pt idx="0">
                  <c:v>0.26635238656452564</c:v>
                </c:pt>
                <c:pt idx="1">
                  <c:v>0.1942257217847769</c:v>
                </c:pt>
                <c:pt idx="2">
                  <c:v>0.25312800769971128</c:v>
                </c:pt>
                <c:pt idx="3">
                  <c:v>0.24</c:v>
                </c:pt>
              </c:numCache>
            </c:numRef>
          </c:val>
          <c:extLst>
            <c:ext xmlns:c16="http://schemas.microsoft.com/office/drawing/2014/chart" uri="{C3380CC4-5D6E-409C-BE32-E72D297353CC}">
              <c16:uniqueId val="{00000000-16BE-443B-BCB5-6E9401185C0B}"/>
            </c:ext>
          </c:extLst>
        </c:ser>
        <c:ser>
          <c:idx val="1"/>
          <c:order val="1"/>
          <c:tx>
            <c:strRef>
              <c:f>Sheet1!$R$5</c:f>
              <c:strCache>
                <c:ptCount val="1"/>
                <c:pt idx="0">
                  <c:v>2022</c:v>
                </c:pt>
              </c:strCache>
            </c:strRef>
          </c:tx>
          <c:spPr>
            <a:solidFill>
              <a:schemeClr val="accent2">
                <a:lumMod val="40000"/>
                <a:lumOff val="60000"/>
              </a:schemeClr>
            </a:solidFill>
            <a:ln>
              <a:solidFill>
                <a:schemeClr val="tx1"/>
              </a:solidFill>
            </a:ln>
            <a:effectLst/>
          </c:spPr>
          <c:invertIfNegative val="0"/>
          <c:dLbls>
            <c:spPr>
              <a:noFill/>
              <a:ln>
                <a:noFill/>
              </a:ln>
              <a:effectLst/>
            </c:spPr>
            <c:txPr>
              <a:bodyPr rot="-5400000" spcFirstLastPara="1" vertOverflow="ellipsis" wrap="square" anchor="ctr" anchorCtr="1"/>
              <a:lstStyle/>
              <a:p>
                <a:pPr>
                  <a:defRPr sz="10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Sheet1!$S$3:$V$3</c:f>
              <c:strCache>
                <c:ptCount val="4"/>
                <c:pt idx="0">
                  <c:v>ECH - Mountain View</c:v>
                </c:pt>
                <c:pt idx="1">
                  <c:v>ECH - Los Gatos</c:v>
                </c:pt>
                <c:pt idx="2">
                  <c:v>El Camino Health</c:v>
                </c:pt>
                <c:pt idx="3">
                  <c:v>CA Average</c:v>
                </c:pt>
              </c:strCache>
            </c:strRef>
          </c:cat>
          <c:val>
            <c:numRef>
              <c:f>Sheet1!$S$5:$V$5</c:f>
              <c:numCache>
                <c:formatCode>0.0%</c:formatCode>
                <c:ptCount val="4"/>
                <c:pt idx="0">
                  <c:v>0.27077600440286187</c:v>
                </c:pt>
                <c:pt idx="1">
                  <c:v>0.1891891891891892</c:v>
                </c:pt>
                <c:pt idx="2">
                  <c:v>0.25697302240512115</c:v>
                </c:pt>
                <c:pt idx="3">
                  <c:v>0.246</c:v>
                </c:pt>
              </c:numCache>
            </c:numRef>
          </c:val>
          <c:extLst>
            <c:ext xmlns:c16="http://schemas.microsoft.com/office/drawing/2014/chart" uri="{C3380CC4-5D6E-409C-BE32-E72D297353CC}">
              <c16:uniqueId val="{00000001-16BE-443B-BCB5-6E9401185C0B}"/>
            </c:ext>
          </c:extLst>
        </c:ser>
        <c:ser>
          <c:idx val="2"/>
          <c:order val="2"/>
          <c:tx>
            <c:strRef>
              <c:f>Sheet1!$R$6</c:f>
              <c:strCache>
                <c:ptCount val="1"/>
                <c:pt idx="0">
                  <c:v>2023</c:v>
                </c:pt>
              </c:strCache>
            </c:strRef>
          </c:tx>
          <c:spPr>
            <a:solidFill>
              <a:schemeClr val="accent3">
                <a:lumMod val="40000"/>
                <a:lumOff val="60000"/>
              </a:schemeClr>
            </a:solidFill>
            <a:ln>
              <a:solidFill>
                <a:schemeClr val="tx1"/>
              </a:solidFill>
            </a:ln>
            <a:effectLst/>
          </c:spPr>
          <c:invertIfNegative val="0"/>
          <c:dLbls>
            <c:spPr>
              <a:noFill/>
              <a:ln>
                <a:noFill/>
              </a:ln>
              <a:effectLst/>
            </c:spPr>
            <c:txPr>
              <a:bodyPr rot="-5400000" spcFirstLastPara="1" vertOverflow="ellipsis" wrap="square" anchor="ctr" anchorCtr="1"/>
              <a:lstStyle/>
              <a:p>
                <a:pPr>
                  <a:defRPr sz="10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Sheet1!$S$3:$V$3</c:f>
              <c:strCache>
                <c:ptCount val="4"/>
                <c:pt idx="0">
                  <c:v>ECH - Mountain View</c:v>
                </c:pt>
                <c:pt idx="1">
                  <c:v>ECH - Los Gatos</c:v>
                </c:pt>
                <c:pt idx="2">
                  <c:v>El Camino Health</c:v>
                </c:pt>
                <c:pt idx="3">
                  <c:v>CA Average</c:v>
                </c:pt>
              </c:strCache>
            </c:strRef>
          </c:cat>
          <c:val>
            <c:numRef>
              <c:f>Sheet1!$S$6:$V$6</c:f>
              <c:numCache>
                <c:formatCode>0.0%</c:formatCode>
                <c:ptCount val="4"/>
                <c:pt idx="0">
                  <c:v>0.26878306878306879</c:v>
                </c:pt>
                <c:pt idx="1">
                  <c:v>0.18345323741007194</c:v>
                </c:pt>
                <c:pt idx="2">
                  <c:v>0.25784132841328411</c:v>
                </c:pt>
                <c:pt idx="3">
                  <c:v>0.249</c:v>
                </c:pt>
              </c:numCache>
            </c:numRef>
          </c:val>
          <c:extLst>
            <c:ext xmlns:c16="http://schemas.microsoft.com/office/drawing/2014/chart" uri="{C3380CC4-5D6E-409C-BE32-E72D297353CC}">
              <c16:uniqueId val="{00000002-16BE-443B-BCB5-6E9401185C0B}"/>
            </c:ext>
          </c:extLst>
        </c:ser>
        <c:ser>
          <c:idx val="3"/>
          <c:order val="3"/>
          <c:tx>
            <c:strRef>
              <c:f>Sheet1!$R$7</c:f>
              <c:strCache>
                <c:ptCount val="1"/>
                <c:pt idx="0">
                  <c:v>2024</c:v>
                </c:pt>
              </c:strCache>
            </c:strRef>
          </c:tx>
          <c:spPr>
            <a:solidFill>
              <a:schemeClr val="accent4">
                <a:lumMod val="40000"/>
                <a:lumOff val="60000"/>
              </a:schemeClr>
            </a:solidFill>
            <a:ln>
              <a:solidFill>
                <a:schemeClr val="tx1"/>
              </a:solidFill>
            </a:ln>
            <a:effectLst/>
          </c:spPr>
          <c:invertIfNegative val="0"/>
          <c:dLbls>
            <c:spPr>
              <a:noFill/>
              <a:ln>
                <a:noFill/>
              </a:ln>
              <a:effectLst/>
            </c:spPr>
            <c:txPr>
              <a:bodyPr rot="-5400000" spcFirstLastPara="1" vertOverflow="ellipsis" wrap="square" anchor="ctr" anchorCtr="1"/>
              <a:lstStyle/>
              <a:p>
                <a:pPr>
                  <a:defRPr sz="10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Sheet1!$S$3:$V$3</c:f>
              <c:strCache>
                <c:ptCount val="4"/>
                <c:pt idx="0">
                  <c:v>ECH - Mountain View</c:v>
                </c:pt>
                <c:pt idx="1">
                  <c:v>ECH - Los Gatos</c:v>
                </c:pt>
                <c:pt idx="2">
                  <c:v>El Camino Health</c:v>
                </c:pt>
                <c:pt idx="3">
                  <c:v>CA Average</c:v>
                </c:pt>
              </c:strCache>
            </c:strRef>
          </c:cat>
          <c:val>
            <c:numRef>
              <c:f>Sheet1!$S$7:$V$7</c:f>
              <c:numCache>
                <c:formatCode>0.0%</c:formatCode>
                <c:ptCount val="4"/>
                <c:pt idx="0">
                  <c:v>0.26049046321525887</c:v>
                </c:pt>
                <c:pt idx="1">
                  <c:v>0.21835443037974683</c:v>
                </c:pt>
                <c:pt idx="2">
                  <c:v>0.25430032543003256</c:v>
                </c:pt>
                <c:pt idx="3">
                  <c:v>0.249</c:v>
                </c:pt>
              </c:numCache>
            </c:numRef>
          </c:val>
          <c:extLst>
            <c:ext xmlns:c16="http://schemas.microsoft.com/office/drawing/2014/chart" uri="{C3380CC4-5D6E-409C-BE32-E72D297353CC}">
              <c16:uniqueId val="{00000003-16BE-443B-BCB5-6E9401185C0B}"/>
            </c:ext>
          </c:extLst>
        </c:ser>
        <c:ser>
          <c:idx val="4"/>
          <c:order val="4"/>
          <c:tx>
            <c:strRef>
              <c:f>Sheet1!$R$8</c:f>
              <c:strCache>
                <c:ptCount val="1"/>
                <c:pt idx="0">
                  <c:v>2025</c:v>
                </c:pt>
              </c:strCache>
            </c:strRef>
          </c:tx>
          <c:spPr>
            <a:solidFill>
              <a:schemeClr val="bg2">
                <a:lumMod val="75000"/>
              </a:schemeClr>
            </a:solidFill>
            <a:ln>
              <a:solidFill>
                <a:schemeClr val="tx1"/>
              </a:solidFill>
            </a:ln>
            <a:effectLst/>
          </c:spPr>
          <c:invertIfNegative val="0"/>
          <c:dLbls>
            <c:spPr>
              <a:noFill/>
              <a:ln>
                <a:noFill/>
              </a:ln>
              <a:effectLst/>
            </c:spPr>
            <c:txPr>
              <a:bodyPr rot="-5400000" spcFirstLastPara="1" vertOverflow="ellipsis" wrap="square" anchor="ctr" anchorCtr="1"/>
              <a:lstStyle/>
              <a:p>
                <a:pPr>
                  <a:defRPr sz="10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Sheet1!$S$3:$V$3</c:f>
              <c:strCache>
                <c:ptCount val="4"/>
                <c:pt idx="0">
                  <c:v>ECH - Mountain View</c:v>
                </c:pt>
                <c:pt idx="1">
                  <c:v>ECH - Los Gatos</c:v>
                </c:pt>
                <c:pt idx="2">
                  <c:v>El Camino Health</c:v>
                </c:pt>
                <c:pt idx="3">
                  <c:v>CA Average</c:v>
                </c:pt>
              </c:strCache>
            </c:strRef>
          </c:cat>
          <c:val>
            <c:numRef>
              <c:f>Sheet1!$S$8:$V$8</c:f>
              <c:numCache>
                <c:formatCode>0.0%</c:formatCode>
                <c:ptCount val="4"/>
                <c:pt idx="0">
                  <c:v>0.27993697478991597</c:v>
                </c:pt>
                <c:pt idx="1">
                  <c:v>0.20454545454545456</c:v>
                </c:pt>
                <c:pt idx="2">
                  <c:v>0.26943942133815552</c:v>
                </c:pt>
                <c:pt idx="3">
                  <c:v>0.24</c:v>
                </c:pt>
              </c:numCache>
            </c:numRef>
          </c:val>
          <c:extLst>
            <c:ext xmlns:c16="http://schemas.microsoft.com/office/drawing/2014/chart" uri="{C3380CC4-5D6E-409C-BE32-E72D297353CC}">
              <c16:uniqueId val="{00000004-16BE-443B-BCB5-6E9401185C0B}"/>
            </c:ext>
          </c:extLst>
        </c:ser>
        <c:dLbls>
          <c:dLblPos val="outEnd"/>
          <c:showLegendKey val="0"/>
          <c:showVal val="1"/>
          <c:showCatName val="0"/>
          <c:showSerName val="0"/>
          <c:showPercent val="0"/>
          <c:showBubbleSize val="0"/>
        </c:dLbls>
        <c:gapWidth val="150"/>
        <c:axId val="509261792"/>
        <c:axId val="509262152"/>
      </c:barChart>
      <c:catAx>
        <c:axId val="509261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509262152"/>
        <c:crosses val="autoZero"/>
        <c:auto val="1"/>
        <c:lblAlgn val="ctr"/>
        <c:lblOffset val="100"/>
        <c:noMultiLvlLbl val="0"/>
      </c:catAx>
      <c:valAx>
        <c:axId val="509262152"/>
        <c:scaling>
          <c:orientation val="minMax"/>
          <c:max val="0.35000000000000003"/>
          <c:min val="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509261792"/>
        <c:crosses val="autoZero"/>
        <c:crossBetween val="between"/>
        <c:majorUnit val="0.1"/>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sz="1000">
          <a:solidFill>
            <a:sysClr val="windowText" lastClr="000000"/>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'PC_02 Summary'!$K$4</c:f>
              <c:strCache>
                <c:ptCount val="1"/>
                <c:pt idx="0">
                  <c:v>2021</c:v>
                </c:pt>
              </c:strCache>
            </c:strRef>
          </c:tx>
          <c:spPr>
            <a:solidFill>
              <a:schemeClr val="accent5">
                <a:lumMod val="40000"/>
                <a:lumOff val="60000"/>
              </a:schemeClr>
            </a:solidFill>
            <a:ln>
              <a:solidFill>
                <a:sysClr val="windowText" lastClr="000000"/>
              </a:solid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('PC_02 Summary'!$L$3:$O$3,'PC_02 Summary'!$Q$3)</c:f>
              <c:strCache>
                <c:ptCount val="5"/>
                <c:pt idx="0">
                  <c:v>Overall</c:v>
                </c:pt>
                <c:pt idx="1">
                  <c:v>White</c:v>
                </c:pt>
                <c:pt idx="2">
                  <c:v>Black</c:v>
                </c:pt>
                <c:pt idx="3">
                  <c:v>Hispanic</c:v>
                </c:pt>
                <c:pt idx="4">
                  <c:v>Asian</c:v>
                </c:pt>
              </c:strCache>
              <c:extLst/>
            </c:strRef>
          </c:cat>
          <c:val>
            <c:numRef>
              <c:f>('PC_02 Summary'!$L$4:$O$4,'PC_02 Summary'!$Q$4)</c:f>
              <c:numCache>
                <c:formatCode>0.0%</c:formatCode>
                <c:ptCount val="5"/>
                <c:pt idx="0">
                  <c:v>0.25312800769971128</c:v>
                </c:pt>
                <c:pt idx="1">
                  <c:v>0.23747276688453159</c:v>
                </c:pt>
                <c:pt idx="2">
                  <c:v>0.36666666666666664</c:v>
                </c:pt>
                <c:pt idx="3">
                  <c:v>0.25462962962962965</c:v>
                </c:pt>
                <c:pt idx="4">
                  <c:v>0.25636942675159236</c:v>
                </c:pt>
              </c:numCache>
              <c:extLst/>
            </c:numRef>
          </c:val>
          <c:extLst>
            <c:ext xmlns:c16="http://schemas.microsoft.com/office/drawing/2014/chart" uri="{C3380CC4-5D6E-409C-BE32-E72D297353CC}">
              <c16:uniqueId val="{00000000-BCD5-4CDF-A349-07AAB91233DF}"/>
            </c:ext>
          </c:extLst>
        </c:ser>
        <c:ser>
          <c:idx val="1"/>
          <c:order val="1"/>
          <c:tx>
            <c:strRef>
              <c:f>'PC_02 Summary'!$K$5</c:f>
              <c:strCache>
                <c:ptCount val="1"/>
                <c:pt idx="0">
                  <c:v>2022</c:v>
                </c:pt>
              </c:strCache>
            </c:strRef>
          </c:tx>
          <c:spPr>
            <a:solidFill>
              <a:schemeClr val="accent2">
                <a:lumMod val="40000"/>
                <a:lumOff val="60000"/>
              </a:schemeClr>
            </a:solidFill>
            <a:ln>
              <a:solidFill>
                <a:sysClr val="windowText" lastClr="000000"/>
              </a:solid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('PC_02 Summary'!$L$3:$O$3,'PC_02 Summary'!$Q$3)</c:f>
              <c:strCache>
                <c:ptCount val="5"/>
                <c:pt idx="0">
                  <c:v>Overall</c:v>
                </c:pt>
                <c:pt idx="1">
                  <c:v>White</c:v>
                </c:pt>
                <c:pt idx="2">
                  <c:v>Black</c:v>
                </c:pt>
                <c:pt idx="3">
                  <c:v>Hispanic</c:v>
                </c:pt>
                <c:pt idx="4">
                  <c:v>Asian</c:v>
                </c:pt>
              </c:strCache>
              <c:extLst/>
            </c:strRef>
          </c:cat>
          <c:val>
            <c:numRef>
              <c:f>('PC_02 Summary'!$L$5:$O$5,'PC_02 Summary'!$Q$5)</c:f>
              <c:numCache>
                <c:formatCode>0.0%</c:formatCode>
                <c:ptCount val="5"/>
                <c:pt idx="0">
                  <c:v>0.25697302240512115</c:v>
                </c:pt>
                <c:pt idx="1">
                  <c:v>0.23667377398720682</c:v>
                </c:pt>
                <c:pt idx="2">
                  <c:v>0.35</c:v>
                </c:pt>
                <c:pt idx="3">
                  <c:v>0.26250000000000001</c:v>
                </c:pt>
                <c:pt idx="4">
                  <c:v>0.26470588235294118</c:v>
                </c:pt>
              </c:numCache>
              <c:extLst/>
            </c:numRef>
          </c:val>
          <c:extLst>
            <c:ext xmlns:c16="http://schemas.microsoft.com/office/drawing/2014/chart" uri="{C3380CC4-5D6E-409C-BE32-E72D297353CC}">
              <c16:uniqueId val="{00000001-BCD5-4CDF-A349-07AAB91233DF}"/>
            </c:ext>
          </c:extLst>
        </c:ser>
        <c:ser>
          <c:idx val="2"/>
          <c:order val="2"/>
          <c:tx>
            <c:strRef>
              <c:f>'PC_02 Summary'!$K$6</c:f>
              <c:strCache>
                <c:ptCount val="1"/>
                <c:pt idx="0">
                  <c:v>2023</c:v>
                </c:pt>
              </c:strCache>
            </c:strRef>
          </c:tx>
          <c:spPr>
            <a:solidFill>
              <a:schemeClr val="accent3">
                <a:lumMod val="40000"/>
                <a:lumOff val="60000"/>
              </a:schemeClr>
            </a:solidFill>
            <a:ln>
              <a:solidFill>
                <a:sysClr val="windowText" lastClr="000000"/>
              </a:solid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('PC_02 Summary'!$L$3:$O$3,'PC_02 Summary'!$Q$3)</c:f>
              <c:strCache>
                <c:ptCount val="5"/>
                <c:pt idx="0">
                  <c:v>Overall</c:v>
                </c:pt>
                <c:pt idx="1">
                  <c:v>White</c:v>
                </c:pt>
                <c:pt idx="2">
                  <c:v>Black</c:v>
                </c:pt>
                <c:pt idx="3">
                  <c:v>Hispanic</c:v>
                </c:pt>
                <c:pt idx="4">
                  <c:v>Asian</c:v>
                </c:pt>
              </c:strCache>
              <c:extLst/>
            </c:strRef>
          </c:cat>
          <c:val>
            <c:numRef>
              <c:f>('PC_02 Summary'!$L$6:$O$6,'PC_02 Summary'!$Q$6)</c:f>
              <c:numCache>
                <c:formatCode>0.0%</c:formatCode>
                <c:ptCount val="5"/>
                <c:pt idx="0">
                  <c:v>0.25784132841328411</c:v>
                </c:pt>
                <c:pt idx="1">
                  <c:v>0.2391304347826087</c:v>
                </c:pt>
                <c:pt idx="2">
                  <c:v>0.26923076923076922</c:v>
                </c:pt>
                <c:pt idx="3">
                  <c:v>0.23584905660377359</c:v>
                </c:pt>
                <c:pt idx="4">
                  <c:v>0.26003086419753085</c:v>
                </c:pt>
              </c:numCache>
              <c:extLst/>
            </c:numRef>
          </c:val>
          <c:extLst>
            <c:ext xmlns:c16="http://schemas.microsoft.com/office/drawing/2014/chart" uri="{C3380CC4-5D6E-409C-BE32-E72D297353CC}">
              <c16:uniqueId val="{00000002-BCD5-4CDF-A349-07AAB91233DF}"/>
            </c:ext>
          </c:extLst>
        </c:ser>
        <c:ser>
          <c:idx val="3"/>
          <c:order val="3"/>
          <c:tx>
            <c:strRef>
              <c:f>'PC_02 Summary'!$K$7</c:f>
              <c:strCache>
                <c:ptCount val="1"/>
                <c:pt idx="0">
                  <c:v>2024</c:v>
                </c:pt>
              </c:strCache>
            </c:strRef>
          </c:tx>
          <c:spPr>
            <a:solidFill>
              <a:schemeClr val="accent4">
                <a:lumMod val="40000"/>
                <a:lumOff val="60000"/>
              </a:schemeClr>
            </a:solidFill>
            <a:ln>
              <a:solidFill>
                <a:sysClr val="windowText" lastClr="000000"/>
              </a:solid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('PC_02 Summary'!$L$3:$O$3,'PC_02 Summary'!$Q$3)</c:f>
              <c:strCache>
                <c:ptCount val="5"/>
                <c:pt idx="0">
                  <c:v>Overall</c:v>
                </c:pt>
                <c:pt idx="1">
                  <c:v>White</c:v>
                </c:pt>
                <c:pt idx="2">
                  <c:v>Black</c:v>
                </c:pt>
                <c:pt idx="3">
                  <c:v>Hispanic</c:v>
                </c:pt>
                <c:pt idx="4">
                  <c:v>Asian</c:v>
                </c:pt>
              </c:strCache>
              <c:extLst/>
            </c:strRef>
          </c:cat>
          <c:val>
            <c:numRef>
              <c:f>('PC_02 Summary'!$L$7:$O$7,'PC_02 Summary'!$Q$7)</c:f>
              <c:numCache>
                <c:formatCode>0.0%</c:formatCode>
                <c:ptCount val="5"/>
                <c:pt idx="0">
                  <c:v>0.25430032543003256</c:v>
                </c:pt>
                <c:pt idx="1">
                  <c:v>0.28475336322869954</c:v>
                </c:pt>
                <c:pt idx="2">
                  <c:v>0.46153846153846156</c:v>
                </c:pt>
                <c:pt idx="3">
                  <c:v>0.25339366515837103</c:v>
                </c:pt>
                <c:pt idx="4">
                  <c:v>0.24166666666666667</c:v>
                </c:pt>
              </c:numCache>
              <c:extLst/>
            </c:numRef>
          </c:val>
          <c:extLst>
            <c:ext xmlns:c16="http://schemas.microsoft.com/office/drawing/2014/chart" uri="{C3380CC4-5D6E-409C-BE32-E72D297353CC}">
              <c16:uniqueId val="{00000003-BCD5-4CDF-A349-07AAB91233DF}"/>
            </c:ext>
          </c:extLst>
        </c:ser>
        <c:ser>
          <c:idx val="4"/>
          <c:order val="4"/>
          <c:tx>
            <c:strRef>
              <c:f>'PC_02 Summary'!$K$8</c:f>
              <c:strCache>
                <c:ptCount val="1"/>
                <c:pt idx="0">
                  <c:v>2025</c:v>
                </c:pt>
              </c:strCache>
            </c:strRef>
          </c:tx>
          <c:spPr>
            <a:solidFill>
              <a:schemeClr val="bg1">
                <a:lumMod val="75000"/>
              </a:schemeClr>
            </a:solidFill>
            <a:ln>
              <a:solidFill>
                <a:sysClr val="windowText" lastClr="000000"/>
              </a:solid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('PC_02 Summary'!$L$3:$O$3,'PC_02 Summary'!$Q$3)</c:f>
              <c:strCache>
                <c:ptCount val="5"/>
                <c:pt idx="0">
                  <c:v>Overall</c:v>
                </c:pt>
                <c:pt idx="1">
                  <c:v>White</c:v>
                </c:pt>
                <c:pt idx="2">
                  <c:v>Black</c:v>
                </c:pt>
                <c:pt idx="3">
                  <c:v>Hispanic</c:v>
                </c:pt>
                <c:pt idx="4">
                  <c:v>Asian</c:v>
                </c:pt>
              </c:strCache>
              <c:extLst/>
            </c:strRef>
          </c:cat>
          <c:val>
            <c:numRef>
              <c:f>('PC_02 Summary'!$L$8:$O$8,'PC_02 Summary'!$Q$8)</c:f>
              <c:numCache>
                <c:formatCode>0.0%</c:formatCode>
                <c:ptCount val="5"/>
                <c:pt idx="0">
                  <c:v>0.26943942133815552</c:v>
                </c:pt>
                <c:pt idx="1">
                  <c:v>0.23853211009174313</c:v>
                </c:pt>
                <c:pt idx="2">
                  <c:v>0.4</c:v>
                </c:pt>
                <c:pt idx="3">
                  <c:v>0.26267281105990781</c:v>
                </c:pt>
                <c:pt idx="4">
                  <c:v>0.27969079409697822</c:v>
                </c:pt>
              </c:numCache>
              <c:extLst/>
            </c:numRef>
          </c:val>
          <c:extLst>
            <c:ext xmlns:c16="http://schemas.microsoft.com/office/drawing/2014/chart" uri="{C3380CC4-5D6E-409C-BE32-E72D297353CC}">
              <c16:uniqueId val="{00000004-BCD5-4CDF-A349-07AAB91233DF}"/>
            </c:ext>
          </c:extLst>
        </c:ser>
        <c:dLbls>
          <c:dLblPos val="outEnd"/>
          <c:showLegendKey val="0"/>
          <c:showVal val="1"/>
          <c:showCatName val="0"/>
          <c:showSerName val="0"/>
          <c:showPercent val="0"/>
          <c:showBubbleSize val="0"/>
        </c:dLbls>
        <c:gapWidth val="150"/>
        <c:axId val="759121720"/>
        <c:axId val="759122776"/>
      </c:barChart>
      <c:catAx>
        <c:axId val="759121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759122776"/>
        <c:crosses val="autoZero"/>
        <c:auto val="1"/>
        <c:lblAlgn val="ctr"/>
        <c:lblOffset val="100"/>
        <c:noMultiLvlLbl val="0"/>
      </c:catAx>
      <c:valAx>
        <c:axId val="759122776"/>
        <c:scaling>
          <c:orientation val="minMax"/>
          <c:max val="0.55000000000000004"/>
          <c:min val="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759121720"/>
        <c:crosses val="autoZero"/>
        <c:crossBetween val="between"/>
        <c:majorUnit val="0.1"/>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Sheet1!$AC$4</c:f>
              <c:strCache>
                <c:ptCount val="1"/>
                <c:pt idx="0">
                  <c:v>2021</c:v>
                </c:pt>
              </c:strCache>
            </c:strRef>
          </c:tx>
          <c:spPr>
            <a:solidFill>
              <a:schemeClr val="accent5">
                <a:lumMod val="40000"/>
                <a:lumOff val="60000"/>
              </a:schemeClr>
            </a:solidFill>
            <a:ln>
              <a:solidFill>
                <a:schemeClr val="tx1"/>
              </a:solidFill>
            </a:ln>
            <a:effectLst/>
          </c:spPr>
          <c:invertIfNegative val="0"/>
          <c:dLbls>
            <c:spPr>
              <a:noFill/>
              <a:ln>
                <a:noFill/>
              </a:ln>
              <a:effectLst/>
            </c:spPr>
            <c:txPr>
              <a:bodyPr rot="-540000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Sheet1!$AD$3:$AG$3</c:f>
              <c:strCache>
                <c:ptCount val="4"/>
                <c:pt idx="0">
                  <c:v>ECH - Mountain View</c:v>
                </c:pt>
                <c:pt idx="1">
                  <c:v>ECH - Los Gatos</c:v>
                </c:pt>
                <c:pt idx="2">
                  <c:v>El Camino Health</c:v>
                </c:pt>
                <c:pt idx="3">
                  <c:v>CA Average</c:v>
                </c:pt>
              </c:strCache>
            </c:strRef>
          </c:cat>
          <c:val>
            <c:numRef>
              <c:f>Sheet1!$AD$4:$AG$4</c:f>
              <c:numCache>
                <c:formatCode>0.0%</c:formatCode>
                <c:ptCount val="4"/>
                <c:pt idx="0">
                  <c:v>0.26672535211267606</c:v>
                </c:pt>
                <c:pt idx="1">
                  <c:v>0.15833333333333333</c:v>
                </c:pt>
                <c:pt idx="2">
                  <c:v>0.25636942675159236</c:v>
                </c:pt>
                <c:pt idx="3">
                  <c:v>0.24</c:v>
                </c:pt>
              </c:numCache>
            </c:numRef>
          </c:val>
          <c:extLst>
            <c:ext xmlns:c16="http://schemas.microsoft.com/office/drawing/2014/chart" uri="{C3380CC4-5D6E-409C-BE32-E72D297353CC}">
              <c16:uniqueId val="{00000000-A3EE-478A-A26A-3EBCF495A48F}"/>
            </c:ext>
          </c:extLst>
        </c:ser>
        <c:ser>
          <c:idx val="1"/>
          <c:order val="1"/>
          <c:tx>
            <c:strRef>
              <c:f>Sheet1!$AC$5</c:f>
              <c:strCache>
                <c:ptCount val="1"/>
                <c:pt idx="0">
                  <c:v>2022</c:v>
                </c:pt>
              </c:strCache>
            </c:strRef>
          </c:tx>
          <c:spPr>
            <a:solidFill>
              <a:schemeClr val="accent2">
                <a:lumMod val="40000"/>
                <a:lumOff val="60000"/>
              </a:schemeClr>
            </a:solidFill>
            <a:ln>
              <a:solidFill>
                <a:schemeClr val="tx1"/>
              </a:solidFill>
            </a:ln>
            <a:effectLst/>
          </c:spPr>
          <c:invertIfNegative val="0"/>
          <c:dLbls>
            <c:spPr>
              <a:noFill/>
              <a:ln>
                <a:noFill/>
              </a:ln>
              <a:effectLst/>
            </c:spPr>
            <c:txPr>
              <a:bodyPr rot="-540000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Sheet1!$AD$3:$AG$3</c:f>
              <c:strCache>
                <c:ptCount val="4"/>
                <c:pt idx="0">
                  <c:v>ECH - Mountain View</c:v>
                </c:pt>
                <c:pt idx="1">
                  <c:v>ECH - Los Gatos</c:v>
                </c:pt>
                <c:pt idx="2">
                  <c:v>El Camino Health</c:v>
                </c:pt>
                <c:pt idx="3">
                  <c:v>CA Average</c:v>
                </c:pt>
              </c:strCache>
            </c:strRef>
          </c:cat>
          <c:val>
            <c:numRef>
              <c:f>Sheet1!$AD$5:$AG$5</c:f>
              <c:numCache>
                <c:formatCode>0.0%</c:formatCode>
                <c:ptCount val="4"/>
                <c:pt idx="0">
                  <c:v>0.2701100762066046</c:v>
                </c:pt>
                <c:pt idx="1">
                  <c:v>0.22068965517241379</c:v>
                </c:pt>
                <c:pt idx="2">
                  <c:v>0.26470588235294118</c:v>
                </c:pt>
                <c:pt idx="3">
                  <c:v>0.251</c:v>
                </c:pt>
              </c:numCache>
            </c:numRef>
          </c:val>
          <c:extLst>
            <c:ext xmlns:c16="http://schemas.microsoft.com/office/drawing/2014/chart" uri="{C3380CC4-5D6E-409C-BE32-E72D297353CC}">
              <c16:uniqueId val="{00000001-A3EE-478A-A26A-3EBCF495A48F}"/>
            </c:ext>
          </c:extLst>
        </c:ser>
        <c:ser>
          <c:idx val="2"/>
          <c:order val="2"/>
          <c:tx>
            <c:strRef>
              <c:f>Sheet1!$AC$6</c:f>
              <c:strCache>
                <c:ptCount val="1"/>
                <c:pt idx="0">
                  <c:v>2023</c:v>
                </c:pt>
              </c:strCache>
            </c:strRef>
          </c:tx>
          <c:spPr>
            <a:solidFill>
              <a:schemeClr val="accent3">
                <a:lumMod val="40000"/>
                <a:lumOff val="60000"/>
              </a:schemeClr>
            </a:solidFill>
            <a:ln>
              <a:solidFill>
                <a:schemeClr val="tx1"/>
              </a:solidFill>
            </a:ln>
            <a:effectLst/>
          </c:spPr>
          <c:invertIfNegative val="0"/>
          <c:dLbls>
            <c:spPr>
              <a:noFill/>
              <a:ln>
                <a:noFill/>
              </a:ln>
              <a:effectLst/>
            </c:spPr>
            <c:txPr>
              <a:bodyPr rot="-5400000" spcFirstLastPara="1" vertOverflow="ellipsis" vert="horz" wrap="square" lIns="38100" tIns="19050" rIns="9144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Sheet1!$AD$3:$AG$3</c:f>
              <c:strCache>
                <c:ptCount val="4"/>
                <c:pt idx="0">
                  <c:v>ECH - Mountain View</c:v>
                </c:pt>
                <c:pt idx="1">
                  <c:v>ECH - Los Gatos</c:v>
                </c:pt>
                <c:pt idx="2">
                  <c:v>El Camino Health</c:v>
                </c:pt>
                <c:pt idx="3">
                  <c:v>CA Average</c:v>
                </c:pt>
              </c:strCache>
            </c:strRef>
          </c:cat>
          <c:val>
            <c:numRef>
              <c:f>Sheet1!$AD$6:$AG$6</c:f>
              <c:numCache>
                <c:formatCode>0.0%</c:formatCode>
                <c:ptCount val="4"/>
                <c:pt idx="0">
                  <c:v>0.26784214945424012</c:v>
                </c:pt>
                <c:pt idx="1">
                  <c:v>0.17142857142857143</c:v>
                </c:pt>
                <c:pt idx="2">
                  <c:v>0.26003086419753085</c:v>
                </c:pt>
                <c:pt idx="3">
                  <c:v>0.26</c:v>
                </c:pt>
              </c:numCache>
            </c:numRef>
          </c:val>
          <c:extLst>
            <c:ext xmlns:c16="http://schemas.microsoft.com/office/drawing/2014/chart" uri="{C3380CC4-5D6E-409C-BE32-E72D297353CC}">
              <c16:uniqueId val="{00000002-A3EE-478A-A26A-3EBCF495A48F}"/>
            </c:ext>
          </c:extLst>
        </c:ser>
        <c:ser>
          <c:idx val="3"/>
          <c:order val="3"/>
          <c:tx>
            <c:strRef>
              <c:f>Sheet1!$AC$7</c:f>
              <c:strCache>
                <c:ptCount val="1"/>
                <c:pt idx="0">
                  <c:v>2024</c:v>
                </c:pt>
              </c:strCache>
            </c:strRef>
          </c:tx>
          <c:spPr>
            <a:solidFill>
              <a:schemeClr val="accent4">
                <a:lumMod val="40000"/>
                <a:lumOff val="60000"/>
              </a:schemeClr>
            </a:solidFill>
            <a:ln>
              <a:solidFill>
                <a:schemeClr val="tx1"/>
              </a:solidFill>
            </a:ln>
            <a:effectLst/>
          </c:spPr>
          <c:invertIfNegative val="0"/>
          <c:dLbls>
            <c:spPr>
              <a:noFill/>
              <a:ln>
                <a:noFill/>
              </a:ln>
              <a:effectLst/>
            </c:spPr>
            <c:txPr>
              <a:bodyPr rot="-540000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Sheet1!$AD$3:$AG$3</c:f>
              <c:strCache>
                <c:ptCount val="4"/>
                <c:pt idx="0">
                  <c:v>ECH - Mountain View</c:v>
                </c:pt>
                <c:pt idx="1">
                  <c:v>ECH - Los Gatos</c:v>
                </c:pt>
                <c:pt idx="2">
                  <c:v>El Camino Health</c:v>
                </c:pt>
                <c:pt idx="3">
                  <c:v>CA Average</c:v>
                </c:pt>
              </c:strCache>
            </c:strRef>
          </c:cat>
          <c:val>
            <c:numRef>
              <c:f>Sheet1!$AD$7:$AG$7</c:f>
              <c:numCache>
                <c:formatCode>0.0%</c:formatCode>
                <c:ptCount val="4"/>
                <c:pt idx="0">
                  <c:v>0.24763542562338778</c:v>
                </c:pt>
                <c:pt idx="1">
                  <c:v>0.19745222929936307</c:v>
                </c:pt>
                <c:pt idx="2">
                  <c:v>0.24166666666666667</c:v>
                </c:pt>
                <c:pt idx="3">
                  <c:v>0.25900000000000001</c:v>
                </c:pt>
              </c:numCache>
            </c:numRef>
          </c:val>
          <c:extLst>
            <c:ext xmlns:c16="http://schemas.microsoft.com/office/drawing/2014/chart" uri="{C3380CC4-5D6E-409C-BE32-E72D297353CC}">
              <c16:uniqueId val="{00000003-A3EE-478A-A26A-3EBCF495A48F}"/>
            </c:ext>
          </c:extLst>
        </c:ser>
        <c:ser>
          <c:idx val="4"/>
          <c:order val="4"/>
          <c:tx>
            <c:strRef>
              <c:f>Sheet1!$AC$8</c:f>
              <c:strCache>
                <c:ptCount val="1"/>
                <c:pt idx="0">
                  <c:v>2025</c:v>
                </c:pt>
              </c:strCache>
            </c:strRef>
          </c:tx>
          <c:spPr>
            <a:solidFill>
              <a:schemeClr val="bg2">
                <a:lumMod val="75000"/>
              </a:schemeClr>
            </a:solidFill>
            <a:ln>
              <a:solidFill>
                <a:schemeClr val="tx1"/>
              </a:solidFill>
            </a:ln>
            <a:effectLst/>
          </c:spPr>
          <c:invertIfNegative val="0"/>
          <c:dLbls>
            <c:spPr>
              <a:noFill/>
              <a:ln>
                <a:noFill/>
              </a:ln>
              <a:effectLst/>
            </c:spPr>
            <c:txPr>
              <a:bodyPr rot="-540000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Sheet1!$AD$3:$AG$3</c:f>
              <c:strCache>
                <c:ptCount val="4"/>
                <c:pt idx="0">
                  <c:v>ECH - Mountain View</c:v>
                </c:pt>
                <c:pt idx="1">
                  <c:v>ECH - Los Gatos</c:v>
                </c:pt>
                <c:pt idx="2">
                  <c:v>El Camino Health</c:v>
                </c:pt>
                <c:pt idx="3">
                  <c:v>CA Average</c:v>
                </c:pt>
              </c:strCache>
            </c:strRef>
          </c:cat>
          <c:val>
            <c:numRef>
              <c:f>Sheet1!$AD$8:$AG$8</c:f>
              <c:numCache>
                <c:formatCode>0.0%</c:formatCode>
                <c:ptCount val="4"/>
                <c:pt idx="0">
                  <c:v>0.29082426127527217</c:v>
                </c:pt>
                <c:pt idx="1">
                  <c:v>0.17518248175182483</c:v>
                </c:pt>
                <c:pt idx="2">
                  <c:v>0.27969079409697822</c:v>
                </c:pt>
                <c:pt idx="3">
                  <c:v>0.25600000000000001</c:v>
                </c:pt>
              </c:numCache>
            </c:numRef>
          </c:val>
          <c:extLst>
            <c:ext xmlns:c16="http://schemas.microsoft.com/office/drawing/2014/chart" uri="{C3380CC4-5D6E-409C-BE32-E72D297353CC}">
              <c16:uniqueId val="{00000004-A3EE-478A-A26A-3EBCF495A48F}"/>
            </c:ext>
          </c:extLst>
        </c:ser>
        <c:dLbls>
          <c:dLblPos val="outEnd"/>
          <c:showLegendKey val="0"/>
          <c:showVal val="1"/>
          <c:showCatName val="0"/>
          <c:showSerName val="0"/>
          <c:showPercent val="0"/>
          <c:showBubbleSize val="0"/>
        </c:dLbls>
        <c:gapWidth val="219"/>
        <c:overlap val="-27"/>
        <c:axId val="509261792"/>
        <c:axId val="509262152"/>
      </c:barChart>
      <c:catAx>
        <c:axId val="509261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509262152"/>
        <c:crosses val="autoZero"/>
        <c:auto val="1"/>
        <c:lblAlgn val="ctr"/>
        <c:lblOffset val="100"/>
        <c:noMultiLvlLbl val="0"/>
      </c:catAx>
      <c:valAx>
        <c:axId val="509262152"/>
        <c:scaling>
          <c:orientation val="minMax"/>
          <c:max val="0.35000000000000003"/>
          <c:min val="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509261792"/>
        <c:crosses val="autoZero"/>
        <c:crossBetween val="between"/>
        <c:majorUnit val="0.1"/>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ysClr val="windowText" lastClr="000000"/>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Sheet1!$X$4</c:f>
              <c:strCache>
                <c:ptCount val="1"/>
                <c:pt idx="0">
                  <c:v>2021</c:v>
                </c:pt>
              </c:strCache>
            </c:strRef>
          </c:tx>
          <c:spPr>
            <a:solidFill>
              <a:schemeClr val="accent5">
                <a:lumMod val="40000"/>
                <a:lumOff val="60000"/>
              </a:schemeClr>
            </a:solidFill>
            <a:ln>
              <a:solidFill>
                <a:schemeClr val="tx1"/>
              </a:solid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Sheet1!$Y$3:$AA$3</c:f>
              <c:strCache>
                <c:ptCount val="3"/>
                <c:pt idx="0">
                  <c:v>ECH - Mountain View</c:v>
                </c:pt>
                <c:pt idx="1">
                  <c:v>ECH - Los Gatos</c:v>
                </c:pt>
                <c:pt idx="2">
                  <c:v>El Camino Health</c:v>
                </c:pt>
              </c:strCache>
            </c:strRef>
          </c:cat>
          <c:val>
            <c:numRef>
              <c:f>Sheet1!$Y$4:$AA$4</c:f>
              <c:numCache>
                <c:formatCode>0.0%</c:formatCode>
                <c:ptCount val="3"/>
                <c:pt idx="0">
                  <c:v>0.32536764705882354</c:v>
                </c:pt>
                <c:pt idx="1">
                  <c:v>0.13043478260869565</c:v>
                </c:pt>
                <c:pt idx="2">
                  <c:v>0.31016949152542372</c:v>
                </c:pt>
              </c:numCache>
            </c:numRef>
          </c:val>
          <c:extLst>
            <c:ext xmlns:c16="http://schemas.microsoft.com/office/drawing/2014/chart" uri="{C3380CC4-5D6E-409C-BE32-E72D297353CC}">
              <c16:uniqueId val="{00000000-ECD4-421F-835C-A352982811B9}"/>
            </c:ext>
          </c:extLst>
        </c:ser>
        <c:ser>
          <c:idx val="1"/>
          <c:order val="1"/>
          <c:tx>
            <c:strRef>
              <c:f>Sheet1!$X$5</c:f>
              <c:strCache>
                <c:ptCount val="1"/>
                <c:pt idx="0">
                  <c:v>2022</c:v>
                </c:pt>
              </c:strCache>
            </c:strRef>
          </c:tx>
          <c:spPr>
            <a:solidFill>
              <a:schemeClr val="accent2">
                <a:lumMod val="40000"/>
                <a:lumOff val="60000"/>
              </a:schemeClr>
            </a:solidFill>
            <a:ln>
              <a:solidFill>
                <a:schemeClr val="tx1"/>
              </a:solid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Sheet1!$Y$3:$AA$3</c:f>
              <c:strCache>
                <c:ptCount val="3"/>
                <c:pt idx="0">
                  <c:v>ECH - Mountain View</c:v>
                </c:pt>
                <c:pt idx="1">
                  <c:v>ECH - Los Gatos</c:v>
                </c:pt>
                <c:pt idx="2">
                  <c:v>El Camino Health</c:v>
                </c:pt>
              </c:strCache>
            </c:strRef>
          </c:cat>
          <c:val>
            <c:numRef>
              <c:f>Sheet1!$Y$5:$AA$5</c:f>
              <c:numCache>
                <c:formatCode>0.0%</c:formatCode>
                <c:ptCount val="3"/>
                <c:pt idx="0">
                  <c:v>0.33739837398373984</c:v>
                </c:pt>
                <c:pt idx="1">
                  <c:v>0.3</c:v>
                </c:pt>
                <c:pt idx="2">
                  <c:v>0.33333333333333331</c:v>
                </c:pt>
              </c:numCache>
            </c:numRef>
          </c:val>
          <c:extLst>
            <c:ext xmlns:c16="http://schemas.microsoft.com/office/drawing/2014/chart" uri="{C3380CC4-5D6E-409C-BE32-E72D297353CC}">
              <c16:uniqueId val="{00000001-ECD4-421F-835C-A352982811B9}"/>
            </c:ext>
          </c:extLst>
        </c:ser>
        <c:ser>
          <c:idx val="2"/>
          <c:order val="2"/>
          <c:tx>
            <c:strRef>
              <c:f>Sheet1!$X$6</c:f>
              <c:strCache>
                <c:ptCount val="1"/>
                <c:pt idx="0">
                  <c:v>2023</c:v>
                </c:pt>
              </c:strCache>
            </c:strRef>
          </c:tx>
          <c:spPr>
            <a:solidFill>
              <a:schemeClr val="accent3">
                <a:lumMod val="40000"/>
                <a:lumOff val="60000"/>
              </a:schemeClr>
            </a:solidFill>
            <a:ln>
              <a:solidFill>
                <a:schemeClr val="tx1"/>
              </a:solid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Sheet1!$Y$3:$AA$3</c:f>
              <c:strCache>
                <c:ptCount val="3"/>
                <c:pt idx="0">
                  <c:v>ECH - Mountain View</c:v>
                </c:pt>
                <c:pt idx="1">
                  <c:v>ECH - Los Gatos</c:v>
                </c:pt>
                <c:pt idx="2">
                  <c:v>El Camino Health</c:v>
                </c:pt>
              </c:strCache>
            </c:strRef>
          </c:cat>
          <c:val>
            <c:numRef>
              <c:f>Sheet1!$Y$6:$AA$6</c:f>
              <c:numCache>
                <c:formatCode>0.0%</c:formatCode>
                <c:ptCount val="3"/>
                <c:pt idx="0">
                  <c:v>0.354251012145749</c:v>
                </c:pt>
                <c:pt idx="1">
                  <c:v>0.26315789473684209</c:v>
                </c:pt>
                <c:pt idx="2">
                  <c:v>0.34774436090225563</c:v>
                </c:pt>
              </c:numCache>
            </c:numRef>
          </c:val>
          <c:extLst>
            <c:ext xmlns:c16="http://schemas.microsoft.com/office/drawing/2014/chart" uri="{C3380CC4-5D6E-409C-BE32-E72D297353CC}">
              <c16:uniqueId val="{00000002-ECD4-421F-835C-A352982811B9}"/>
            </c:ext>
          </c:extLst>
        </c:ser>
        <c:ser>
          <c:idx val="3"/>
          <c:order val="3"/>
          <c:tx>
            <c:strRef>
              <c:f>Sheet1!$X$7</c:f>
              <c:strCache>
                <c:ptCount val="1"/>
                <c:pt idx="0">
                  <c:v>2024</c:v>
                </c:pt>
              </c:strCache>
            </c:strRef>
          </c:tx>
          <c:spPr>
            <a:solidFill>
              <a:schemeClr val="accent4">
                <a:lumMod val="40000"/>
                <a:lumOff val="60000"/>
              </a:schemeClr>
            </a:solidFill>
            <a:ln>
              <a:solidFill>
                <a:schemeClr val="tx1"/>
              </a:solid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Sheet1!$Y$3:$AA$3</c:f>
              <c:strCache>
                <c:ptCount val="3"/>
                <c:pt idx="0">
                  <c:v>ECH - Mountain View</c:v>
                </c:pt>
                <c:pt idx="1">
                  <c:v>ECH - Los Gatos</c:v>
                </c:pt>
                <c:pt idx="2">
                  <c:v>El Camino Health</c:v>
                </c:pt>
              </c:strCache>
            </c:strRef>
          </c:cat>
          <c:val>
            <c:numRef>
              <c:f>Sheet1!$Y$7:$AA$7</c:f>
              <c:numCache>
                <c:formatCode>0.0%</c:formatCode>
                <c:ptCount val="3"/>
                <c:pt idx="0">
                  <c:v>0.31053604436229204</c:v>
                </c:pt>
                <c:pt idx="1">
                  <c:v>0.36170212765957449</c:v>
                </c:pt>
                <c:pt idx="2">
                  <c:v>0.31462585034013607</c:v>
                </c:pt>
              </c:numCache>
            </c:numRef>
          </c:val>
          <c:extLst>
            <c:ext xmlns:c16="http://schemas.microsoft.com/office/drawing/2014/chart" uri="{C3380CC4-5D6E-409C-BE32-E72D297353CC}">
              <c16:uniqueId val="{00000003-ECD4-421F-835C-A352982811B9}"/>
            </c:ext>
          </c:extLst>
        </c:ser>
        <c:ser>
          <c:idx val="4"/>
          <c:order val="4"/>
          <c:tx>
            <c:strRef>
              <c:f>Sheet1!$X$8</c:f>
              <c:strCache>
                <c:ptCount val="1"/>
                <c:pt idx="0">
                  <c:v>2025</c:v>
                </c:pt>
              </c:strCache>
            </c:strRef>
          </c:tx>
          <c:spPr>
            <a:solidFill>
              <a:schemeClr val="bg2">
                <a:lumMod val="75000"/>
              </a:schemeClr>
            </a:solidFill>
            <a:ln>
              <a:solidFill>
                <a:schemeClr val="tx1"/>
              </a:solid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Sheet1!$Y$3:$AA$3</c:f>
              <c:strCache>
                <c:ptCount val="3"/>
                <c:pt idx="0">
                  <c:v>ECH - Mountain View</c:v>
                </c:pt>
                <c:pt idx="1">
                  <c:v>ECH - Los Gatos</c:v>
                </c:pt>
                <c:pt idx="2">
                  <c:v>El Camino Health</c:v>
                </c:pt>
              </c:strCache>
            </c:strRef>
          </c:cat>
          <c:val>
            <c:numRef>
              <c:f>Sheet1!$Y$8:$AA$8</c:f>
              <c:numCache>
                <c:formatCode>0.0%</c:formatCode>
                <c:ptCount val="3"/>
                <c:pt idx="0">
                  <c:v>0.33931484502446985</c:v>
                </c:pt>
                <c:pt idx="1">
                  <c:v>0.25531914893617019</c:v>
                </c:pt>
                <c:pt idx="2">
                  <c:v>0.33333333333333331</c:v>
                </c:pt>
              </c:numCache>
            </c:numRef>
          </c:val>
          <c:extLst>
            <c:ext xmlns:c16="http://schemas.microsoft.com/office/drawing/2014/chart" uri="{C3380CC4-5D6E-409C-BE32-E72D297353CC}">
              <c16:uniqueId val="{00000004-ECD4-421F-835C-A352982811B9}"/>
            </c:ext>
          </c:extLst>
        </c:ser>
        <c:dLbls>
          <c:dLblPos val="outEnd"/>
          <c:showLegendKey val="0"/>
          <c:showVal val="1"/>
          <c:showCatName val="0"/>
          <c:showSerName val="0"/>
          <c:showPercent val="0"/>
          <c:showBubbleSize val="0"/>
        </c:dLbls>
        <c:gapWidth val="219"/>
        <c:overlap val="-27"/>
        <c:axId val="509261792"/>
        <c:axId val="509262152"/>
      </c:barChart>
      <c:catAx>
        <c:axId val="509261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509262152"/>
        <c:crosses val="autoZero"/>
        <c:auto val="1"/>
        <c:lblAlgn val="ctr"/>
        <c:lblOffset val="100"/>
        <c:noMultiLvlLbl val="0"/>
      </c:catAx>
      <c:valAx>
        <c:axId val="509262152"/>
        <c:scaling>
          <c:orientation val="minMax"/>
          <c:max val="0.4"/>
          <c:min val="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509261792"/>
        <c:crosses val="autoZero"/>
        <c:crossBetween val="between"/>
        <c:majorUnit val="0.1"/>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ysClr val="windowText" lastClr="000000"/>
          </a:solidFill>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'PC_02 Summary'!$K$4</c:f>
              <c:strCache>
                <c:ptCount val="1"/>
                <c:pt idx="0">
                  <c:v>2021</c:v>
                </c:pt>
              </c:strCache>
            </c:strRef>
          </c:tx>
          <c:spPr>
            <a:solidFill>
              <a:schemeClr val="accent5">
                <a:lumMod val="40000"/>
                <a:lumOff val="60000"/>
              </a:schemeClr>
            </a:solidFill>
            <a:ln>
              <a:solidFill>
                <a:sysClr val="windowText" lastClr="000000"/>
              </a:solid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('PC_02 Summary'!$L$3,'PC_02 Summary'!$R$3:$S$3)</c:f>
              <c:strCache>
                <c:ptCount val="3"/>
                <c:pt idx="0">
                  <c:v>Overall</c:v>
                </c:pt>
                <c:pt idx="1">
                  <c:v>Other Asian</c:v>
                </c:pt>
                <c:pt idx="2">
                  <c:v>South Asian</c:v>
                </c:pt>
              </c:strCache>
              <c:extLst/>
            </c:strRef>
          </c:cat>
          <c:val>
            <c:numRef>
              <c:f>('PC_02 Summary'!$L$4,'PC_02 Summary'!$R$4:$S$4)</c:f>
              <c:numCache>
                <c:formatCode>0.0%</c:formatCode>
                <c:ptCount val="3"/>
                <c:pt idx="0">
                  <c:v>0.25312800769971128</c:v>
                </c:pt>
                <c:pt idx="1">
                  <c:v>0.2087087087087087</c:v>
                </c:pt>
                <c:pt idx="2">
                  <c:v>0.31016949152542372</c:v>
                </c:pt>
              </c:numCache>
              <c:extLst/>
            </c:numRef>
          </c:val>
          <c:extLst>
            <c:ext xmlns:c16="http://schemas.microsoft.com/office/drawing/2014/chart" uri="{C3380CC4-5D6E-409C-BE32-E72D297353CC}">
              <c16:uniqueId val="{00000000-F9F9-4900-8249-2ACABB4AFAEA}"/>
            </c:ext>
          </c:extLst>
        </c:ser>
        <c:ser>
          <c:idx val="1"/>
          <c:order val="1"/>
          <c:tx>
            <c:strRef>
              <c:f>'PC_02 Summary'!$K$5</c:f>
              <c:strCache>
                <c:ptCount val="1"/>
                <c:pt idx="0">
                  <c:v>2022</c:v>
                </c:pt>
              </c:strCache>
            </c:strRef>
          </c:tx>
          <c:spPr>
            <a:solidFill>
              <a:schemeClr val="accent2">
                <a:lumMod val="40000"/>
                <a:lumOff val="60000"/>
              </a:schemeClr>
            </a:solidFill>
            <a:ln>
              <a:solidFill>
                <a:sysClr val="windowText" lastClr="000000"/>
              </a:solid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('PC_02 Summary'!$L$3,'PC_02 Summary'!$R$3:$S$3)</c:f>
              <c:strCache>
                <c:ptCount val="3"/>
                <c:pt idx="0">
                  <c:v>Overall</c:v>
                </c:pt>
                <c:pt idx="1">
                  <c:v>Other Asian</c:v>
                </c:pt>
                <c:pt idx="2">
                  <c:v>South Asian</c:v>
                </c:pt>
              </c:strCache>
              <c:extLst/>
            </c:strRef>
          </c:cat>
          <c:val>
            <c:numRef>
              <c:f>('PC_02 Summary'!$L$5,'PC_02 Summary'!$R$5:$S$5)</c:f>
              <c:numCache>
                <c:formatCode>0.0%</c:formatCode>
                <c:ptCount val="3"/>
                <c:pt idx="0">
                  <c:v>0.25697302240512115</c:v>
                </c:pt>
                <c:pt idx="1">
                  <c:v>0.2157622739018088</c:v>
                </c:pt>
                <c:pt idx="2">
                  <c:v>0.33333333333333331</c:v>
                </c:pt>
              </c:numCache>
              <c:extLst/>
            </c:numRef>
          </c:val>
          <c:extLst>
            <c:ext xmlns:c16="http://schemas.microsoft.com/office/drawing/2014/chart" uri="{C3380CC4-5D6E-409C-BE32-E72D297353CC}">
              <c16:uniqueId val="{00000001-F9F9-4900-8249-2ACABB4AFAEA}"/>
            </c:ext>
          </c:extLst>
        </c:ser>
        <c:ser>
          <c:idx val="2"/>
          <c:order val="2"/>
          <c:tx>
            <c:strRef>
              <c:f>'PC_02 Summary'!$K$6</c:f>
              <c:strCache>
                <c:ptCount val="1"/>
                <c:pt idx="0">
                  <c:v>2023</c:v>
                </c:pt>
              </c:strCache>
            </c:strRef>
          </c:tx>
          <c:spPr>
            <a:solidFill>
              <a:schemeClr val="accent3">
                <a:lumMod val="40000"/>
                <a:lumOff val="60000"/>
              </a:schemeClr>
            </a:solidFill>
            <a:ln>
              <a:solidFill>
                <a:sysClr val="windowText" lastClr="000000"/>
              </a:solid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('PC_02 Summary'!$L$3,'PC_02 Summary'!$R$3:$S$3)</c:f>
              <c:strCache>
                <c:ptCount val="3"/>
                <c:pt idx="0">
                  <c:v>Overall</c:v>
                </c:pt>
                <c:pt idx="1">
                  <c:v>Other Asian</c:v>
                </c:pt>
                <c:pt idx="2">
                  <c:v>South Asian</c:v>
                </c:pt>
              </c:strCache>
              <c:extLst/>
            </c:strRef>
          </c:cat>
          <c:val>
            <c:numRef>
              <c:f>('PC_02 Summary'!$L$6,'PC_02 Summary'!$R$6:$S$6)</c:f>
              <c:numCache>
                <c:formatCode>0.0%</c:formatCode>
                <c:ptCount val="3"/>
                <c:pt idx="0">
                  <c:v>0.25784132841328411</c:v>
                </c:pt>
                <c:pt idx="1">
                  <c:v>0.19895287958115182</c:v>
                </c:pt>
                <c:pt idx="2">
                  <c:v>0.34774436090225563</c:v>
                </c:pt>
              </c:numCache>
              <c:extLst/>
            </c:numRef>
          </c:val>
          <c:extLst>
            <c:ext xmlns:c16="http://schemas.microsoft.com/office/drawing/2014/chart" uri="{C3380CC4-5D6E-409C-BE32-E72D297353CC}">
              <c16:uniqueId val="{00000002-F9F9-4900-8249-2ACABB4AFAEA}"/>
            </c:ext>
          </c:extLst>
        </c:ser>
        <c:ser>
          <c:idx val="3"/>
          <c:order val="3"/>
          <c:tx>
            <c:strRef>
              <c:f>'PC_02 Summary'!$K$7</c:f>
              <c:strCache>
                <c:ptCount val="1"/>
                <c:pt idx="0">
                  <c:v>2024</c:v>
                </c:pt>
              </c:strCache>
            </c:strRef>
          </c:tx>
          <c:spPr>
            <a:solidFill>
              <a:schemeClr val="accent4">
                <a:lumMod val="40000"/>
                <a:lumOff val="60000"/>
              </a:schemeClr>
            </a:solidFill>
            <a:ln>
              <a:solidFill>
                <a:sysClr val="windowText" lastClr="000000"/>
              </a:solid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('PC_02 Summary'!$L$3,'PC_02 Summary'!$R$3:$S$3)</c:f>
              <c:strCache>
                <c:ptCount val="3"/>
                <c:pt idx="0">
                  <c:v>Overall</c:v>
                </c:pt>
                <c:pt idx="1">
                  <c:v>Other Asian</c:v>
                </c:pt>
                <c:pt idx="2">
                  <c:v>South Asian</c:v>
                </c:pt>
              </c:strCache>
              <c:extLst/>
            </c:strRef>
          </c:cat>
          <c:val>
            <c:numRef>
              <c:f>('PC_02 Summary'!$L$7,'PC_02 Summary'!$R$7:$S$7)</c:f>
              <c:numCache>
                <c:formatCode>0.0%</c:formatCode>
                <c:ptCount val="3"/>
                <c:pt idx="0">
                  <c:v>0.25430032543003256</c:v>
                </c:pt>
                <c:pt idx="1">
                  <c:v>0.18331053351573187</c:v>
                </c:pt>
                <c:pt idx="2">
                  <c:v>0.3140916808149406</c:v>
                </c:pt>
              </c:numCache>
              <c:extLst/>
            </c:numRef>
          </c:val>
          <c:extLst>
            <c:ext xmlns:c16="http://schemas.microsoft.com/office/drawing/2014/chart" uri="{C3380CC4-5D6E-409C-BE32-E72D297353CC}">
              <c16:uniqueId val="{00000003-F9F9-4900-8249-2ACABB4AFAEA}"/>
            </c:ext>
          </c:extLst>
        </c:ser>
        <c:ser>
          <c:idx val="4"/>
          <c:order val="4"/>
          <c:tx>
            <c:strRef>
              <c:f>'PC_02 Summary'!$K$8</c:f>
              <c:strCache>
                <c:ptCount val="1"/>
                <c:pt idx="0">
                  <c:v>2025</c:v>
                </c:pt>
              </c:strCache>
            </c:strRef>
          </c:tx>
          <c:spPr>
            <a:solidFill>
              <a:schemeClr val="bg1">
                <a:lumMod val="75000"/>
              </a:schemeClr>
            </a:solidFill>
            <a:ln>
              <a:solidFill>
                <a:sysClr val="windowText" lastClr="000000"/>
              </a:solid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('PC_02 Summary'!$L$3,'PC_02 Summary'!$R$3:$S$3)</c:f>
              <c:strCache>
                <c:ptCount val="3"/>
                <c:pt idx="0">
                  <c:v>Overall</c:v>
                </c:pt>
                <c:pt idx="1">
                  <c:v>Other Asian</c:v>
                </c:pt>
                <c:pt idx="2">
                  <c:v>South Asian</c:v>
                </c:pt>
              </c:strCache>
              <c:extLst/>
            </c:strRef>
          </c:cat>
          <c:val>
            <c:numRef>
              <c:f>('PC_02 Summary'!$L$8,'PC_02 Summary'!$R$8:$S$8)</c:f>
              <c:numCache>
                <c:formatCode>0.0%</c:formatCode>
                <c:ptCount val="3"/>
                <c:pt idx="0">
                  <c:v>0.26943942133815552</c:v>
                </c:pt>
                <c:pt idx="1">
                  <c:v>0.23328964613368283</c:v>
                </c:pt>
                <c:pt idx="2">
                  <c:v>0.33333333333333331</c:v>
                </c:pt>
              </c:numCache>
              <c:extLst/>
            </c:numRef>
          </c:val>
          <c:extLst>
            <c:ext xmlns:c16="http://schemas.microsoft.com/office/drawing/2014/chart" uri="{C3380CC4-5D6E-409C-BE32-E72D297353CC}">
              <c16:uniqueId val="{00000004-F9F9-4900-8249-2ACABB4AFAEA}"/>
            </c:ext>
          </c:extLst>
        </c:ser>
        <c:dLbls>
          <c:dLblPos val="outEnd"/>
          <c:showLegendKey val="0"/>
          <c:showVal val="1"/>
          <c:showCatName val="0"/>
          <c:showSerName val="0"/>
          <c:showPercent val="0"/>
          <c:showBubbleSize val="0"/>
        </c:dLbls>
        <c:gapWidth val="150"/>
        <c:axId val="759121720"/>
        <c:axId val="759122776"/>
      </c:barChart>
      <c:catAx>
        <c:axId val="759121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759122776"/>
        <c:crosses val="autoZero"/>
        <c:auto val="1"/>
        <c:lblAlgn val="ctr"/>
        <c:lblOffset val="100"/>
        <c:noMultiLvlLbl val="0"/>
      </c:catAx>
      <c:valAx>
        <c:axId val="759122776"/>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759121720"/>
        <c:crosses val="autoZero"/>
        <c:crossBetween val="between"/>
        <c:majorUnit val="0.1"/>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180_1CDC0ACF.xml><?xml version="1.0" encoding="utf-8"?>
<p188:cmLst xmlns:a="http://schemas.openxmlformats.org/drawingml/2006/main" xmlns:r="http://schemas.openxmlformats.org/officeDocument/2006/relationships" xmlns:p188="http://schemas.microsoft.com/office/powerpoint/2018/8/main">
  <p188:cm id="{4C8509BA-B0EF-D947-8A86-6F618A5E0E35}" authorId="{BB17F440-6443-C860-FDCB-F51F48EBAA22}" created="2026-05-08T00:18:50.105">
    <pc:sldMkLst xmlns:pc="http://schemas.microsoft.com/office/powerpoint/2013/main/command">
      <pc:docMk/>
      <pc:sldMk cId="484182735" sldId="384"/>
    </pc:sldMkLst>
    <p188:replyLst>
      <p188:reply id="{5B7596EC-E357-482B-80E3-A81E77306F04}" authorId="{F70C77B1-9742-B4AD-615B-BDB144811687}" created="2026-05-09T02:41:16.588">
        <p188:txBody>
          <a:bodyPr/>
          <a:lstStyle/>
          <a:p>
            <a:r>
              <a:rPr lang="en-US"/>
              <a:t>I fixed it. 
</a:t>
            </a:r>
          </a:p>
        </p188:txBody>
      </p188:reply>
    </p188:replyLst>
    <p188:txBody>
      <a:bodyPr/>
      <a:lstStyle/>
      <a:p>
        <a:r>
          <a:rPr lang="en-US"/>
          <a:t>it looks like there's something overlapping the page number here
</a:t>
        </a:r>
      </a:p>
    </p188:txBody>
  </p188:cm>
</p188:cmLst>
</file>

<file path=ppt/comments/modernComment_191_E7108DA4.xml><?xml version="1.0" encoding="utf-8"?>
<p188:cmLst xmlns:a="http://schemas.openxmlformats.org/drawingml/2006/main" xmlns:r="http://schemas.openxmlformats.org/officeDocument/2006/relationships" xmlns:p188="http://schemas.microsoft.com/office/powerpoint/2018/8/main">
  <p188:cm id="{0EA437E0-A6C1-2943-86C3-1BA1A9C8216F}" authorId="{BB17F440-6443-C860-FDCB-F51F48EBAA22}" created="2026-05-08T00:26:41.338">
    <pc:sldMkLst xmlns:pc="http://schemas.microsoft.com/office/powerpoint/2013/main/command">
      <pc:docMk/>
      <pc:sldMk cId="3876621732" sldId="401"/>
    </pc:sldMkLst>
    <p188:replyLst>
      <p188:reply id="{78F2FF52-4F19-44AE-BEA0-EFA7E3A84E04}" authorId="{F70C77B1-9742-B4AD-615B-BDB144811687}" created="2026-05-09T02:41:34.025">
        <p188:txBody>
          <a:bodyPr/>
          <a:lstStyle/>
          <a:p>
            <a:r>
              <a:rPr lang="en-US"/>
              <a:t>ok</a:t>
            </a:r>
          </a:p>
        </p188:txBody>
      </p188:reply>
    </p188:replyLst>
    <p188:txBody>
      <a:bodyPr/>
      <a:lstStyle/>
      <a:p>
        <a:r>
          <a:rPr lang="en-US"/>
          <a:t>I moved the block of text over to the right more away from the left edge. This required me to reduce width of the box a bit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14.09.2026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384F63-87C0-7248-8362-41D27F666570}" type="slidenum">
              <a:rPr kumimoji="0" lang="en-US" sz="1200" b="0" i="0" u="none" strike="noStrike" kern="1200" cap="none" spc="0" normalizeH="0" baseline="0" noProof="0" smtClean="0">
                <a:ln>
                  <a:noFill/>
                </a:ln>
                <a:solidFill>
                  <a:prstClr val="black"/>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796058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384F63-87C0-7248-8362-41D27F666570}" type="slidenum">
              <a:rPr lang="en-US" smtClean="0"/>
              <a:pPr/>
              <a:t>4</a:t>
            </a:fld>
            <a:endParaRPr lang="en-US" dirty="0"/>
          </a:p>
        </p:txBody>
      </p:sp>
    </p:spTree>
    <p:extLst>
      <p:ext uri="{BB962C8B-B14F-4D97-AF65-F5344CB8AC3E}">
        <p14:creationId xmlns:p14="http://schemas.microsoft.com/office/powerpoint/2010/main" val="1851618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t>The LI is a different form of collaborative, focused on shared learning over expertise and being held to the same standard.</a:t>
            </a:r>
          </a:p>
          <a:p>
            <a:r>
              <a:rPr lang="en-US" dirty="0"/>
              <a:t>Trialing out 18-months </a:t>
            </a:r>
          </a:p>
          <a:p>
            <a:r>
              <a:rPr lang="en-US" dirty="0"/>
              <a:t>We took lessons, curriculum, and tools from SVB and BEC and combined them, based on feedback, maternal mortality and morbidity reviews.</a:t>
            </a:r>
          </a:p>
          <a:p>
            <a:endParaRPr lang="en-US" dirty="0"/>
          </a:p>
        </p:txBody>
      </p:sp>
      <p:sp>
        <p:nvSpPr>
          <p:cNvPr id="4" name="Slide Number Placeholder 3"/>
          <p:cNvSpPr>
            <a:spLocks noGrp="1"/>
          </p:cNvSpPr>
          <p:nvPr>
            <p:ph type="sldNum" sz="quarter" idx="5"/>
          </p:nvPr>
        </p:nvSpPr>
        <p:spPr/>
        <p:txBody>
          <a:bodyPr/>
          <a:lstStyle/>
          <a:p>
            <a:fld id="{DC384F63-87C0-7248-8362-41D27F666570}" type="slidenum">
              <a:rPr lang="en-US" smtClean="0"/>
              <a:pPr/>
              <a:t>6</a:t>
            </a:fld>
            <a:endParaRPr lang="en-US" dirty="0"/>
          </a:p>
        </p:txBody>
      </p:sp>
    </p:spTree>
    <p:extLst>
      <p:ext uri="{BB962C8B-B14F-4D97-AF65-F5344CB8AC3E}">
        <p14:creationId xmlns:p14="http://schemas.microsoft.com/office/powerpoint/2010/main" val="2887230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461D6-06E5-3953-1FB1-BF4FF23EE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33B747-99E0-AF08-5D0D-95BD21593A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828E87-576D-8DA0-8538-474BCFC8EAD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are aiming to create a community of learning where hospitals can share lessons, we can provide education on data, equity, RMC, </a:t>
            </a:r>
            <a:r>
              <a:rPr lang="en-US" dirty="0" err="1"/>
              <a:t>etc</a:t>
            </a:r>
            <a:r>
              <a:rPr lang="en-US" dirty="0"/>
              <a:t> to help hospitals reduce the differences.</a:t>
            </a:r>
          </a:p>
          <a:p>
            <a:endParaRPr lang="en-US" dirty="0"/>
          </a:p>
          <a:p>
            <a:endParaRPr lang="en-US" dirty="0"/>
          </a:p>
          <a:p>
            <a:r>
              <a:rPr lang="en-US" sz="1200" b="1" u="sng" dirty="0"/>
              <a:t>Goals</a:t>
            </a:r>
          </a:p>
          <a:p>
            <a:pPr marL="457200" indent="-457200">
              <a:buFont typeface="+mj-lt"/>
              <a:buAutoNum type="arabicPeriod"/>
            </a:pPr>
            <a:r>
              <a:rPr lang="en-US" sz="1200" dirty="0"/>
              <a:t>Reduce</a:t>
            </a:r>
            <a:r>
              <a:rPr lang="en-US" sz="1200" b="1" dirty="0"/>
              <a:t> racial and ethnic differences in NTSV Cesarean rates</a:t>
            </a:r>
            <a:r>
              <a:rPr lang="en-US" sz="1200" dirty="0"/>
              <a:t> with a goal of all races and ethnicities reaching or exceeding the Healthy People 2030 target rate of 23.6%.</a:t>
            </a:r>
          </a:p>
          <a:p>
            <a:pPr marL="457200" indent="-457200">
              <a:buFont typeface="+mj-lt"/>
              <a:buAutoNum type="arabicPeriod"/>
            </a:pPr>
            <a:r>
              <a:rPr lang="en-US" sz="1200" dirty="0"/>
              <a:t>Increase</a:t>
            </a:r>
            <a:r>
              <a:rPr lang="en-US" sz="1200" b="1" dirty="0"/>
              <a:t> participation of hospitals </a:t>
            </a:r>
            <a:r>
              <a:rPr lang="en-US" sz="1200" dirty="0"/>
              <a:t>with high NTSV Cesarean rates among Black gravidas or patients from racial groups with similarly high rates</a:t>
            </a:r>
          </a:p>
          <a:p>
            <a:pPr marL="457200" indent="-457200">
              <a:buFont typeface="+mj-lt"/>
              <a:buAutoNum type="arabicPeriod"/>
            </a:pPr>
            <a:r>
              <a:rPr lang="en-US" sz="1200" dirty="0"/>
              <a:t>Increase</a:t>
            </a:r>
            <a:r>
              <a:rPr lang="en-US" sz="1200" b="1" dirty="0"/>
              <a:t> community and patient awareness </a:t>
            </a:r>
            <a:r>
              <a:rPr lang="en-US" sz="1200" dirty="0"/>
              <a:t>of existing racial disparities in NTSV rates and causes contributing to an NTSV Cesarean delivery</a:t>
            </a:r>
          </a:p>
          <a:p>
            <a:pPr marL="457200" indent="-457200">
              <a:buFont typeface="+mj-lt"/>
              <a:buAutoNum type="arabicPeriod"/>
            </a:pPr>
            <a:r>
              <a:rPr lang="en-US" sz="1200" dirty="0"/>
              <a:t>Increase the number of hospitals with </a:t>
            </a:r>
            <a:r>
              <a:rPr lang="en-US" sz="1200" b="1" dirty="0"/>
              <a:t>patient and community engagement practices </a:t>
            </a:r>
            <a:r>
              <a:rPr lang="en-US" sz="1200" dirty="0"/>
              <a:t>to inform the adoption of equitable care practices</a:t>
            </a:r>
          </a:p>
          <a:p>
            <a:endParaRPr lang="en-US" dirty="0"/>
          </a:p>
        </p:txBody>
      </p:sp>
      <p:sp>
        <p:nvSpPr>
          <p:cNvPr id="4" name="Slide Number Placeholder 3">
            <a:extLst>
              <a:ext uri="{FF2B5EF4-FFF2-40B4-BE49-F238E27FC236}">
                <a16:creationId xmlns:a16="http://schemas.microsoft.com/office/drawing/2014/main" id="{C9529187-3C1F-DA97-4BFE-AB4AE5180122}"/>
              </a:ext>
            </a:extLst>
          </p:cNvPr>
          <p:cNvSpPr>
            <a:spLocks noGrp="1"/>
          </p:cNvSpPr>
          <p:nvPr>
            <p:ph type="sldNum" sz="quarter" idx="5"/>
          </p:nvPr>
        </p:nvSpPr>
        <p:spPr/>
        <p:txBody>
          <a:bodyPr/>
          <a:lstStyle/>
          <a:p>
            <a:fld id="{DC384F63-87C0-7248-8362-41D27F666570}" type="slidenum">
              <a:rPr lang="en-US" smtClean="0"/>
              <a:pPr/>
              <a:t>7</a:t>
            </a:fld>
            <a:endParaRPr lang="en-US" dirty="0"/>
          </a:p>
        </p:txBody>
      </p:sp>
    </p:spTree>
    <p:extLst>
      <p:ext uri="{BB962C8B-B14F-4D97-AF65-F5344CB8AC3E}">
        <p14:creationId xmlns:p14="http://schemas.microsoft.com/office/powerpoint/2010/main" val="36746631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Try </a:t>
            </a:r>
            <a:r>
              <a:rPr lang="en-US" sz="1200" dirty="0">
                <a:solidFill>
                  <a:srgbClr val="10587D"/>
                </a:solidFill>
                <a:latin typeface="Roboto" pitchFamily="2" charset="0"/>
                <a:ea typeface="Roboto" pitchFamily="2" charset="0"/>
                <a:cs typeface="Calibri"/>
              </a:rPr>
              <a:t>to stay up with the program as we move through it and not jump ahead, or it will be difficult to identify what changes have been the most impactful for your unit</a:t>
            </a:r>
          </a:p>
          <a:p>
            <a:endParaRPr lang="en-US" dirty="0"/>
          </a:p>
        </p:txBody>
      </p:sp>
      <p:sp>
        <p:nvSpPr>
          <p:cNvPr id="4" name="Slide Number Placeholder 3"/>
          <p:cNvSpPr>
            <a:spLocks noGrp="1"/>
          </p:cNvSpPr>
          <p:nvPr>
            <p:ph type="sldNum" sz="quarter" idx="5"/>
          </p:nvPr>
        </p:nvSpPr>
        <p:spPr/>
        <p:txBody>
          <a:bodyPr/>
          <a:lstStyle/>
          <a:p>
            <a:fld id="{DC384F63-87C0-7248-8362-41D27F666570}" type="slidenum">
              <a:rPr lang="en-US" smtClean="0"/>
              <a:pPr/>
              <a:t>8</a:t>
            </a:fld>
            <a:endParaRPr lang="en-US" dirty="0"/>
          </a:p>
        </p:txBody>
      </p:sp>
    </p:spTree>
    <p:extLst>
      <p:ext uri="{BB962C8B-B14F-4D97-AF65-F5344CB8AC3E}">
        <p14:creationId xmlns:p14="http://schemas.microsoft.com/office/powerpoint/2010/main" val="34269394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384F63-87C0-7248-8362-41D27F666570}" type="slidenum">
              <a:rPr lang="en-US" smtClean="0"/>
              <a:pPr/>
              <a:t>9</a:t>
            </a:fld>
            <a:endParaRPr lang="en-US" dirty="0"/>
          </a:p>
        </p:txBody>
      </p:sp>
    </p:spTree>
    <p:extLst>
      <p:ext uri="{BB962C8B-B14F-4D97-AF65-F5344CB8AC3E}">
        <p14:creationId xmlns:p14="http://schemas.microsoft.com/office/powerpoint/2010/main" val="41281549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Increased census since opening: Approx. 1000 deliveries annually in 2022 and 2023. 1252 deliveries in 2025. On pace for approx. 1400 deliveries in 2026.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88C09E-562C-49A6-874A-EFF42E18425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20320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 unit based game was created to create a collaborative and friendly competitive atmosphere for nursing staff to work towards achieving vaginal deliveries in the NTSV patient in labor.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Teams are encouraged to advance their “baby feet” along their team’s “race lane” throughout the month.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88C09E-562C-49A6-874A-EFF42E18425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96919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Nursing Role: Using CMQCC resources, </a:t>
            </a:r>
            <a:r>
              <a:rPr lang="en-US"/>
              <a:t>ACOG recommendations/changes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88C09E-562C-49A6-874A-EFF42E18425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062209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88640-78A4-7878-CCBB-7B51EA20AA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01ED83-321F-B36E-4C3E-EFCCBC49932D}"/>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DC674CC9-7973-ACDC-7E1E-237BE6D5A5A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CBEC3C9-6C73-C68B-3B83-00324262846D}"/>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A3326E0-41F5-3E49-A15A-ED4D3F4C82CE}"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itchFamily="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itchFamily="8" charset="-128"/>
              <a:cs typeface="+mn-cs"/>
            </a:endParaRPr>
          </a:p>
        </p:txBody>
      </p:sp>
    </p:spTree>
    <p:extLst>
      <p:ext uri="{BB962C8B-B14F-4D97-AF65-F5344CB8AC3E}">
        <p14:creationId xmlns:p14="http://schemas.microsoft.com/office/powerpoint/2010/main" val="32656262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6C0AD-59F6-4517-D0CA-961D77BB2B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8431E3-3B2D-6DD8-4BD4-1252A649624E}"/>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727A80EC-3D82-9EDE-B01C-67FB52E8520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6ED7E34-93B7-7538-046F-C5829FA64C3E}"/>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A3326E0-41F5-3E49-A15A-ED4D3F4C82CE}"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itchFamily="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itchFamily="8" charset="-128"/>
              <a:cs typeface="+mn-cs"/>
            </a:endParaRPr>
          </a:p>
        </p:txBody>
      </p:sp>
    </p:spTree>
    <p:extLst>
      <p:ext uri="{BB962C8B-B14F-4D97-AF65-F5344CB8AC3E}">
        <p14:creationId xmlns:p14="http://schemas.microsoft.com/office/powerpoint/2010/main" val="20584957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F5A10-4543-C091-5037-FBADAAC364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FB5E0C-B2CA-5E9F-9734-0EF607440C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EC91DA-0260-42A3-D8B1-E6E1785FEB9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404F9BD-2A79-EB52-A4DE-32A9F73652C1}"/>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A3326E0-41F5-3E49-A15A-ED4D3F4C82CE}"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itchFamily="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itchFamily="8" charset="-128"/>
              <a:cs typeface="+mn-cs"/>
            </a:endParaRPr>
          </a:p>
        </p:txBody>
      </p:sp>
    </p:spTree>
    <p:extLst>
      <p:ext uri="{BB962C8B-B14F-4D97-AF65-F5344CB8AC3E}">
        <p14:creationId xmlns:p14="http://schemas.microsoft.com/office/powerpoint/2010/main" val="39368860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F7552-D871-A6E4-E5A6-0E32013B6D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DF73AB-157B-CDAF-5369-366B32215218}"/>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870D8DC8-E01C-48E3-55D3-B12E9FC86E3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D8395CB-1B9B-68DE-A5F0-76B6B888C818}"/>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A3326E0-41F5-3E49-A15A-ED4D3F4C82CE}"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itchFamily="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itchFamily="8" charset="-128"/>
              <a:cs typeface="+mn-cs"/>
            </a:endParaRPr>
          </a:p>
        </p:txBody>
      </p:sp>
    </p:spTree>
    <p:extLst>
      <p:ext uri="{BB962C8B-B14F-4D97-AF65-F5344CB8AC3E}">
        <p14:creationId xmlns:p14="http://schemas.microsoft.com/office/powerpoint/2010/main" val="41902586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5660F-73C6-3AAC-C470-2A6B3E5DB2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D5DB99-7815-590D-0802-72EB1A0D3B28}"/>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29D85B69-12F8-C85E-4BE6-9319FDCEB8C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43E93CE-4780-B483-7F01-82EBC45DD7C0}"/>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A3326E0-41F5-3E49-A15A-ED4D3F4C82CE}"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itchFamily="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itchFamily="8" charset="-128"/>
              <a:cs typeface="+mn-cs"/>
            </a:endParaRPr>
          </a:p>
        </p:txBody>
      </p:sp>
    </p:spTree>
    <p:extLst>
      <p:ext uri="{BB962C8B-B14F-4D97-AF65-F5344CB8AC3E}">
        <p14:creationId xmlns:p14="http://schemas.microsoft.com/office/powerpoint/2010/main" val="9411984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1DC54-21A9-7253-C37F-B775A914F1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F2C32E-B6CE-4D45-3FE4-BF932E3D86D9}"/>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BBB68279-FE73-CF71-0664-003F3939ED0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A14290C-1259-0AA3-F24F-E48319924652}"/>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A3326E0-41F5-3E49-A15A-ED4D3F4C82CE}"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itchFamily="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itchFamily="8" charset="-128"/>
              <a:cs typeface="+mn-cs"/>
            </a:endParaRPr>
          </a:p>
        </p:txBody>
      </p:sp>
    </p:spTree>
    <p:extLst>
      <p:ext uri="{BB962C8B-B14F-4D97-AF65-F5344CB8AC3E}">
        <p14:creationId xmlns:p14="http://schemas.microsoft.com/office/powerpoint/2010/main" val="9263401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44DF8-47C3-9124-AFC0-C4F16D6830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1F028A-F553-88D5-81D6-B204DA203329}"/>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03ACC9E6-DEAF-B333-F83A-6E5B65B3CDE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B949126-3CCB-15A1-2C7F-B60B4187E884}"/>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A3326E0-41F5-3E49-A15A-ED4D3F4C82CE}"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itchFamily="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itchFamily="8" charset="-128"/>
              <a:cs typeface="+mn-cs"/>
            </a:endParaRPr>
          </a:p>
        </p:txBody>
      </p:sp>
    </p:spTree>
    <p:extLst>
      <p:ext uri="{BB962C8B-B14F-4D97-AF65-F5344CB8AC3E}">
        <p14:creationId xmlns:p14="http://schemas.microsoft.com/office/powerpoint/2010/main" val="19336451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41748-1BFC-92EE-75EB-1565F4D55E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918EED-1C8B-7FFE-F7AB-3A2C0A807CA9}"/>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43C2CC09-6095-4F00-A514-B31749084F8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13BF36F-C968-890D-A4E7-FBF06C5197EF}"/>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A3326E0-41F5-3E49-A15A-ED4D3F4C82CE}"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itchFamily="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itchFamily="8" charset="-128"/>
              <a:cs typeface="+mn-cs"/>
            </a:endParaRPr>
          </a:p>
        </p:txBody>
      </p:sp>
    </p:spTree>
    <p:extLst>
      <p:ext uri="{BB962C8B-B14F-4D97-AF65-F5344CB8AC3E}">
        <p14:creationId xmlns:p14="http://schemas.microsoft.com/office/powerpoint/2010/main" val="24388052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77C4D-F454-5FBC-A96E-C2ABB8E11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E55E45-0E2A-4506-862A-CA58A5D8AB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471707-3F3A-89A1-CCEE-C39CE9E03AA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C527BC8-ED44-CE7E-C4CC-B7AB61F6259D}"/>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A3326E0-41F5-3E49-A15A-ED4D3F4C82CE}"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itchFamily="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itchFamily="8" charset="-128"/>
              <a:cs typeface="+mn-cs"/>
            </a:endParaRPr>
          </a:p>
        </p:txBody>
      </p:sp>
    </p:spTree>
    <p:extLst>
      <p:ext uri="{BB962C8B-B14F-4D97-AF65-F5344CB8AC3E}">
        <p14:creationId xmlns:p14="http://schemas.microsoft.com/office/powerpoint/2010/main" val="7370747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B7E43-C5A3-6792-5D1A-93F6E92004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A5D7A6-D1FC-4C80-5A83-E1C71F959079}"/>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645477FD-0D7C-E73C-8B0B-114A853A3AB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AAF898E-6917-0A4D-7CE2-3D06C20D8276}"/>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A3326E0-41F5-3E49-A15A-ED4D3F4C82CE}"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itchFamily="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itchFamily="8" charset="-128"/>
              <a:cs typeface="+mn-cs"/>
            </a:endParaRPr>
          </a:p>
        </p:txBody>
      </p:sp>
    </p:spTree>
    <p:extLst>
      <p:ext uri="{BB962C8B-B14F-4D97-AF65-F5344CB8AC3E}">
        <p14:creationId xmlns:p14="http://schemas.microsoft.com/office/powerpoint/2010/main" val="4999541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EB6AE-ED03-9311-BF4E-B1C01C2057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BA4D47-83AF-F616-196F-14D9F74A9720}"/>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EB864037-7711-9019-D1B5-627464EF382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213B6B9-BCE1-D695-52C4-B8597D5A9197}"/>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A3326E0-41F5-3E49-A15A-ED4D3F4C82CE}"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itchFamily="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itchFamily="8" charset="-128"/>
              <a:cs typeface="+mn-cs"/>
            </a:endParaRPr>
          </a:p>
        </p:txBody>
      </p:sp>
    </p:spTree>
    <p:extLst>
      <p:ext uri="{BB962C8B-B14F-4D97-AF65-F5344CB8AC3E}">
        <p14:creationId xmlns:p14="http://schemas.microsoft.com/office/powerpoint/2010/main" val="24413466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0811E-A441-4B73-8AE8-EC2C532EC2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3858E9-8010-918F-83F9-CC61200739AA}"/>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9FE0DD4D-CC8A-0EA5-05C6-71740F69119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D18A91B-9C5F-85B6-49AF-FCEDEA572B99}"/>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A3326E0-41F5-3E49-A15A-ED4D3F4C82CE}"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itchFamily="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itchFamily="8" charset="-128"/>
              <a:cs typeface="+mn-cs"/>
            </a:endParaRPr>
          </a:p>
        </p:txBody>
      </p:sp>
    </p:spTree>
    <p:extLst>
      <p:ext uri="{BB962C8B-B14F-4D97-AF65-F5344CB8AC3E}">
        <p14:creationId xmlns:p14="http://schemas.microsoft.com/office/powerpoint/2010/main" val="14677943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73AC5-C79F-5E8E-0D66-1394E11136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3D7768-CFB9-7517-B78B-5F9144454F84}"/>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CD3A8EB2-CCB9-E72C-C1BC-39FB6174E95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B6CB91F-245B-CFC1-EFCF-7E3DB4E6EE60}"/>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A3326E0-41F5-3E49-A15A-ED4D3F4C82CE}"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itchFamily="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itchFamily="8" charset="-128"/>
              <a:cs typeface="+mn-cs"/>
            </a:endParaRPr>
          </a:p>
        </p:txBody>
      </p:sp>
    </p:spTree>
    <p:extLst>
      <p:ext uri="{BB962C8B-B14F-4D97-AF65-F5344CB8AC3E}">
        <p14:creationId xmlns:p14="http://schemas.microsoft.com/office/powerpoint/2010/main" val="14810748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3416B-14D1-26B1-E8D7-7C1BE69895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724847-1104-3FB3-AE60-CA12BB0C0442}"/>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54F6D577-B516-6A22-2D93-96A53237A17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6CBC725-2BE7-A27F-4A64-53942058B3D6}"/>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A3326E0-41F5-3E49-A15A-ED4D3F4C82CE}"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itchFamily="8"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itchFamily="8" charset="-128"/>
              <a:cs typeface="+mn-cs"/>
            </a:endParaRPr>
          </a:p>
        </p:txBody>
      </p:sp>
    </p:spTree>
    <p:extLst>
      <p:ext uri="{BB962C8B-B14F-4D97-AF65-F5344CB8AC3E}">
        <p14:creationId xmlns:p14="http://schemas.microsoft.com/office/powerpoint/2010/main" val="40279454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384F63-87C0-7248-8362-41D27F666570}" type="slidenum">
              <a:rPr lang="en-US" smtClean="0"/>
              <a:pPr/>
              <a:t>64</a:t>
            </a:fld>
            <a:endParaRPr lang="en-US" dirty="0"/>
          </a:p>
        </p:txBody>
      </p:sp>
    </p:spTree>
    <p:extLst>
      <p:ext uri="{BB962C8B-B14F-4D97-AF65-F5344CB8AC3E}">
        <p14:creationId xmlns:p14="http://schemas.microsoft.com/office/powerpoint/2010/main" val="26444568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384F63-87C0-7248-8362-41D27F666570}" type="slidenum">
              <a:rPr lang="en-US" smtClean="0"/>
              <a:pPr/>
              <a:t>65</a:t>
            </a:fld>
            <a:endParaRPr lang="en-US" dirty="0"/>
          </a:p>
        </p:txBody>
      </p:sp>
    </p:spTree>
    <p:extLst>
      <p:ext uri="{BB962C8B-B14F-4D97-AF65-F5344CB8AC3E}">
        <p14:creationId xmlns:p14="http://schemas.microsoft.com/office/powerpoint/2010/main" val="3170768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www.cmqcc.org/" TargetMode="External"/><Relationship Id="rId7" Type="http://schemas.openxmlformats.org/officeDocument/2006/relationships/image" Target="../media/image4.png"/><Relationship Id="rId2" Type="http://schemas.openxmlformats.org/officeDocument/2006/relationships/hyperlink" Target="mailto:Info@CMQCC.org" TargetMode="External"/><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www.cmqcc.org/" TargetMode="External"/><Relationship Id="rId7" Type="http://schemas.openxmlformats.org/officeDocument/2006/relationships/image" Target="../media/image4.png"/><Relationship Id="rId2" Type="http://schemas.openxmlformats.org/officeDocument/2006/relationships/hyperlink" Target="mailto:Info@CMQCC.org" TargetMode="External"/><Relationship Id="rId1" Type="http://schemas.openxmlformats.org/officeDocument/2006/relationships/slideMaster" Target="../slideMasters/slideMaster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hyperlink" Target="http://www.cmqcc.org/" TargetMode="External"/><Relationship Id="rId7" Type="http://schemas.openxmlformats.org/officeDocument/2006/relationships/image" Target="../media/image20.png"/><Relationship Id="rId2" Type="http://schemas.openxmlformats.org/officeDocument/2006/relationships/hyperlink" Target="mailto:Info@CMQCC.org" TargetMode="External"/><Relationship Id="rId1" Type="http://schemas.openxmlformats.org/officeDocument/2006/relationships/slideMaster" Target="../slideMasters/slideMaster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2.jpe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act Us">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20F70F-CFA1-FA5C-E819-111EB8146F1B}"/>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8" name="TextBox 7">
            <a:extLst>
              <a:ext uri="{FF2B5EF4-FFF2-40B4-BE49-F238E27FC236}">
                <a16:creationId xmlns:a16="http://schemas.microsoft.com/office/drawing/2014/main" id="{96F9086C-EE8E-DB48-189F-092D4A5B05D4}"/>
              </a:ext>
            </a:extLst>
          </p:cNvPr>
          <p:cNvSpPr txBox="1"/>
          <p:nvPr userDrawn="1"/>
        </p:nvSpPr>
        <p:spPr>
          <a:xfrm>
            <a:off x="-2" y="716981"/>
            <a:ext cx="18288000" cy="830997"/>
          </a:xfrm>
          <a:prstGeom prst="rect">
            <a:avLst/>
          </a:prstGeom>
          <a:noFill/>
        </p:spPr>
        <p:txBody>
          <a:bodyPr wrap="square" rtlCol="0">
            <a:spAutoFit/>
          </a:bodyPr>
          <a:lstStyle/>
          <a:p>
            <a:pPr algn="ctr"/>
            <a:r>
              <a:rPr lang="en-US" sz="4800" b="1" dirty="0">
                <a:solidFill>
                  <a:srgbClr val="10587D"/>
                </a:solidFill>
                <a:latin typeface="Roboto" panose="02000000000000000000" pitchFamily="2" charset="0"/>
                <a:ea typeface="Roboto" panose="02000000000000000000" pitchFamily="2" charset="0"/>
              </a:rPr>
              <a:t>Contact Us</a:t>
            </a:r>
          </a:p>
        </p:txBody>
      </p:sp>
      <p:grpSp>
        <p:nvGrpSpPr>
          <p:cNvPr id="4" name="Group 3">
            <a:extLst>
              <a:ext uri="{FF2B5EF4-FFF2-40B4-BE49-F238E27FC236}">
                <a16:creationId xmlns:a16="http://schemas.microsoft.com/office/drawing/2014/main" id="{0002F5EF-577D-28D1-A012-A139AC82C1D8}"/>
              </a:ext>
            </a:extLst>
          </p:cNvPr>
          <p:cNvGrpSpPr/>
          <p:nvPr userDrawn="1"/>
        </p:nvGrpSpPr>
        <p:grpSpPr>
          <a:xfrm>
            <a:off x="162882" y="6227026"/>
            <a:ext cx="17341926" cy="1386993"/>
            <a:chOff x="58712" y="3855404"/>
            <a:chExt cx="11561284" cy="924662"/>
          </a:xfrm>
        </p:grpSpPr>
        <p:sp>
          <p:nvSpPr>
            <p:cNvPr id="11" name="TextBox 10">
              <a:extLst>
                <a:ext uri="{FF2B5EF4-FFF2-40B4-BE49-F238E27FC236}">
                  <a16:creationId xmlns:a16="http://schemas.microsoft.com/office/drawing/2014/main" id="{3E24BB52-F100-4726-A8B4-4E130C188767}"/>
                </a:ext>
              </a:extLst>
            </p:cNvPr>
            <p:cNvSpPr txBox="1"/>
            <p:nvPr/>
          </p:nvSpPr>
          <p:spPr>
            <a:xfrm>
              <a:off x="58712" y="3887514"/>
              <a:ext cx="2210124" cy="892552"/>
            </a:xfrm>
            <a:prstGeom prst="rect">
              <a:avLst/>
            </a:prstGeom>
            <a:noFill/>
          </p:spPr>
          <p:txBody>
            <a:bodyPr wrap="square" rtlCol="0">
              <a:spAutoFit/>
            </a:bodyPr>
            <a:lstStyle/>
            <a:p>
              <a:pPr algn="ctr"/>
              <a:r>
                <a:rPr lang="en-US" sz="2700" b="1" dirty="0">
                  <a:solidFill>
                    <a:srgbClr val="10587D"/>
                  </a:solidFill>
                  <a:latin typeface="Roboto" panose="02000000000000000000" pitchFamily="2" charset="0"/>
                  <a:ea typeface="Roboto" panose="02000000000000000000" pitchFamily="2" charset="0"/>
                  <a:cs typeface="Gill Sans SemiBold" charset="0"/>
                  <a:hlinkClick r:id="rId2"/>
                </a:rPr>
                <a:t>Info@CMQCC.org</a:t>
              </a:r>
              <a:r>
                <a:rPr lang="en-US" sz="2700" b="1" dirty="0">
                  <a:solidFill>
                    <a:srgbClr val="10587D"/>
                  </a:solidFill>
                  <a:latin typeface="Roboto" panose="02000000000000000000" pitchFamily="2" charset="0"/>
                  <a:ea typeface="Roboto" panose="02000000000000000000" pitchFamily="2" charset="0"/>
                  <a:cs typeface="Gill Sans SemiBold" charset="0"/>
                </a:rPr>
                <a:t> (or your email/Helpdesk)</a:t>
              </a:r>
            </a:p>
          </p:txBody>
        </p:sp>
        <p:sp>
          <p:nvSpPr>
            <p:cNvPr id="15" name="TextBox 14">
              <a:extLst>
                <a:ext uri="{FF2B5EF4-FFF2-40B4-BE49-F238E27FC236}">
                  <a16:creationId xmlns:a16="http://schemas.microsoft.com/office/drawing/2014/main" id="{76E543B1-6189-E016-6523-9D7BB5998B9B}"/>
                </a:ext>
              </a:extLst>
            </p:cNvPr>
            <p:cNvSpPr txBox="1"/>
            <p:nvPr userDrawn="1"/>
          </p:nvSpPr>
          <p:spPr>
            <a:xfrm>
              <a:off x="2302209" y="3902903"/>
              <a:ext cx="2355385" cy="338554"/>
            </a:xfrm>
            <a:prstGeom prst="rect">
              <a:avLst/>
            </a:prstGeom>
            <a:noFill/>
          </p:spPr>
          <p:txBody>
            <a:bodyPr wrap="square" rtlCol="0">
              <a:spAutoFit/>
            </a:bodyPr>
            <a:lstStyle/>
            <a:p>
              <a:pPr algn="ctr"/>
              <a:r>
                <a:rPr lang="en-US" sz="2700" b="1" dirty="0">
                  <a:solidFill>
                    <a:srgbClr val="10587D"/>
                  </a:solidFill>
                  <a:latin typeface="Roboto" panose="02000000000000000000" pitchFamily="2" charset="0"/>
                  <a:ea typeface="Roboto" panose="02000000000000000000" pitchFamily="2" charset="0"/>
                  <a:cs typeface="Gill Sans SemiBold" charset="0"/>
                  <a:hlinkClick r:id="rId3"/>
                </a:rPr>
                <a:t>www.CMQCC.org</a:t>
              </a:r>
              <a:r>
                <a:rPr lang="en-US" sz="2700" b="1" dirty="0">
                  <a:solidFill>
                    <a:srgbClr val="10587D"/>
                  </a:solidFill>
                  <a:latin typeface="Roboto" panose="02000000000000000000" pitchFamily="2" charset="0"/>
                  <a:ea typeface="Roboto" panose="02000000000000000000" pitchFamily="2" charset="0"/>
                  <a:cs typeface="Gill Sans SemiBold" charset="0"/>
                </a:rPr>
                <a:t> </a:t>
              </a:r>
            </a:p>
          </p:txBody>
        </p:sp>
        <p:sp>
          <p:nvSpPr>
            <p:cNvPr id="24" name="TextBox 23">
              <a:extLst>
                <a:ext uri="{FF2B5EF4-FFF2-40B4-BE49-F238E27FC236}">
                  <a16:creationId xmlns:a16="http://schemas.microsoft.com/office/drawing/2014/main" id="{5C4D3D3E-2D28-ADBA-E9FA-FC82AFDC9B79}"/>
                </a:ext>
              </a:extLst>
            </p:cNvPr>
            <p:cNvSpPr txBox="1"/>
            <p:nvPr userDrawn="1"/>
          </p:nvSpPr>
          <p:spPr>
            <a:xfrm>
              <a:off x="10254262" y="3855404"/>
              <a:ext cx="1365734" cy="369332"/>
            </a:xfrm>
            <a:prstGeom prst="rect">
              <a:avLst/>
            </a:prstGeom>
            <a:noFill/>
          </p:spPr>
          <p:txBody>
            <a:bodyPr wrap="square" rtlCol="0">
              <a:spAutoFit/>
            </a:bodyPr>
            <a:lstStyle/>
            <a:p>
              <a:pPr algn="ctr"/>
              <a:r>
                <a:rPr lang="en-US" sz="3000" b="1" dirty="0">
                  <a:solidFill>
                    <a:srgbClr val="10587D"/>
                  </a:solidFill>
                  <a:latin typeface="Roboto" panose="02000000000000000000" pitchFamily="2" charset="0"/>
                  <a:ea typeface="Roboto" panose="02000000000000000000" pitchFamily="2" charset="0"/>
                  <a:cs typeface="Gill Sans SemiBold" charset="0"/>
                </a:rPr>
                <a:t>@</a:t>
              </a:r>
              <a:r>
                <a:rPr lang="en-US" sz="2700" b="1" dirty="0">
                  <a:solidFill>
                    <a:srgbClr val="10587D"/>
                  </a:solidFill>
                  <a:latin typeface="Roboto" panose="02000000000000000000" pitchFamily="2" charset="0"/>
                  <a:ea typeface="Roboto" panose="02000000000000000000" pitchFamily="2" charset="0"/>
                  <a:cs typeface="Gill Sans SemiBold" charset="0"/>
                </a:rPr>
                <a:t>CMQCC</a:t>
              </a:r>
              <a:endParaRPr lang="en-US" sz="3000" b="1" dirty="0">
                <a:solidFill>
                  <a:srgbClr val="10587D"/>
                </a:solidFill>
                <a:latin typeface="Roboto" panose="02000000000000000000" pitchFamily="2" charset="0"/>
                <a:ea typeface="Roboto" panose="02000000000000000000" pitchFamily="2" charset="0"/>
                <a:cs typeface="Gill Sans SemiBold" charset="0"/>
              </a:endParaRPr>
            </a:p>
          </p:txBody>
        </p:sp>
      </p:grpSp>
      <p:grpSp>
        <p:nvGrpSpPr>
          <p:cNvPr id="5" name="Group 4">
            <a:extLst>
              <a:ext uri="{FF2B5EF4-FFF2-40B4-BE49-F238E27FC236}">
                <a16:creationId xmlns:a16="http://schemas.microsoft.com/office/drawing/2014/main" id="{F7B3029E-0B9B-A4BE-E846-44803278A4FC}"/>
              </a:ext>
            </a:extLst>
          </p:cNvPr>
          <p:cNvGrpSpPr/>
          <p:nvPr userDrawn="1"/>
        </p:nvGrpSpPr>
        <p:grpSpPr>
          <a:xfrm>
            <a:off x="-280495" y="2802269"/>
            <a:ext cx="18995285" cy="2646387"/>
            <a:chOff x="-186995" y="2083819"/>
            <a:chExt cx="12663523" cy="1764258"/>
          </a:xfrm>
        </p:grpSpPr>
        <p:sp>
          <p:nvSpPr>
            <p:cNvPr id="13" name="Rectangle 12"/>
            <p:cNvSpPr/>
            <p:nvPr userDrawn="1"/>
          </p:nvSpPr>
          <p:spPr>
            <a:xfrm>
              <a:off x="-186995" y="2083819"/>
              <a:ext cx="12663523" cy="1764258"/>
            </a:xfrm>
            <a:prstGeom prst="rect">
              <a:avLst/>
            </a:prstGeom>
            <a:solidFill>
              <a:srgbClr val="67AE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grpSp>
          <p:nvGrpSpPr>
            <p:cNvPr id="3" name="Group 2">
              <a:extLst>
                <a:ext uri="{FF2B5EF4-FFF2-40B4-BE49-F238E27FC236}">
                  <a16:creationId xmlns:a16="http://schemas.microsoft.com/office/drawing/2014/main" id="{FD7D1CF9-D057-BA9D-B06E-784BB1FF2D07}"/>
                </a:ext>
              </a:extLst>
            </p:cNvPr>
            <p:cNvGrpSpPr/>
            <p:nvPr userDrawn="1"/>
          </p:nvGrpSpPr>
          <p:grpSpPr>
            <a:xfrm>
              <a:off x="522231" y="2593849"/>
              <a:ext cx="11109701" cy="914400"/>
              <a:chOff x="407877" y="2623074"/>
              <a:chExt cx="11109701" cy="914400"/>
            </a:xfrm>
          </p:grpSpPr>
          <p:pic>
            <p:nvPicPr>
              <p:cNvPr id="12" name="Picture 11">
                <a:extLst>
                  <a:ext uri="{FF2B5EF4-FFF2-40B4-BE49-F238E27FC236}">
                    <a16:creationId xmlns:a16="http://schemas.microsoft.com/office/drawing/2014/main" id="{9C2F9E6E-33F3-89E9-2514-2C81604FED1C}"/>
                  </a:ext>
                </a:extLst>
              </p:cNvPr>
              <p:cNvPicPr>
                <a:picLocks noChangeAspect="1"/>
              </p:cNvPicPr>
              <p:nvPr/>
            </p:nvPicPr>
            <p:blipFill>
              <a:blip r:embed="rId4" cstate="email">
                <a:extLst>
                  <a:ext uri="{28A0092B-C50C-407E-A947-70E740481C1C}">
                    <a14:useLocalDpi xmlns:a14="http://schemas.microsoft.com/office/drawing/2010/main"/>
                  </a:ext>
                </a:extLst>
              </a:blip>
              <a:srcRect t="6831" b="6326"/>
              <a:stretch/>
            </p:blipFill>
            <p:spPr>
              <a:xfrm>
                <a:off x="407877" y="2623074"/>
                <a:ext cx="1052926" cy="914400"/>
              </a:xfrm>
              <a:prstGeom prst="rect">
                <a:avLst/>
              </a:prstGeom>
              <a:solidFill>
                <a:srgbClr val="67AEC1"/>
              </a:solidFill>
            </p:spPr>
          </p:pic>
          <p:pic>
            <p:nvPicPr>
              <p:cNvPr id="16" name="Picture 15">
                <a:extLst>
                  <a:ext uri="{FF2B5EF4-FFF2-40B4-BE49-F238E27FC236}">
                    <a16:creationId xmlns:a16="http://schemas.microsoft.com/office/drawing/2014/main" id="{4085F71F-E927-6C9F-6855-342D3E589E52}"/>
                  </a:ext>
                </a:extLst>
              </p:cNvPr>
              <p:cNvPicPr>
                <a:picLocks noChangeAspect="1"/>
              </p:cNvPicPr>
              <p:nvPr userDrawn="1"/>
            </p:nvPicPr>
            <p:blipFill>
              <a:blip r:embed="rId5" cstate="email">
                <a:extLst>
                  <a:ext uri="{28A0092B-C50C-407E-A947-70E740481C1C}">
                    <a14:useLocalDpi xmlns:a14="http://schemas.microsoft.com/office/drawing/2010/main"/>
                  </a:ext>
                </a:extLst>
              </a:blip>
              <a:srcRect t="18357"/>
              <a:stretch/>
            </p:blipFill>
            <p:spPr>
              <a:xfrm>
                <a:off x="2952356" y="2623074"/>
                <a:ext cx="1120002" cy="914400"/>
              </a:xfrm>
              <a:prstGeom prst="rect">
                <a:avLst/>
              </a:prstGeom>
            </p:spPr>
          </p:pic>
          <p:pic>
            <p:nvPicPr>
              <p:cNvPr id="23" name="Picture 22" descr="A black and white video player&#10;&#10;Description automatically generated">
                <a:extLst>
                  <a:ext uri="{FF2B5EF4-FFF2-40B4-BE49-F238E27FC236}">
                    <a16:creationId xmlns:a16="http://schemas.microsoft.com/office/drawing/2014/main" id="{0B07324D-ACA8-95EF-91B8-3D6476E1A06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227728" y="2623074"/>
                <a:ext cx="1289850" cy="914400"/>
              </a:xfrm>
              <a:prstGeom prst="rect">
                <a:avLst/>
              </a:prstGeom>
            </p:spPr>
          </p:pic>
        </p:grpSp>
      </p:grpSp>
      <p:pic>
        <p:nvPicPr>
          <p:cNvPr id="7" name="Picture 6" descr="A black and white sign with a letter in it&#10;&#10;AI-generated content may be incorrect.">
            <a:extLst>
              <a:ext uri="{FF2B5EF4-FFF2-40B4-BE49-F238E27FC236}">
                <a16:creationId xmlns:a16="http://schemas.microsoft.com/office/drawing/2014/main" id="{2C3FD674-94B9-2B41-9978-9315C42CC3E2}"/>
              </a:ext>
            </a:extLst>
          </p:cNvPr>
          <p:cNvPicPr>
            <a:picLocks noChangeAspect="1"/>
          </p:cNvPicPr>
          <p:nvPr userDrawn="1"/>
        </p:nvPicPr>
        <p:blipFill>
          <a:blip r:embed="rId7" cstate="hqprint">
            <a:extLst>
              <a:ext uri="{28A0092B-C50C-407E-A947-70E740481C1C}">
                <a14:useLocalDpi xmlns:a14="http://schemas.microsoft.com/office/drawing/2010/main"/>
              </a:ext>
            </a:extLst>
          </a:blip>
          <a:stretch>
            <a:fillRect/>
          </a:stretch>
        </p:blipFill>
        <p:spPr>
          <a:xfrm>
            <a:off x="8517397" y="3567314"/>
            <a:ext cx="1484723" cy="1371600"/>
          </a:xfrm>
          <a:prstGeom prst="rect">
            <a:avLst/>
          </a:prstGeom>
        </p:spPr>
      </p:pic>
      <p:sp>
        <p:nvSpPr>
          <p:cNvPr id="9" name="TextBox 8">
            <a:extLst>
              <a:ext uri="{FF2B5EF4-FFF2-40B4-BE49-F238E27FC236}">
                <a16:creationId xmlns:a16="http://schemas.microsoft.com/office/drawing/2014/main" id="{010D5A4D-B5ED-28E8-8E99-2A9FB9D24978}"/>
              </a:ext>
            </a:extLst>
          </p:cNvPr>
          <p:cNvSpPr txBox="1"/>
          <p:nvPr userDrawn="1"/>
        </p:nvSpPr>
        <p:spPr>
          <a:xfrm>
            <a:off x="7900657" y="6275192"/>
            <a:ext cx="2486681" cy="2169825"/>
          </a:xfrm>
          <a:prstGeom prst="rect">
            <a:avLst/>
          </a:prstGeom>
          <a:noFill/>
        </p:spPr>
        <p:txBody>
          <a:bodyPr wrap="square" rtlCol="0">
            <a:spAutoFit/>
          </a:bodyPr>
          <a:lstStyle/>
          <a:p>
            <a:pPr algn="ctr"/>
            <a:r>
              <a:rPr lang="en-US" sz="2700" b="1" dirty="0">
                <a:solidFill>
                  <a:srgbClr val="10587D"/>
                </a:solidFill>
                <a:latin typeface="Roboto" panose="02000000000000000000" pitchFamily="2" charset="0"/>
                <a:ea typeface="Roboto" panose="02000000000000000000" pitchFamily="2" charset="0"/>
                <a:cs typeface="Gill Sans SemiBold" charset="0"/>
              </a:rPr>
              <a:t>@California Maternal Quality Care Collaborative (CMQCC)</a:t>
            </a:r>
          </a:p>
        </p:txBody>
      </p:sp>
      <p:pic>
        <p:nvPicPr>
          <p:cNvPr id="10" name="Picture 9" descr="A logo of a camera&#10;&#10;AI-generated content may be incorrect.">
            <a:extLst>
              <a:ext uri="{FF2B5EF4-FFF2-40B4-BE49-F238E27FC236}">
                <a16:creationId xmlns:a16="http://schemas.microsoft.com/office/drawing/2014/main" id="{4242DED9-4C0B-A532-72CD-B3BA23367CAF}"/>
              </a:ext>
            </a:extLst>
          </p:cNvPr>
          <p:cNvPicPr>
            <a:picLocks noChangeAspect="1"/>
          </p:cNvPicPr>
          <p:nvPr userDrawn="1"/>
        </p:nvPicPr>
        <p:blipFill>
          <a:blip r:embed="rId8" cstate="hqprint">
            <a:extLst>
              <a:ext uri="{28A0092B-C50C-407E-A947-70E740481C1C}">
                <a14:useLocalDpi xmlns:a14="http://schemas.microsoft.com/office/drawing/2010/main"/>
              </a:ext>
            </a:extLst>
          </a:blip>
          <a:stretch>
            <a:fillRect/>
          </a:stretch>
        </p:blipFill>
        <p:spPr>
          <a:xfrm>
            <a:off x="12013242" y="3567314"/>
            <a:ext cx="1371600" cy="1371600"/>
          </a:xfrm>
          <a:prstGeom prst="rect">
            <a:avLst/>
          </a:prstGeom>
        </p:spPr>
      </p:pic>
      <p:sp>
        <p:nvSpPr>
          <p:cNvPr id="14" name="TextBox 13">
            <a:extLst>
              <a:ext uri="{FF2B5EF4-FFF2-40B4-BE49-F238E27FC236}">
                <a16:creationId xmlns:a16="http://schemas.microsoft.com/office/drawing/2014/main" id="{0970C011-7B0D-7F27-B446-6C3028ECA5C9}"/>
              </a:ext>
            </a:extLst>
          </p:cNvPr>
          <p:cNvSpPr txBox="1"/>
          <p:nvPr userDrawn="1"/>
        </p:nvSpPr>
        <p:spPr>
          <a:xfrm>
            <a:off x="11226788" y="6275192"/>
            <a:ext cx="2944508" cy="553998"/>
          </a:xfrm>
          <a:prstGeom prst="rect">
            <a:avLst/>
          </a:prstGeom>
          <a:noFill/>
        </p:spPr>
        <p:txBody>
          <a:bodyPr wrap="square" rtlCol="0">
            <a:spAutoFit/>
          </a:bodyPr>
          <a:lstStyle/>
          <a:p>
            <a:pPr algn="ctr"/>
            <a:r>
              <a:rPr lang="en-US" sz="3000" b="1" dirty="0">
                <a:solidFill>
                  <a:srgbClr val="10587D"/>
                </a:solidFill>
                <a:latin typeface="Roboto" panose="02000000000000000000" pitchFamily="2" charset="0"/>
                <a:ea typeface="Roboto" panose="02000000000000000000" pitchFamily="2" charset="0"/>
                <a:cs typeface="Gill Sans SemiBold" charset="0"/>
              </a:rPr>
              <a:t>@</a:t>
            </a:r>
            <a:r>
              <a:rPr lang="en-US" sz="2700" b="1" dirty="0" err="1">
                <a:solidFill>
                  <a:srgbClr val="10587D"/>
                </a:solidFill>
                <a:latin typeface="Roboto" panose="02000000000000000000" pitchFamily="2" charset="0"/>
                <a:ea typeface="Roboto" panose="02000000000000000000" pitchFamily="2" charset="0"/>
                <a:cs typeface="Gill Sans SemiBold" charset="0"/>
              </a:rPr>
              <a:t>CaliforniaPQC</a:t>
            </a:r>
            <a:endParaRPr lang="en-US" sz="3000" b="1" dirty="0">
              <a:solidFill>
                <a:srgbClr val="10587D"/>
              </a:solidFill>
              <a:latin typeface="Roboto" panose="02000000000000000000" pitchFamily="2" charset="0"/>
              <a:ea typeface="Roboto" panose="02000000000000000000" pitchFamily="2" charset="0"/>
              <a:cs typeface="Gill Sans SemiBold" charset="0"/>
            </a:endParaRPr>
          </a:p>
        </p:txBody>
      </p:sp>
    </p:spTree>
    <p:extLst>
      <p:ext uri="{BB962C8B-B14F-4D97-AF65-F5344CB8AC3E}">
        <p14:creationId xmlns:p14="http://schemas.microsoft.com/office/powerpoint/2010/main" val="6106307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bg1"/>
        </a:solidFill>
        <a:effectLst/>
      </p:bgPr>
    </p:bg>
    <p:spTree>
      <p:nvGrpSpPr>
        <p:cNvPr id="1" name=""/>
        <p:cNvGrpSpPr/>
        <p:nvPr/>
      </p:nvGrpSpPr>
      <p:grpSpPr>
        <a:xfrm>
          <a:off x="0" y="0"/>
          <a:ext cx="0" cy="0"/>
          <a:chOff x="0" y="0"/>
          <a:chExt cx="0" cy="0"/>
        </a:xfrm>
      </p:grpSpPr>
      <p:pic>
        <p:nvPicPr>
          <p:cNvPr id="7" name="Picture 6" descr="A group of people posing for a photo&#10;&#10;AI-generated content may be incorrect.">
            <a:extLst>
              <a:ext uri="{FF2B5EF4-FFF2-40B4-BE49-F238E27FC236}">
                <a16:creationId xmlns:a16="http://schemas.microsoft.com/office/drawing/2014/main" id="{F5FF35AE-182E-233D-3546-42EC679E0D85}"/>
              </a:ext>
            </a:extLst>
          </p:cNvPr>
          <p:cNvPicPr>
            <a:picLocks noChangeAspect="1"/>
          </p:cNvPicPr>
          <p:nvPr userDrawn="1"/>
        </p:nvPicPr>
        <p:blipFill>
          <a:blip r:embed="rId2"/>
          <a:stretch>
            <a:fillRect/>
          </a:stretch>
        </p:blipFill>
        <p:spPr>
          <a:xfrm flipH="1">
            <a:off x="0" y="-24668"/>
            <a:ext cx="19438143" cy="9712326"/>
          </a:xfrm>
          <a:prstGeom prst="rect">
            <a:avLst/>
          </a:prstGeom>
        </p:spPr>
      </p:pic>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2" name="Rectangle 1">
            <a:extLst>
              <a:ext uri="{FF2B5EF4-FFF2-40B4-BE49-F238E27FC236}">
                <a16:creationId xmlns:a16="http://schemas.microsoft.com/office/drawing/2014/main" id="{593EDD49-5077-6C11-5560-078928A71FDB}"/>
              </a:ext>
            </a:extLst>
          </p:cNvPr>
          <p:cNvSpPr/>
          <p:nvPr userDrawn="1"/>
        </p:nvSpPr>
        <p:spPr>
          <a:xfrm>
            <a:off x="0" y="-86813"/>
            <a:ext cx="18288006" cy="9800514"/>
          </a:xfrm>
          <a:prstGeom prst="rect">
            <a:avLst/>
          </a:prstGeom>
          <a:solidFill>
            <a:srgbClr val="727674">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4" name="Text Placeholder 3">
            <a:extLst>
              <a:ext uri="{FF2B5EF4-FFF2-40B4-BE49-F238E27FC236}">
                <a16:creationId xmlns:a16="http://schemas.microsoft.com/office/drawing/2014/main" id="{67174033-1D33-0FCF-6676-FE54D89B414D}"/>
              </a:ext>
            </a:extLst>
          </p:cNvPr>
          <p:cNvSpPr>
            <a:spLocks noGrp="1"/>
          </p:cNvSpPr>
          <p:nvPr>
            <p:ph type="body" sz="quarter" idx="17" hasCustomPrompt="1"/>
          </p:nvPr>
        </p:nvSpPr>
        <p:spPr>
          <a:xfrm>
            <a:off x="604832" y="3496212"/>
            <a:ext cx="12512804" cy="3294576"/>
          </a:xfrm>
          <a:prstGeom prst="rect">
            <a:avLst/>
          </a:prstGeom>
        </p:spPr>
        <p:txBody>
          <a:bodyPr/>
          <a:lstStyle>
            <a:lvl1pPr marL="0" indent="0" algn="l">
              <a:lnSpc>
                <a:spcPct val="100000"/>
              </a:lnSpc>
              <a:spcBef>
                <a:spcPts val="0"/>
              </a:spcBef>
              <a:spcAft>
                <a:spcPts val="1500"/>
              </a:spcAft>
              <a:buFontTx/>
              <a:buNone/>
              <a:defRPr sz="7200">
                <a:solidFill>
                  <a:schemeClr val="bg1"/>
                </a:solidFill>
                <a:latin typeface="Roboto" panose="02000000000000000000" pitchFamily="2" charset="0"/>
                <a:ea typeface="Roboto" panose="02000000000000000000" pitchFamily="2" charset="0"/>
              </a:defRPr>
            </a:lvl1pPr>
            <a:lvl2pPr marL="685800" indent="0" algn="ctr">
              <a:buFontTx/>
              <a:buNone/>
              <a:defRPr sz="6600">
                <a:latin typeface="Roboto" panose="02000000000000000000" pitchFamily="2" charset="0"/>
                <a:ea typeface="Roboto" panose="02000000000000000000" pitchFamily="2" charset="0"/>
              </a:defRPr>
            </a:lvl2pPr>
          </a:lstStyle>
          <a:p>
            <a:pPr lvl="0"/>
            <a:r>
              <a:rPr lang="en-US" dirty="0"/>
              <a:t>Title of Presentation With Multiple Lines of Text That Can Be Deleted as Needed</a:t>
            </a:r>
          </a:p>
        </p:txBody>
      </p:sp>
      <p:sp>
        <p:nvSpPr>
          <p:cNvPr id="9" name="Text Placeholder 3">
            <a:extLst>
              <a:ext uri="{FF2B5EF4-FFF2-40B4-BE49-F238E27FC236}">
                <a16:creationId xmlns:a16="http://schemas.microsoft.com/office/drawing/2014/main" id="{918AA31B-B5FC-CB6C-AE75-8904A0CBDAD1}"/>
              </a:ext>
            </a:extLst>
          </p:cNvPr>
          <p:cNvSpPr>
            <a:spLocks noGrp="1"/>
          </p:cNvSpPr>
          <p:nvPr>
            <p:ph type="body" sz="quarter" idx="18" hasCustomPrompt="1"/>
          </p:nvPr>
        </p:nvSpPr>
        <p:spPr>
          <a:xfrm>
            <a:off x="642930" y="7662796"/>
            <a:ext cx="11909331" cy="1355186"/>
          </a:xfrm>
          <a:prstGeom prst="rect">
            <a:avLst/>
          </a:prstGeom>
        </p:spPr>
        <p:txBody>
          <a:bodyPr/>
          <a:lstStyle>
            <a:lvl1pPr marL="0" indent="0" algn="l">
              <a:lnSpc>
                <a:spcPct val="100000"/>
              </a:lnSpc>
              <a:spcBef>
                <a:spcPts val="0"/>
              </a:spcBef>
              <a:spcAft>
                <a:spcPts val="1500"/>
              </a:spcAft>
              <a:buFontTx/>
              <a:buNone/>
              <a:defRPr sz="4200" b="0" i="0">
                <a:solidFill>
                  <a:schemeClr val="bg1"/>
                </a:solidFill>
                <a:latin typeface="Roboto Light" panose="02000000000000000000" pitchFamily="2" charset="0"/>
                <a:ea typeface="Roboto Light" panose="02000000000000000000" pitchFamily="2" charset="0"/>
              </a:defRPr>
            </a:lvl1pPr>
            <a:lvl2pPr marL="685800" indent="0" algn="ctr">
              <a:buFontTx/>
              <a:buNone/>
              <a:defRPr sz="6600">
                <a:latin typeface="Roboto" panose="02000000000000000000" pitchFamily="2" charset="0"/>
                <a:ea typeface="Roboto" panose="02000000000000000000" pitchFamily="2" charset="0"/>
              </a:defRPr>
            </a:lvl2pPr>
          </a:lstStyle>
          <a:p>
            <a:pPr lvl="0"/>
            <a:r>
              <a:rPr lang="en-US" dirty="0"/>
              <a:t>Subtitle of Presentation With Multiple Lines of Text That Can Be Deleted as Needed</a:t>
            </a:r>
          </a:p>
        </p:txBody>
      </p:sp>
    </p:spTree>
    <p:extLst>
      <p:ext uri="{BB962C8B-B14F-4D97-AF65-F5344CB8AC3E}">
        <p14:creationId xmlns:p14="http://schemas.microsoft.com/office/powerpoint/2010/main" val="1382797235"/>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ntent Slide: 3 Graphics">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20F70F-CFA1-FA5C-E819-111EB8146F1B}"/>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6" name="Text Placeholder 5">
            <a:extLst>
              <a:ext uri="{FF2B5EF4-FFF2-40B4-BE49-F238E27FC236}">
                <a16:creationId xmlns:a16="http://schemas.microsoft.com/office/drawing/2014/main" id="{E0F22B3A-749B-2FB1-ACFF-9731127C42A9}"/>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11" name="Text Placeholder 5">
            <a:extLst>
              <a:ext uri="{FF2B5EF4-FFF2-40B4-BE49-F238E27FC236}">
                <a16:creationId xmlns:a16="http://schemas.microsoft.com/office/drawing/2014/main" id="{6915EC74-4290-82B9-35BC-0359BD146746}"/>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17" name="Text Placeholder 16">
            <a:extLst>
              <a:ext uri="{FF2B5EF4-FFF2-40B4-BE49-F238E27FC236}">
                <a16:creationId xmlns:a16="http://schemas.microsoft.com/office/drawing/2014/main" id="{5E248ADB-AFF5-BC07-FB81-289DE0029521}"/>
              </a:ext>
            </a:extLst>
          </p:cNvPr>
          <p:cNvSpPr>
            <a:spLocks noGrp="1"/>
          </p:cNvSpPr>
          <p:nvPr>
            <p:ph type="body" sz="quarter" idx="27" hasCustomPrompt="1"/>
          </p:nvPr>
        </p:nvSpPr>
        <p:spPr>
          <a:xfrm>
            <a:off x="935930" y="5808494"/>
            <a:ext cx="4845843" cy="666750"/>
          </a:xfrm>
          <a:prstGeom prst="rect">
            <a:avLst/>
          </a:prstGeom>
        </p:spPr>
        <p:txBody>
          <a:bodyPr/>
          <a:lstStyle>
            <a:lvl1pPr marL="0" indent="0" algn="ctr">
              <a:buNone/>
              <a:defRPr sz="3600">
                <a:solidFill>
                  <a:srgbClr val="C35522"/>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18" name="Text Placeholder 16">
            <a:extLst>
              <a:ext uri="{FF2B5EF4-FFF2-40B4-BE49-F238E27FC236}">
                <a16:creationId xmlns:a16="http://schemas.microsoft.com/office/drawing/2014/main" id="{D2DC5E11-7922-4F15-228D-6CA4D8A9B163}"/>
              </a:ext>
            </a:extLst>
          </p:cNvPr>
          <p:cNvSpPr>
            <a:spLocks noGrp="1"/>
          </p:cNvSpPr>
          <p:nvPr>
            <p:ph type="body" sz="quarter" idx="28" hasCustomPrompt="1"/>
          </p:nvPr>
        </p:nvSpPr>
        <p:spPr>
          <a:xfrm>
            <a:off x="935930" y="6746339"/>
            <a:ext cx="4845843" cy="1682945"/>
          </a:xfrm>
          <a:prstGeom prst="rect">
            <a:avLst/>
          </a:prstGeom>
        </p:spPr>
        <p:txBody>
          <a:bodyPr/>
          <a:lstStyle>
            <a:lvl1pPr marL="0" indent="0">
              <a:buFont typeface="Arial" panose="020B0604020202020204" pitchFamily="34" charset="0"/>
              <a:buNone/>
              <a:defRPr sz="2400">
                <a:solidFill>
                  <a:srgbClr val="10587D"/>
                </a:solidFill>
                <a:latin typeface="Roboto" panose="02000000000000000000" pitchFamily="2" charset="0"/>
                <a:ea typeface="Roboto" panose="02000000000000000000" pitchFamily="2" charset="0"/>
              </a:defRPr>
            </a:lvl1pPr>
          </a:lstStyle>
          <a:p>
            <a:pPr lvl="0"/>
            <a:r>
              <a:rPr lang="en-US" dirty="0"/>
              <a:t>Add an icon or graphic to the boxes above and briefly explain your point here.</a:t>
            </a:r>
          </a:p>
        </p:txBody>
      </p:sp>
      <p:sp>
        <p:nvSpPr>
          <p:cNvPr id="21" name="Text Placeholder 16">
            <a:extLst>
              <a:ext uri="{FF2B5EF4-FFF2-40B4-BE49-F238E27FC236}">
                <a16:creationId xmlns:a16="http://schemas.microsoft.com/office/drawing/2014/main" id="{1D824540-ACD0-FB02-9BD8-162F0A623F05}"/>
              </a:ext>
            </a:extLst>
          </p:cNvPr>
          <p:cNvSpPr>
            <a:spLocks noGrp="1"/>
          </p:cNvSpPr>
          <p:nvPr>
            <p:ph type="body" sz="quarter" idx="29" hasCustomPrompt="1"/>
          </p:nvPr>
        </p:nvSpPr>
        <p:spPr>
          <a:xfrm>
            <a:off x="6721079" y="5808494"/>
            <a:ext cx="4845843" cy="666750"/>
          </a:xfrm>
          <a:prstGeom prst="rect">
            <a:avLst/>
          </a:prstGeom>
        </p:spPr>
        <p:txBody>
          <a:bodyPr/>
          <a:lstStyle>
            <a:lvl1pPr marL="0" indent="0" algn="ctr">
              <a:buNone/>
              <a:defRPr sz="3600">
                <a:solidFill>
                  <a:srgbClr val="C35522"/>
                </a:solidFill>
                <a:latin typeface="Roboto" panose="02000000000000000000" pitchFamily="2" charset="0"/>
                <a:ea typeface="Roboto" panose="02000000000000000000" pitchFamily="2" charset="0"/>
              </a:defRPr>
            </a:lvl1pPr>
          </a:lstStyle>
          <a:p>
            <a:pPr lvl="0"/>
            <a:r>
              <a:rPr lang="en-US" dirty="0"/>
              <a:t>Lorem Ipsum</a:t>
            </a:r>
          </a:p>
        </p:txBody>
      </p:sp>
      <p:sp>
        <p:nvSpPr>
          <p:cNvPr id="22" name="Text Placeholder 16">
            <a:extLst>
              <a:ext uri="{FF2B5EF4-FFF2-40B4-BE49-F238E27FC236}">
                <a16:creationId xmlns:a16="http://schemas.microsoft.com/office/drawing/2014/main" id="{4EF06137-AA38-0115-132B-D830186A47C6}"/>
              </a:ext>
            </a:extLst>
          </p:cNvPr>
          <p:cNvSpPr>
            <a:spLocks noGrp="1"/>
          </p:cNvSpPr>
          <p:nvPr>
            <p:ph type="body" sz="quarter" idx="30" hasCustomPrompt="1"/>
          </p:nvPr>
        </p:nvSpPr>
        <p:spPr>
          <a:xfrm>
            <a:off x="6721079" y="6746339"/>
            <a:ext cx="4845843" cy="1682945"/>
          </a:xfrm>
          <a:prstGeom prst="rect">
            <a:avLst/>
          </a:prstGeom>
        </p:spPr>
        <p:txBody>
          <a:bodyPr/>
          <a:lstStyle>
            <a:lvl1pPr marL="0" indent="0">
              <a:buFont typeface="Arial" panose="020B0604020202020204" pitchFamily="34" charset="0"/>
              <a:buNone/>
              <a:defRPr sz="2400">
                <a:solidFill>
                  <a:srgbClr val="10587D"/>
                </a:solidFill>
                <a:latin typeface="Roboto" panose="02000000000000000000" pitchFamily="2" charset="0"/>
                <a:ea typeface="Roboto" panose="02000000000000000000" pitchFamily="2" charset="0"/>
              </a:defRPr>
            </a:lvl1pPr>
          </a:lstStyle>
          <a:p>
            <a:pPr lvl="0"/>
            <a:r>
              <a:rPr lang="en-US" dirty="0"/>
              <a:t>Lorem ipsum dolor sit amet, consectetuer adipiscing elit. Maecenas </a:t>
            </a:r>
            <a:r>
              <a:rPr lang="en-US" dirty="0" err="1"/>
              <a:t>porttitor</a:t>
            </a:r>
            <a:r>
              <a:rPr lang="en-US" dirty="0"/>
              <a:t> </a:t>
            </a:r>
            <a:r>
              <a:rPr lang="en-US" dirty="0" err="1"/>
              <a:t>congue</a:t>
            </a:r>
            <a:r>
              <a:rPr lang="en-US" dirty="0"/>
              <a:t>.</a:t>
            </a:r>
          </a:p>
        </p:txBody>
      </p:sp>
      <p:sp>
        <p:nvSpPr>
          <p:cNvPr id="23" name="Text Placeholder 16">
            <a:extLst>
              <a:ext uri="{FF2B5EF4-FFF2-40B4-BE49-F238E27FC236}">
                <a16:creationId xmlns:a16="http://schemas.microsoft.com/office/drawing/2014/main" id="{D527EDC2-48AE-0B7C-65F7-75B6E528EBE4}"/>
              </a:ext>
            </a:extLst>
          </p:cNvPr>
          <p:cNvSpPr>
            <a:spLocks noGrp="1"/>
          </p:cNvSpPr>
          <p:nvPr>
            <p:ph type="body" sz="quarter" idx="31" hasCustomPrompt="1"/>
          </p:nvPr>
        </p:nvSpPr>
        <p:spPr>
          <a:xfrm>
            <a:off x="12507182" y="5808494"/>
            <a:ext cx="4845843" cy="666750"/>
          </a:xfrm>
          <a:prstGeom prst="rect">
            <a:avLst/>
          </a:prstGeom>
        </p:spPr>
        <p:txBody>
          <a:bodyPr/>
          <a:lstStyle>
            <a:lvl1pPr marL="0" indent="0" algn="ctr">
              <a:buNone/>
              <a:defRPr sz="3600">
                <a:solidFill>
                  <a:srgbClr val="C35522"/>
                </a:solidFill>
                <a:latin typeface="Roboto" panose="02000000000000000000" pitchFamily="2" charset="0"/>
                <a:ea typeface="Roboto" panose="02000000000000000000" pitchFamily="2" charset="0"/>
              </a:defRPr>
            </a:lvl1pPr>
          </a:lstStyle>
          <a:p>
            <a:pPr marL="0" marR="0" lvl="0" indent="0" algn="ctr" defTabSz="1371600" rtl="0" eaLnBrk="1" fontAlgn="auto" latinLnBrk="0" hangingPunct="1">
              <a:lnSpc>
                <a:spcPct val="90000"/>
              </a:lnSpc>
              <a:spcBef>
                <a:spcPts val="1500"/>
              </a:spcBef>
              <a:spcAft>
                <a:spcPts val="0"/>
              </a:spcAft>
              <a:buClrTx/>
              <a:buSzTx/>
              <a:buFont typeface="Arial"/>
              <a:buNone/>
              <a:tabLst/>
              <a:defRPr/>
            </a:pPr>
            <a:r>
              <a:rPr lang="en-US" dirty="0"/>
              <a:t>Lorem Ipsum</a:t>
            </a:r>
          </a:p>
          <a:p>
            <a:pPr lvl="0"/>
            <a:endParaRPr lang="en-US" dirty="0"/>
          </a:p>
        </p:txBody>
      </p:sp>
      <p:sp>
        <p:nvSpPr>
          <p:cNvPr id="24" name="Text Placeholder 16">
            <a:extLst>
              <a:ext uri="{FF2B5EF4-FFF2-40B4-BE49-F238E27FC236}">
                <a16:creationId xmlns:a16="http://schemas.microsoft.com/office/drawing/2014/main" id="{74355585-4CBE-B4FC-73DA-50840762598A}"/>
              </a:ext>
            </a:extLst>
          </p:cNvPr>
          <p:cNvSpPr>
            <a:spLocks noGrp="1"/>
          </p:cNvSpPr>
          <p:nvPr>
            <p:ph type="body" sz="quarter" idx="32" hasCustomPrompt="1"/>
          </p:nvPr>
        </p:nvSpPr>
        <p:spPr>
          <a:xfrm>
            <a:off x="12507182" y="6746339"/>
            <a:ext cx="4845843" cy="1682945"/>
          </a:xfrm>
          <a:prstGeom prst="rect">
            <a:avLst/>
          </a:prstGeom>
        </p:spPr>
        <p:txBody>
          <a:bodyPr/>
          <a:lstStyle>
            <a:lvl1pPr marL="0" indent="0">
              <a:buFont typeface="Arial" panose="020B0604020202020204" pitchFamily="34" charset="0"/>
              <a:buNone/>
              <a:defRPr sz="2400">
                <a:solidFill>
                  <a:srgbClr val="10587D"/>
                </a:solidFill>
                <a:latin typeface="Roboto" panose="02000000000000000000" pitchFamily="2" charset="0"/>
                <a:ea typeface="Roboto" panose="02000000000000000000" pitchFamily="2" charset="0"/>
              </a:defRPr>
            </a:lvl1pPr>
          </a:lstStyle>
          <a:p>
            <a:pPr lvl="0"/>
            <a:r>
              <a:rPr lang="en-US" dirty="0"/>
              <a:t>Lorem ipsum dolor sit amet, consectetuer adipiscing elit. Maecenas </a:t>
            </a:r>
            <a:r>
              <a:rPr lang="en-US" dirty="0" err="1"/>
              <a:t>porttitor</a:t>
            </a:r>
            <a:r>
              <a:rPr lang="en-US" dirty="0"/>
              <a:t> </a:t>
            </a:r>
            <a:r>
              <a:rPr lang="en-US" dirty="0" err="1"/>
              <a:t>congue</a:t>
            </a:r>
            <a:r>
              <a:rPr lang="en-US" dirty="0"/>
              <a:t>.</a:t>
            </a:r>
          </a:p>
        </p:txBody>
      </p:sp>
      <p:sp>
        <p:nvSpPr>
          <p:cNvPr id="5" name="Content Placeholder 4">
            <a:extLst>
              <a:ext uri="{FF2B5EF4-FFF2-40B4-BE49-F238E27FC236}">
                <a16:creationId xmlns:a16="http://schemas.microsoft.com/office/drawing/2014/main" id="{5D144DFD-E88A-3F8C-2BA1-5DE45D9E0F15}"/>
              </a:ext>
            </a:extLst>
          </p:cNvPr>
          <p:cNvSpPr>
            <a:spLocks noGrp="1"/>
          </p:cNvSpPr>
          <p:nvPr>
            <p:ph sz="quarter" idx="33" hasCustomPrompt="1"/>
          </p:nvPr>
        </p:nvSpPr>
        <p:spPr>
          <a:xfrm>
            <a:off x="935930" y="2491780"/>
            <a:ext cx="4845843" cy="3045620"/>
          </a:xfrm>
          <a:prstGeom prst="rect">
            <a:avLst/>
          </a:prstGeom>
        </p:spPr>
        <p:txBody>
          <a:bodyPr/>
          <a:lstStyle>
            <a:lvl1pPr marL="0" indent="0">
              <a:buNone/>
              <a:defRPr>
                <a:solidFill>
                  <a:srgbClr val="10587D"/>
                </a:solidFill>
                <a:latin typeface="Roboto" panose="02000000000000000000" pitchFamily="2" charset="0"/>
                <a:ea typeface="Roboto" panose="02000000000000000000" pitchFamily="2" charset="0"/>
              </a:defRPr>
            </a:lvl1pPr>
          </a:lstStyle>
          <a:p>
            <a:pPr lvl="0"/>
            <a:r>
              <a:rPr lang="en-US" dirty="0"/>
              <a:t>Graphic</a:t>
            </a:r>
          </a:p>
        </p:txBody>
      </p:sp>
      <p:sp>
        <p:nvSpPr>
          <p:cNvPr id="7" name="Content Placeholder 4">
            <a:extLst>
              <a:ext uri="{FF2B5EF4-FFF2-40B4-BE49-F238E27FC236}">
                <a16:creationId xmlns:a16="http://schemas.microsoft.com/office/drawing/2014/main" id="{D69ADDDA-76D8-4ABB-12F3-991CFD6EE5A3}"/>
              </a:ext>
            </a:extLst>
          </p:cNvPr>
          <p:cNvSpPr>
            <a:spLocks noGrp="1"/>
          </p:cNvSpPr>
          <p:nvPr>
            <p:ph sz="quarter" idx="34" hasCustomPrompt="1"/>
          </p:nvPr>
        </p:nvSpPr>
        <p:spPr>
          <a:xfrm>
            <a:off x="6721079" y="2485789"/>
            <a:ext cx="4845843" cy="3045620"/>
          </a:xfrm>
          <a:prstGeom prst="rect">
            <a:avLst/>
          </a:prstGeom>
        </p:spPr>
        <p:txBody>
          <a:bodyPr/>
          <a:lstStyle>
            <a:lvl1pPr marL="0" indent="0">
              <a:buNone/>
              <a:defRPr>
                <a:solidFill>
                  <a:srgbClr val="10587D"/>
                </a:solidFill>
                <a:latin typeface="Roboto" panose="02000000000000000000" pitchFamily="2" charset="0"/>
                <a:ea typeface="Roboto" panose="02000000000000000000" pitchFamily="2" charset="0"/>
              </a:defRPr>
            </a:lvl1pPr>
          </a:lstStyle>
          <a:p>
            <a:pPr lvl="0"/>
            <a:r>
              <a:rPr lang="en-US" dirty="0"/>
              <a:t>Graphic</a:t>
            </a:r>
          </a:p>
        </p:txBody>
      </p:sp>
      <p:sp>
        <p:nvSpPr>
          <p:cNvPr id="8" name="Content Placeholder 4">
            <a:extLst>
              <a:ext uri="{FF2B5EF4-FFF2-40B4-BE49-F238E27FC236}">
                <a16:creationId xmlns:a16="http://schemas.microsoft.com/office/drawing/2014/main" id="{21C1052D-097B-C9E1-DE6E-E2FC2B0EED95}"/>
              </a:ext>
            </a:extLst>
          </p:cNvPr>
          <p:cNvSpPr>
            <a:spLocks noGrp="1"/>
          </p:cNvSpPr>
          <p:nvPr>
            <p:ph sz="quarter" idx="35" hasCustomPrompt="1"/>
          </p:nvPr>
        </p:nvSpPr>
        <p:spPr>
          <a:xfrm>
            <a:off x="12506228" y="2485787"/>
            <a:ext cx="4845843" cy="3045620"/>
          </a:xfrm>
          <a:prstGeom prst="rect">
            <a:avLst/>
          </a:prstGeom>
        </p:spPr>
        <p:txBody>
          <a:bodyPr/>
          <a:lstStyle>
            <a:lvl1pPr marL="0" indent="0">
              <a:buNone/>
              <a:defRPr>
                <a:solidFill>
                  <a:srgbClr val="10587D"/>
                </a:solidFill>
                <a:latin typeface="Roboto" panose="02000000000000000000" pitchFamily="2" charset="0"/>
                <a:ea typeface="Roboto" panose="02000000000000000000" pitchFamily="2" charset="0"/>
              </a:defRPr>
            </a:lvl1pPr>
          </a:lstStyle>
          <a:p>
            <a:pPr lvl="0"/>
            <a:r>
              <a:rPr lang="en-US" dirty="0"/>
              <a:t>Graphic</a:t>
            </a:r>
          </a:p>
        </p:txBody>
      </p:sp>
    </p:spTree>
    <p:extLst>
      <p:ext uri="{BB962C8B-B14F-4D97-AF65-F5344CB8AC3E}">
        <p14:creationId xmlns:p14="http://schemas.microsoft.com/office/powerpoint/2010/main" val="13366738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t Slide: Left Pictur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98E5574D-F1BD-F077-70B9-72AF3FFB9CBF}"/>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3" name="Text Placeholder 5">
            <a:extLst>
              <a:ext uri="{FF2B5EF4-FFF2-40B4-BE49-F238E27FC236}">
                <a16:creationId xmlns:a16="http://schemas.microsoft.com/office/drawing/2014/main" id="{82786CE3-7F0B-DC1B-46C8-961C2DA17990}"/>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4" name="Text Placeholder 5">
            <a:extLst>
              <a:ext uri="{FF2B5EF4-FFF2-40B4-BE49-F238E27FC236}">
                <a16:creationId xmlns:a16="http://schemas.microsoft.com/office/drawing/2014/main" id="{170D643D-94F1-0380-7BEF-BD083467A1CB}"/>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6" name="Picture Placeholder 5">
            <a:extLst>
              <a:ext uri="{FF2B5EF4-FFF2-40B4-BE49-F238E27FC236}">
                <a16:creationId xmlns:a16="http://schemas.microsoft.com/office/drawing/2014/main" id="{B23150AF-DFDB-030D-7E71-81A16B46D4A7}"/>
              </a:ext>
            </a:extLst>
          </p:cNvPr>
          <p:cNvSpPr>
            <a:spLocks noGrp="1"/>
          </p:cNvSpPr>
          <p:nvPr>
            <p:ph type="pic" sz="quarter" idx="25"/>
          </p:nvPr>
        </p:nvSpPr>
        <p:spPr>
          <a:xfrm>
            <a:off x="942976" y="3138489"/>
            <a:ext cx="7567613" cy="4536282"/>
          </a:xfrm>
          <a:prstGeom prst="rect">
            <a:avLst/>
          </a:prstGeom>
        </p:spPr>
        <p:txBody>
          <a:bodyPr/>
          <a:lstStyle>
            <a:lvl1pPr>
              <a:defRPr>
                <a:solidFill>
                  <a:srgbClr val="10587D"/>
                </a:solidFill>
                <a:latin typeface="Roboto" panose="02000000000000000000" pitchFamily="2" charset="0"/>
                <a:ea typeface="Roboto" panose="02000000000000000000" pitchFamily="2" charset="0"/>
              </a:defRPr>
            </a:lvl1pPr>
          </a:lstStyle>
          <a:p>
            <a:r>
              <a:rPr lang="en-US"/>
              <a:t>Click icon to add picture</a:t>
            </a:r>
            <a:endParaRPr lang="en-US" dirty="0"/>
          </a:p>
        </p:txBody>
      </p:sp>
      <p:sp>
        <p:nvSpPr>
          <p:cNvPr id="8" name="Text Placeholder 7">
            <a:extLst>
              <a:ext uri="{FF2B5EF4-FFF2-40B4-BE49-F238E27FC236}">
                <a16:creationId xmlns:a16="http://schemas.microsoft.com/office/drawing/2014/main" id="{E6F2D551-1726-5460-6785-1A0E538F6A0C}"/>
              </a:ext>
            </a:extLst>
          </p:cNvPr>
          <p:cNvSpPr>
            <a:spLocks noGrp="1"/>
          </p:cNvSpPr>
          <p:nvPr>
            <p:ph type="body" sz="quarter" idx="26" hasCustomPrompt="1"/>
          </p:nvPr>
        </p:nvSpPr>
        <p:spPr>
          <a:xfrm>
            <a:off x="9703595" y="3138489"/>
            <a:ext cx="7641431" cy="4536282"/>
          </a:xfrm>
          <a:prstGeom prst="rect">
            <a:avLst/>
          </a:prstGeom>
        </p:spPr>
        <p:txBody>
          <a:bodyPr/>
          <a:lstStyle>
            <a:lvl1pPr>
              <a:defRPr sz="2400">
                <a:solidFill>
                  <a:srgbClr val="10587D"/>
                </a:solidFill>
                <a:latin typeface="Roboto" panose="02000000000000000000" pitchFamily="2" charset="0"/>
                <a:ea typeface="Roboto" panose="02000000000000000000" pitchFamily="2" charset="0"/>
              </a:defRPr>
            </a:lvl1pPr>
          </a:lstStyle>
          <a:p>
            <a:pPr lvl="0"/>
            <a:r>
              <a:rPr lang="en-US" dirty="0"/>
              <a:t>Explain the picture or graphic on the left</a:t>
            </a:r>
          </a:p>
          <a:p>
            <a:pPr lvl="0"/>
            <a:r>
              <a:rPr lang="en-US" dirty="0"/>
              <a:t>Use bullet points to keep text succinct</a:t>
            </a:r>
          </a:p>
        </p:txBody>
      </p:sp>
    </p:spTree>
    <p:extLst>
      <p:ext uri="{BB962C8B-B14F-4D97-AF65-F5344CB8AC3E}">
        <p14:creationId xmlns:p14="http://schemas.microsoft.com/office/powerpoint/2010/main" val="4149274477"/>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Divider Slide 1">
    <p:bg>
      <p:bgPr>
        <a:solidFill>
          <a:schemeClr val="bg1"/>
        </a:solidFill>
        <a:effectLst/>
      </p:bgPr>
    </p:bg>
    <p:spTree>
      <p:nvGrpSpPr>
        <p:cNvPr id="1" name=""/>
        <p:cNvGrpSpPr/>
        <p:nvPr/>
      </p:nvGrpSpPr>
      <p:grpSpPr>
        <a:xfrm>
          <a:off x="0" y="0"/>
          <a:ext cx="0" cy="0"/>
          <a:chOff x="0" y="0"/>
          <a:chExt cx="0" cy="0"/>
        </a:xfrm>
      </p:grpSpPr>
      <p:pic>
        <p:nvPicPr>
          <p:cNvPr id="11" name="Picture 10" descr="A group of medical professionals in a circle&#10;&#10;AI-generated content may be incorrect.">
            <a:extLst>
              <a:ext uri="{FF2B5EF4-FFF2-40B4-BE49-F238E27FC236}">
                <a16:creationId xmlns:a16="http://schemas.microsoft.com/office/drawing/2014/main" id="{B5B9D8BB-D3F8-2886-E199-B2755D836547}"/>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a:fillRect/>
          </a:stretch>
        </p:blipFill>
        <p:spPr>
          <a:xfrm flipH="1">
            <a:off x="0" y="0"/>
            <a:ext cx="18288000" cy="9556473"/>
          </a:xfrm>
          <a:prstGeom prst="rect">
            <a:avLst/>
          </a:prstGeom>
        </p:spPr>
      </p:pic>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grpSp>
        <p:nvGrpSpPr>
          <p:cNvPr id="4" name="Group 3">
            <a:extLst>
              <a:ext uri="{FF2B5EF4-FFF2-40B4-BE49-F238E27FC236}">
                <a16:creationId xmlns:a16="http://schemas.microsoft.com/office/drawing/2014/main" id="{FE148E25-4241-8221-DF2C-A07148054E91}"/>
              </a:ext>
            </a:extLst>
          </p:cNvPr>
          <p:cNvGrpSpPr/>
          <p:nvPr userDrawn="1"/>
        </p:nvGrpSpPr>
        <p:grpSpPr>
          <a:xfrm>
            <a:off x="0" y="-730523"/>
            <a:ext cx="11897832" cy="10287000"/>
            <a:chOff x="0" y="-487015"/>
            <a:chExt cx="7931888" cy="6858000"/>
          </a:xfrm>
        </p:grpSpPr>
        <p:sp>
          <p:nvSpPr>
            <p:cNvPr id="2" name="Triangle 1">
              <a:extLst>
                <a:ext uri="{FF2B5EF4-FFF2-40B4-BE49-F238E27FC236}">
                  <a16:creationId xmlns:a16="http://schemas.microsoft.com/office/drawing/2014/main" id="{2632F767-2176-7200-8DE3-AF9105F96605}"/>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sp>
          <p:nvSpPr>
            <p:cNvPr id="3" name="Triangle 2">
              <a:extLst>
                <a:ext uri="{FF2B5EF4-FFF2-40B4-BE49-F238E27FC236}">
                  <a16:creationId xmlns:a16="http://schemas.microsoft.com/office/drawing/2014/main" id="{32C36885-4540-FE7F-D9DC-0ACA756BA8F8}"/>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grpSp>
      <p:sp>
        <p:nvSpPr>
          <p:cNvPr id="7" name="Text Placeholder 21">
            <a:extLst>
              <a:ext uri="{FF2B5EF4-FFF2-40B4-BE49-F238E27FC236}">
                <a16:creationId xmlns:a16="http://schemas.microsoft.com/office/drawing/2014/main" id="{155C9ECF-8BBC-6470-EEEA-DC89CF3B4D56}"/>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9" name="Text Placeholder 21">
            <a:extLst>
              <a:ext uri="{FF2B5EF4-FFF2-40B4-BE49-F238E27FC236}">
                <a16:creationId xmlns:a16="http://schemas.microsoft.com/office/drawing/2014/main" id="{D893C3D4-19D3-6CDF-ACF5-F0025EB472BC}"/>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3017259615"/>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6" name="Picture 5" descr="A person touching a pregnant person's belly&#10;&#10;Description automatically generated">
            <a:extLst>
              <a:ext uri="{FF2B5EF4-FFF2-40B4-BE49-F238E27FC236}">
                <a16:creationId xmlns:a16="http://schemas.microsoft.com/office/drawing/2014/main" id="{5B240E8E-4AE6-1940-0214-962A141B86E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1"/>
            <a:ext cx="18288002" cy="9597890"/>
          </a:xfrm>
          <a:prstGeom prst="rect">
            <a:avLst/>
          </a:prstGeom>
        </p:spPr>
      </p:pic>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2" name="Rectangle 1">
            <a:extLst>
              <a:ext uri="{FF2B5EF4-FFF2-40B4-BE49-F238E27FC236}">
                <a16:creationId xmlns:a16="http://schemas.microsoft.com/office/drawing/2014/main" id="{593EDD49-5077-6C11-5560-078928A71FDB}"/>
              </a:ext>
            </a:extLst>
          </p:cNvPr>
          <p:cNvSpPr/>
          <p:nvPr userDrawn="1"/>
        </p:nvSpPr>
        <p:spPr>
          <a:xfrm>
            <a:off x="-6" y="-202623"/>
            <a:ext cx="18288006" cy="9800514"/>
          </a:xfrm>
          <a:prstGeom prst="rect">
            <a:avLst/>
          </a:prstGeom>
          <a:solidFill>
            <a:srgbClr val="727674">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4" name="Text Placeholder 3">
            <a:extLst>
              <a:ext uri="{FF2B5EF4-FFF2-40B4-BE49-F238E27FC236}">
                <a16:creationId xmlns:a16="http://schemas.microsoft.com/office/drawing/2014/main" id="{67174033-1D33-0FCF-6676-FE54D89B414D}"/>
              </a:ext>
            </a:extLst>
          </p:cNvPr>
          <p:cNvSpPr>
            <a:spLocks noGrp="1"/>
          </p:cNvSpPr>
          <p:nvPr>
            <p:ph type="body" sz="quarter" idx="17" hasCustomPrompt="1"/>
          </p:nvPr>
        </p:nvSpPr>
        <p:spPr>
          <a:xfrm>
            <a:off x="647695" y="1848924"/>
            <a:ext cx="12512804" cy="3294576"/>
          </a:xfrm>
          <a:prstGeom prst="rect">
            <a:avLst/>
          </a:prstGeom>
        </p:spPr>
        <p:txBody>
          <a:bodyPr/>
          <a:lstStyle>
            <a:lvl1pPr marL="0" indent="0" algn="l">
              <a:lnSpc>
                <a:spcPct val="100000"/>
              </a:lnSpc>
              <a:spcBef>
                <a:spcPts val="0"/>
              </a:spcBef>
              <a:spcAft>
                <a:spcPts val="1500"/>
              </a:spcAft>
              <a:buFontTx/>
              <a:buNone/>
              <a:defRPr sz="7200">
                <a:solidFill>
                  <a:schemeClr val="bg1"/>
                </a:solidFill>
                <a:latin typeface="Roboto" panose="02000000000000000000" pitchFamily="2" charset="0"/>
                <a:ea typeface="Roboto" panose="02000000000000000000" pitchFamily="2" charset="0"/>
              </a:defRPr>
            </a:lvl1pPr>
            <a:lvl2pPr marL="685800" indent="0" algn="ctr">
              <a:buFontTx/>
              <a:buNone/>
              <a:defRPr sz="6600">
                <a:latin typeface="Roboto" panose="02000000000000000000" pitchFamily="2" charset="0"/>
                <a:ea typeface="Roboto" panose="02000000000000000000" pitchFamily="2" charset="0"/>
              </a:defRPr>
            </a:lvl2pPr>
          </a:lstStyle>
          <a:p>
            <a:pPr lvl="0"/>
            <a:r>
              <a:rPr lang="en-US" dirty="0"/>
              <a:t>Title of Presentation With Multiple Lines of Text That Can Be Deleted as Needed</a:t>
            </a:r>
          </a:p>
        </p:txBody>
      </p:sp>
      <p:sp>
        <p:nvSpPr>
          <p:cNvPr id="9" name="Text Placeholder 3">
            <a:extLst>
              <a:ext uri="{FF2B5EF4-FFF2-40B4-BE49-F238E27FC236}">
                <a16:creationId xmlns:a16="http://schemas.microsoft.com/office/drawing/2014/main" id="{918AA31B-B5FC-CB6C-AE75-8904A0CBDAD1}"/>
              </a:ext>
            </a:extLst>
          </p:cNvPr>
          <p:cNvSpPr>
            <a:spLocks noGrp="1"/>
          </p:cNvSpPr>
          <p:nvPr>
            <p:ph type="body" sz="quarter" idx="18" hasCustomPrompt="1"/>
          </p:nvPr>
        </p:nvSpPr>
        <p:spPr>
          <a:xfrm>
            <a:off x="685793" y="6015508"/>
            <a:ext cx="11909331" cy="1355186"/>
          </a:xfrm>
          <a:prstGeom prst="rect">
            <a:avLst/>
          </a:prstGeom>
        </p:spPr>
        <p:txBody>
          <a:bodyPr/>
          <a:lstStyle>
            <a:lvl1pPr marL="0" indent="0" algn="l">
              <a:lnSpc>
                <a:spcPct val="100000"/>
              </a:lnSpc>
              <a:spcBef>
                <a:spcPts val="0"/>
              </a:spcBef>
              <a:spcAft>
                <a:spcPts val="1500"/>
              </a:spcAft>
              <a:buFontTx/>
              <a:buNone/>
              <a:defRPr sz="4200" b="0" i="0">
                <a:solidFill>
                  <a:schemeClr val="bg1"/>
                </a:solidFill>
                <a:latin typeface="Roboto Light" panose="02000000000000000000" pitchFamily="2" charset="0"/>
                <a:ea typeface="Roboto Light" panose="02000000000000000000" pitchFamily="2" charset="0"/>
              </a:defRPr>
            </a:lvl1pPr>
            <a:lvl2pPr marL="685800" indent="0" algn="ctr">
              <a:buFontTx/>
              <a:buNone/>
              <a:defRPr sz="6600">
                <a:latin typeface="Roboto" panose="02000000000000000000" pitchFamily="2" charset="0"/>
                <a:ea typeface="Roboto" panose="02000000000000000000" pitchFamily="2" charset="0"/>
              </a:defRPr>
            </a:lvl2pPr>
          </a:lstStyle>
          <a:p>
            <a:pPr lvl="0"/>
            <a:r>
              <a:rPr lang="en-US" dirty="0"/>
              <a:t>Subtitle of Presentation With Multiple Lines of Text That Can Be Deleted as Needed</a:t>
            </a:r>
          </a:p>
        </p:txBody>
      </p:sp>
    </p:spTree>
    <p:extLst>
      <p:ext uri="{BB962C8B-B14F-4D97-AF65-F5344CB8AC3E}">
        <p14:creationId xmlns:p14="http://schemas.microsoft.com/office/powerpoint/2010/main" val="3405573537"/>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Slide 1">
    <p:bg>
      <p:bgPr>
        <a:solidFill>
          <a:schemeClr val="bg1"/>
        </a:solidFill>
        <a:effectLst/>
      </p:bgPr>
    </p:bg>
    <p:spTree>
      <p:nvGrpSpPr>
        <p:cNvPr id="1" name=""/>
        <p:cNvGrpSpPr/>
        <p:nvPr/>
      </p:nvGrpSpPr>
      <p:grpSpPr>
        <a:xfrm>
          <a:off x="0" y="0"/>
          <a:ext cx="0" cy="0"/>
          <a:chOff x="0" y="0"/>
          <a:chExt cx="0" cy="0"/>
        </a:xfrm>
      </p:grpSpPr>
      <p:pic>
        <p:nvPicPr>
          <p:cNvPr id="6" name="Picture 5" descr="A person and person holding a child&#10;&#10;Description automatically generated">
            <a:extLst>
              <a:ext uri="{FF2B5EF4-FFF2-40B4-BE49-F238E27FC236}">
                <a16:creationId xmlns:a16="http://schemas.microsoft.com/office/drawing/2014/main" id="{A9D67448-8E7E-0C7A-885A-9A40458AEAB0}"/>
              </a:ext>
            </a:extLst>
          </p:cNvPr>
          <p:cNvPicPr>
            <a:picLocks noChangeAspect="1"/>
          </p:cNvPicPr>
          <p:nvPr userDrawn="1"/>
        </p:nvPicPr>
        <p:blipFill>
          <a:blip r:embed="rId2" cstate="hqprint">
            <a:extLst>
              <a:ext uri="{28A0092B-C50C-407E-A947-70E740481C1C}">
                <a14:useLocalDpi xmlns:a14="http://schemas.microsoft.com/office/drawing/2010/main"/>
              </a:ext>
            </a:extLst>
          </a:blip>
          <a:srcRect l="-6"/>
          <a:stretch/>
        </p:blipFill>
        <p:spPr>
          <a:xfrm>
            <a:off x="0" y="-1"/>
            <a:ext cx="18288000" cy="9556475"/>
          </a:xfrm>
          <a:prstGeom prst="rect">
            <a:avLst/>
          </a:prstGeom>
        </p:spPr>
      </p:pic>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grpSp>
        <p:nvGrpSpPr>
          <p:cNvPr id="4" name="Group 3">
            <a:extLst>
              <a:ext uri="{FF2B5EF4-FFF2-40B4-BE49-F238E27FC236}">
                <a16:creationId xmlns:a16="http://schemas.microsoft.com/office/drawing/2014/main" id="{FE148E25-4241-8221-DF2C-A07148054E91}"/>
              </a:ext>
            </a:extLst>
          </p:cNvPr>
          <p:cNvGrpSpPr/>
          <p:nvPr userDrawn="1"/>
        </p:nvGrpSpPr>
        <p:grpSpPr>
          <a:xfrm>
            <a:off x="0" y="-730523"/>
            <a:ext cx="11897832" cy="10287000"/>
            <a:chOff x="0" y="-487015"/>
            <a:chExt cx="7931888" cy="6858000"/>
          </a:xfrm>
        </p:grpSpPr>
        <p:sp>
          <p:nvSpPr>
            <p:cNvPr id="2" name="Triangle 1">
              <a:extLst>
                <a:ext uri="{FF2B5EF4-FFF2-40B4-BE49-F238E27FC236}">
                  <a16:creationId xmlns:a16="http://schemas.microsoft.com/office/drawing/2014/main" id="{2632F767-2176-7200-8DE3-AF9105F96605}"/>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sp>
          <p:nvSpPr>
            <p:cNvPr id="3" name="Triangle 2">
              <a:extLst>
                <a:ext uri="{FF2B5EF4-FFF2-40B4-BE49-F238E27FC236}">
                  <a16:creationId xmlns:a16="http://schemas.microsoft.com/office/drawing/2014/main" id="{32C36885-4540-FE7F-D9DC-0ACA756BA8F8}"/>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grpSp>
      <p:sp>
        <p:nvSpPr>
          <p:cNvPr id="7" name="Text Placeholder 21">
            <a:extLst>
              <a:ext uri="{FF2B5EF4-FFF2-40B4-BE49-F238E27FC236}">
                <a16:creationId xmlns:a16="http://schemas.microsoft.com/office/drawing/2014/main" id="{155C9ECF-8BBC-6470-EEEA-DC89CF3B4D56}"/>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9" name="Text Placeholder 21">
            <a:extLst>
              <a:ext uri="{FF2B5EF4-FFF2-40B4-BE49-F238E27FC236}">
                <a16:creationId xmlns:a16="http://schemas.microsoft.com/office/drawing/2014/main" id="{D893C3D4-19D3-6CDF-ACF5-F0025EB472BC}"/>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2035689753"/>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Slide 3">
    <p:bg>
      <p:bgPr>
        <a:solidFill>
          <a:schemeClr val="bg1"/>
        </a:solidFill>
        <a:effectLst/>
      </p:bgPr>
    </p:bg>
    <p:spTree>
      <p:nvGrpSpPr>
        <p:cNvPr id="1" name=""/>
        <p:cNvGrpSpPr/>
        <p:nvPr/>
      </p:nvGrpSpPr>
      <p:grpSpPr>
        <a:xfrm>
          <a:off x="0" y="0"/>
          <a:ext cx="0" cy="0"/>
          <a:chOff x="0" y="0"/>
          <a:chExt cx="0" cy="0"/>
        </a:xfrm>
      </p:grpSpPr>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20" name="Picture 19" descr="A person holding a pregnant person&#10;&#10;Description automatically generated">
            <a:extLst>
              <a:ext uri="{FF2B5EF4-FFF2-40B4-BE49-F238E27FC236}">
                <a16:creationId xmlns:a16="http://schemas.microsoft.com/office/drawing/2014/main" id="{44B9889B-9201-4ED2-1096-85E036B6C486}"/>
              </a:ext>
            </a:extLst>
          </p:cNvPr>
          <p:cNvPicPr>
            <a:picLocks noChangeAspect="1"/>
          </p:cNvPicPr>
          <p:nvPr userDrawn="1"/>
        </p:nvPicPr>
        <p:blipFill>
          <a:blip r:embed="rId2" cstate="hqprint">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a:ext>
            </a:extLst>
          </a:blip>
          <a:srcRect r="-64"/>
          <a:stretch/>
        </p:blipFill>
        <p:spPr>
          <a:xfrm flipH="1">
            <a:off x="-11666" y="0"/>
            <a:ext cx="18299661" cy="9556473"/>
          </a:xfrm>
          <a:prstGeom prst="rect">
            <a:avLst/>
          </a:prstGeom>
        </p:spPr>
      </p:pic>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grpSp>
        <p:nvGrpSpPr>
          <p:cNvPr id="10" name="Group 9">
            <a:extLst>
              <a:ext uri="{FF2B5EF4-FFF2-40B4-BE49-F238E27FC236}">
                <a16:creationId xmlns:a16="http://schemas.microsoft.com/office/drawing/2014/main" id="{9E8A2E88-3D67-F2C1-6AA6-4355E8D210A6}"/>
              </a:ext>
            </a:extLst>
          </p:cNvPr>
          <p:cNvGrpSpPr/>
          <p:nvPr userDrawn="1"/>
        </p:nvGrpSpPr>
        <p:grpSpPr>
          <a:xfrm>
            <a:off x="0" y="-730523"/>
            <a:ext cx="11897832" cy="10287000"/>
            <a:chOff x="0" y="-487015"/>
            <a:chExt cx="7931888" cy="6858000"/>
          </a:xfrm>
        </p:grpSpPr>
        <p:sp>
          <p:nvSpPr>
            <p:cNvPr id="11" name="Triangle 10">
              <a:extLst>
                <a:ext uri="{FF2B5EF4-FFF2-40B4-BE49-F238E27FC236}">
                  <a16:creationId xmlns:a16="http://schemas.microsoft.com/office/drawing/2014/main" id="{20DA899E-8E62-AE50-D880-80B29E493409}"/>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sp>
          <p:nvSpPr>
            <p:cNvPr id="12" name="Triangle 11">
              <a:extLst>
                <a:ext uri="{FF2B5EF4-FFF2-40B4-BE49-F238E27FC236}">
                  <a16:creationId xmlns:a16="http://schemas.microsoft.com/office/drawing/2014/main" id="{E6F44E5E-5CD0-70F3-141F-015DB4007D75}"/>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grpSp>
      <p:sp>
        <p:nvSpPr>
          <p:cNvPr id="2" name="Text Placeholder 21">
            <a:extLst>
              <a:ext uri="{FF2B5EF4-FFF2-40B4-BE49-F238E27FC236}">
                <a16:creationId xmlns:a16="http://schemas.microsoft.com/office/drawing/2014/main" id="{78DD954E-826C-1D1A-DF90-3B62BCC91170}"/>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3" name="Text Placeholder 21">
            <a:extLst>
              <a:ext uri="{FF2B5EF4-FFF2-40B4-BE49-F238E27FC236}">
                <a16:creationId xmlns:a16="http://schemas.microsoft.com/office/drawing/2014/main" id="{182959F2-0919-A489-D464-ACEEAB8AFE36}"/>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1001203551"/>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vider Slide 2">
    <p:bg>
      <p:bgPr>
        <a:solidFill>
          <a:schemeClr val="bg1"/>
        </a:solidFill>
        <a:effectLst/>
      </p:bgPr>
    </p:bg>
    <p:spTree>
      <p:nvGrpSpPr>
        <p:cNvPr id="1" name=""/>
        <p:cNvGrpSpPr/>
        <p:nvPr/>
      </p:nvGrpSpPr>
      <p:grpSpPr>
        <a:xfrm>
          <a:off x="0" y="0"/>
          <a:ext cx="0" cy="0"/>
          <a:chOff x="0" y="0"/>
          <a:chExt cx="0" cy="0"/>
        </a:xfrm>
      </p:grpSpPr>
      <p:pic>
        <p:nvPicPr>
          <p:cNvPr id="6" name="Picture 5" descr="A person and person with a child&#10;&#10;Description automatically generated">
            <a:extLst>
              <a:ext uri="{FF2B5EF4-FFF2-40B4-BE49-F238E27FC236}">
                <a16:creationId xmlns:a16="http://schemas.microsoft.com/office/drawing/2014/main" id="{46B41F49-CD58-4B9F-A791-E14FF2021F1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 y="0"/>
            <a:ext cx="18288000" cy="9556473"/>
          </a:xfrm>
          <a:prstGeom prst="rect">
            <a:avLst/>
          </a:prstGeom>
        </p:spPr>
      </p:pic>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dirty="0">
              <a:latin typeface="Roboto" panose="02000000000000000000" pitchFamily="2" charset="0"/>
            </a:endParaRPr>
          </a:p>
        </p:txBody>
      </p:sp>
      <p:grpSp>
        <p:nvGrpSpPr>
          <p:cNvPr id="4" name="Group 3">
            <a:extLst>
              <a:ext uri="{FF2B5EF4-FFF2-40B4-BE49-F238E27FC236}">
                <a16:creationId xmlns:a16="http://schemas.microsoft.com/office/drawing/2014/main" id="{6C3E1A40-2EDD-A5EA-1054-904D8776EC3C}"/>
              </a:ext>
            </a:extLst>
          </p:cNvPr>
          <p:cNvGrpSpPr/>
          <p:nvPr userDrawn="1"/>
        </p:nvGrpSpPr>
        <p:grpSpPr>
          <a:xfrm>
            <a:off x="0" y="-730523"/>
            <a:ext cx="11897832" cy="10287000"/>
            <a:chOff x="0" y="-487015"/>
            <a:chExt cx="7931888" cy="6858000"/>
          </a:xfrm>
        </p:grpSpPr>
        <p:sp>
          <p:nvSpPr>
            <p:cNvPr id="2" name="Triangle 1">
              <a:extLst>
                <a:ext uri="{FF2B5EF4-FFF2-40B4-BE49-F238E27FC236}">
                  <a16:creationId xmlns:a16="http://schemas.microsoft.com/office/drawing/2014/main" id="{2632F767-2176-7200-8DE3-AF9105F96605}"/>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sp>
          <p:nvSpPr>
            <p:cNvPr id="3" name="Triangle 2">
              <a:extLst>
                <a:ext uri="{FF2B5EF4-FFF2-40B4-BE49-F238E27FC236}">
                  <a16:creationId xmlns:a16="http://schemas.microsoft.com/office/drawing/2014/main" id="{32C36885-4540-FE7F-D9DC-0ACA756BA8F8}"/>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gr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10" name="Text Placeholder 21">
            <a:extLst>
              <a:ext uri="{FF2B5EF4-FFF2-40B4-BE49-F238E27FC236}">
                <a16:creationId xmlns:a16="http://schemas.microsoft.com/office/drawing/2014/main" id="{5CC2CF28-F1ED-589D-4B0A-EAB01AAE6D64}"/>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11" name="Text Placeholder 21">
            <a:extLst>
              <a:ext uri="{FF2B5EF4-FFF2-40B4-BE49-F238E27FC236}">
                <a16:creationId xmlns:a16="http://schemas.microsoft.com/office/drawing/2014/main" id="{46AE1838-6FF4-E5B2-1436-E9096EE911A5}"/>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2368410638"/>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vider Slide 4">
    <p:bg>
      <p:bgPr>
        <a:solidFill>
          <a:schemeClr val="bg1"/>
        </a:solidFill>
        <a:effectLst/>
      </p:bgPr>
    </p:bg>
    <p:spTree>
      <p:nvGrpSpPr>
        <p:cNvPr id="1" name=""/>
        <p:cNvGrpSpPr/>
        <p:nvPr/>
      </p:nvGrpSpPr>
      <p:grpSpPr>
        <a:xfrm>
          <a:off x="0" y="0"/>
          <a:ext cx="0" cy="0"/>
          <a:chOff x="0" y="0"/>
          <a:chExt cx="0" cy="0"/>
        </a:xfrm>
      </p:grpSpPr>
      <p:pic>
        <p:nvPicPr>
          <p:cNvPr id="3076" name="Picture 4">
            <a:extLst>
              <a:ext uri="{FF2B5EF4-FFF2-40B4-BE49-F238E27FC236}">
                <a16:creationId xmlns:a16="http://schemas.microsoft.com/office/drawing/2014/main" id="{A3BF5351-9B33-CB7A-CE39-521315C0EEBF}"/>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2" y="0"/>
            <a:ext cx="18288000" cy="9556473"/>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DB3134B0-A915-470D-97E7-3AA509780F47}"/>
              </a:ext>
            </a:extLst>
          </p:cNvPr>
          <p:cNvGrpSpPr/>
          <p:nvPr userDrawn="1"/>
        </p:nvGrpSpPr>
        <p:grpSpPr>
          <a:xfrm>
            <a:off x="0" y="-730523"/>
            <a:ext cx="11897832" cy="10287000"/>
            <a:chOff x="0" y="-487015"/>
            <a:chExt cx="7931888" cy="6858000"/>
          </a:xfrm>
        </p:grpSpPr>
        <p:sp>
          <p:nvSpPr>
            <p:cNvPr id="3" name="Triangle 2">
              <a:extLst>
                <a:ext uri="{FF2B5EF4-FFF2-40B4-BE49-F238E27FC236}">
                  <a16:creationId xmlns:a16="http://schemas.microsoft.com/office/drawing/2014/main" id="{E8465317-FC92-5082-3FFA-896B2B0B069B}"/>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sp>
          <p:nvSpPr>
            <p:cNvPr id="4" name="Triangle 3">
              <a:extLst>
                <a:ext uri="{FF2B5EF4-FFF2-40B4-BE49-F238E27FC236}">
                  <a16:creationId xmlns:a16="http://schemas.microsoft.com/office/drawing/2014/main" id="{B8C30EC0-32B4-E192-7407-03DCD9AE8648}"/>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grpSp>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dirty="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9" name="Text Placeholder 21">
            <a:extLst>
              <a:ext uri="{FF2B5EF4-FFF2-40B4-BE49-F238E27FC236}">
                <a16:creationId xmlns:a16="http://schemas.microsoft.com/office/drawing/2014/main" id="{3B691B4A-6E4F-DC94-4D2F-41D658AF8128}"/>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10" name="Text Placeholder 21">
            <a:extLst>
              <a:ext uri="{FF2B5EF4-FFF2-40B4-BE49-F238E27FC236}">
                <a16:creationId xmlns:a16="http://schemas.microsoft.com/office/drawing/2014/main" id="{799AC2D6-8211-9884-7EAC-0AB9A4B0288B}"/>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2724823820"/>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vider Slide 5">
    <p:bg>
      <p:bgPr>
        <a:solidFill>
          <a:schemeClr val="bg1"/>
        </a:solidFill>
        <a:effectLst/>
      </p:bgPr>
    </p:bg>
    <p:spTree>
      <p:nvGrpSpPr>
        <p:cNvPr id="1" name=""/>
        <p:cNvGrpSpPr/>
        <p:nvPr/>
      </p:nvGrpSpPr>
      <p:grpSpPr>
        <a:xfrm>
          <a:off x="0" y="0"/>
          <a:ext cx="0" cy="0"/>
          <a:chOff x="0" y="0"/>
          <a:chExt cx="0" cy="0"/>
        </a:xfrm>
      </p:grpSpPr>
      <p:pic>
        <p:nvPicPr>
          <p:cNvPr id="7" name="Picture 6" descr="A person and person with a child on a swing&#10;&#10;Description automatically generated">
            <a:extLst>
              <a:ext uri="{FF2B5EF4-FFF2-40B4-BE49-F238E27FC236}">
                <a16:creationId xmlns:a16="http://schemas.microsoft.com/office/drawing/2014/main" id="{54C5C811-D7A2-CCBA-6232-F82CA47DA9CD}"/>
              </a:ext>
            </a:extLst>
          </p:cNvPr>
          <p:cNvPicPr>
            <a:picLocks noChangeAspect="1"/>
          </p:cNvPicPr>
          <p:nvPr userDrawn="1"/>
        </p:nvPicPr>
        <p:blipFill>
          <a:blip r:embed="rId2" cstate="hqprint">
            <a:extLst>
              <a:ext uri="{28A0092B-C50C-407E-A947-70E740481C1C}">
                <a14:useLocalDpi xmlns:a14="http://schemas.microsoft.com/office/drawing/2010/main"/>
              </a:ext>
            </a:extLst>
          </a:blip>
          <a:srcRect l="-265"/>
          <a:stretch/>
        </p:blipFill>
        <p:spPr>
          <a:xfrm>
            <a:off x="-48357" y="0"/>
            <a:ext cx="18336357" cy="9556473"/>
          </a:xfrm>
          <a:prstGeom prst="rect">
            <a:avLst/>
          </a:prstGeom>
        </p:spPr>
      </p:pic>
      <p:grpSp>
        <p:nvGrpSpPr>
          <p:cNvPr id="2" name="Group 1">
            <a:extLst>
              <a:ext uri="{FF2B5EF4-FFF2-40B4-BE49-F238E27FC236}">
                <a16:creationId xmlns:a16="http://schemas.microsoft.com/office/drawing/2014/main" id="{DB3134B0-A915-470D-97E7-3AA509780F47}"/>
              </a:ext>
            </a:extLst>
          </p:cNvPr>
          <p:cNvGrpSpPr/>
          <p:nvPr userDrawn="1"/>
        </p:nvGrpSpPr>
        <p:grpSpPr>
          <a:xfrm>
            <a:off x="0" y="-730523"/>
            <a:ext cx="11897832" cy="10287000"/>
            <a:chOff x="0" y="-487015"/>
            <a:chExt cx="7931888" cy="6858000"/>
          </a:xfrm>
        </p:grpSpPr>
        <p:sp>
          <p:nvSpPr>
            <p:cNvPr id="3" name="Triangle 2">
              <a:extLst>
                <a:ext uri="{FF2B5EF4-FFF2-40B4-BE49-F238E27FC236}">
                  <a16:creationId xmlns:a16="http://schemas.microsoft.com/office/drawing/2014/main" id="{E8465317-FC92-5082-3FFA-896B2B0B069B}"/>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sp>
          <p:nvSpPr>
            <p:cNvPr id="4" name="Triangle 3">
              <a:extLst>
                <a:ext uri="{FF2B5EF4-FFF2-40B4-BE49-F238E27FC236}">
                  <a16:creationId xmlns:a16="http://schemas.microsoft.com/office/drawing/2014/main" id="{B8C30EC0-32B4-E192-7407-03DCD9AE8648}"/>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grpSp>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9" name="Text Placeholder 21">
            <a:extLst>
              <a:ext uri="{FF2B5EF4-FFF2-40B4-BE49-F238E27FC236}">
                <a16:creationId xmlns:a16="http://schemas.microsoft.com/office/drawing/2014/main" id="{F59BF6EC-EDD8-5AC1-280A-C5FE8B545AA5}"/>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10" name="Text Placeholder 21">
            <a:extLst>
              <a:ext uri="{FF2B5EF4-FFF2-40B4-BE49-F238E27FC236}">
                <a16:creationId xmlns:a16="http://schemas.microsoft.com/office/drawing/2014/main" id="{B6FE112E-AFA6-32EE-FC57-D6269F3613F5}"/>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53348475"/>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vider Slide 6">
    <p:bg>
      <p:bgPr>
        <a:solidFill>
          <a:schemeClr val="bg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C2834CA-6CDA-EA03-D2C8-A695227333FC}"/>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p:blipFill>
        <p:spPr bwMode="auto">
          <a:xfrm flipH="1">
            <a:off x="0" y="-1"/>
            <a:ext cx="18288000" cy="9556475"/>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DB3134B0-A915-470D-97E7-3AA509780F47}"/>
              </a:ext>
            </a:extLst>
          </p:cNvPr>
          <p:cNvGrpSpPr/>
          <p:nvPr userDrawn="1"/>
        </p:nvGrpSpPr>
        <p:grpSpPr>
          <a:xfrm>
            <a:off x="0" y="-730523"/>
            <a:ext cx="11897832" cy="10287000"/>
            <a:chOff x="0" y="-487015"/>
            <a:chExt cx="7931888" cy="6858000"/>
          </a:xfrm>
        </p:grpSpPr>
        <p:sp>
          <p:nvSpPr>
            <p:cNvPr id="3" name="Triangle 2">
              <a:extLst>
                <a:ext uri="{FF2B5EF4-FFF2-40B4-BE49-F238E27FC236}">
                  <a16:creationId xmlns:a16="http://schemas.microsoft.com/office/drawing/2014/main" id="{E8465317-FC92-5082-3FFA-896B2B0B069B}"/>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sp>
          <p:nvSpPr>
            <p:cNvPr id="4" name="Triangle 3">
              <a:extLst>
                <a:ext uri="{FF2B5EF4-FFF2-40B4-BE49-F238E27FC236}">
                  <a16:creationId xmlns:a16="http://schemas.microsoft.com/office/drawing/2014/main" id="{B8C30EC0-32B4-E192-7407-03DCD9AE8648}"/>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grpSp>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9" name="Text Placeholder 21">
            <a:extLst>
              <a:ext uri="{FF2B5EF4-FFF2-40B4-BE49-F238E27FC236}">
                <a16:creationId xmlns:a16="http://schemas.microsoft.com/office/drawing/2014/main" id="{0B7C41C0-580E-6DB1-2A97-615FCFEE6838}"/>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10" name="Text Placeholder 21">
            <a:extLst>
              <a:ext uri="{FF2B5EF4-FFF2-40B4-BE49-F238E27FC236}">
                <a16:creationId xmlns:a16="http://schemas.microsoft.com/office/drawing/2014/main" id="{47C28E55-393E-79C8-C609-0A8F4C0091CA}"/>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2120861388"/>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Divider Slide 7">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FAE113-E04A-BA53-ED18-405EA1CC30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30777"/>
            <a:ext cx="18288000" cy="9587250"/>
          </a:xfrm>
          <a:prstGeom prst="rect">
            <a:avLst/>
          </a:prstGeom>
        </p:spPr>
      </p:pic>
      <p:grpSp>
        <p:nvGrpSpPr>
          <p:cNvPr id="4" name="Group 3">
            <a:extLst>
              <a:ext uri="{FF2B5EF4-FFF2-40B4-BE49-F238E27FC236}">
                <a16:creationId xmlns:a16="http://schemas.microsoft.com/office/drawing/2014/main" id="{72993205-5CE4-E2B8-B0E7-868AD1BDF133}"/>
              </a:ext>
            </a:extLst>
          </p:cNvPr>
          <p:cNvGrpSpPr/>
          <p:nvPr userDrawn="1"/>
        </p:nvGrpSpPr>
        <p:grpSpPr>
          <a:xfrm>
            <a:off x="0" y="-730523"/>
            <a:ext cx="11897832" cy="10287000"/>
            <a:chOff x="0" y="-487015"/>
            <a:chExt cx="7931888" cy="6858000"/>
          </a:xfrm>
        </p:grpSpPr>
        <p:sp>
          <p:nvSpPr>
            <p:cNvPr id="7" name="Triangle 6">
              <a:extLst>
                <a:ext uri="{FF2B5EF4-FFF2-40B4-BE49-F238E27FC236}">
                  <a16:creationId xmlns:a16="http://schemas.microsoft.com/office/drawing/2014/main" id="{C5149DD3-5AE8-EB74-8659-753D4DF8503D}"/>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sp>
          <p:nvSpPr>
            <p:cNvPr id="11" name="Triangle 10">
              <a:extLst>
                <a:ext uri="{FF2B5EF4-FFF2-40B4-BE49-F238E27FC236}">
                  <a16:creationId xmlns:a16="http://schemas.microsoft.com/office/drawing/2014/main" id="{F8C5B66C-DACA-05FB-4153-3015A2B53A1A}"/>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grpSp>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9" name="Text Placeholder 21">
            <a:extLst>
              <a:ext uri="{FF2B5EF4-FFF2-40B4-BE49-F238E27FC236}">
                <a16:creationId xmlns:a16="http://schemas.microsoft.com/office/drawing/2014/main" id="{4E32BB0C-063B-DD27-B7BF-E15E61786AD4}"/>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10" name="Text Placeholder 21">
            <a:extLst>
              <a:ext uri="{FF2B5EF4-FFF2-40B4-BE49-F238E27FC236}">
                <a16:creationId xmlns:a16="http://schemas.microsoft.com/office/drawing/2014/main" id="{71776A4F-2E48-CCBF-9F59-030091FB00D2}"/>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2333641347"/>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vider Slide 7">
    <p:bg>
      <p:bgPr>
        <a:solidFill>
          <a:schemeClr val="bg1"/>
        </a:solidFill>
        <a:effectLst/>
      </p:bgPr>
    </p:bg>
    <p:spTree>
      <p:nvGrpSpPr>
        <p:cNvPr id="1" name=""/>
        <p:cNvGrpSpPr/>
        <p:nvPr/>
      </p:nvGrpSpPr>
      <p:grpSpPr>
        <a:xfrm>
          <a:off x="0" y="0"/>
          <a:ext cx="0" cy="0"/>
          <a:chOff x="0" y="0"/>
          <a:chExt cx="0" cy="0"/>
        </a:xfrm>
      </p:grpSpPr>
      <p:pic>
        <p:nvPicPr>
          <p:cNvPr id="3" name="Picture 2" descr="A person touching a person's stomach&#10;&#10;Description automatically generated">
            <a:extLst>
              <a:ext uri="{FF2B5EF4-FFF2-40B4-BE49-F238E27FC236}">
                <a16:creationId xmlns:a16="http://schemas.microsoft.com/office/drawing/2014/main" id="{33FAE113-E04A-BA53-ED18-405EA1CC30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8340908" cy="9556473"/>
          </a:xfrm>
          <a:prstGeom prst="rect">
            <a:avLst/>
          </a:prstGeom>
        </p:spPr>
      </p:pic>
      <p:grpSp>
        <p:nvGrpSpPr>
          <p:cNvPr id="4" name="Group 3">
            <a:extLst>
              <a:ext uri="{FF2B5EF4-FFF2-40B4-BE49-F238E27FC236}">
                <a16:creationId xmlns:a16="http://schemas.microsoft.com/office/drawing/2014/main" id="{72993205-5CE4-E2B8-B0E7-868AD1BDF133}"/>
              </a:ext>
            </a:extLst>
          </p:cNvPr>
          <p:cNvGrpSpPr/>
          <p:nvPr userDrawn="1"/>
        </p:nvGrpSpPr>
        <p:grpSpPr>
          <a:xfrm>
            <a:off x="0" y="-730523"/>
            <a:ext cx="11897832" cy="10287000"/>
            <a:chOff x="0" y="-487015"/>
            <a:chExt cx="7931888" cy="6858000"/>
          </a:xfrm>
        </p:grpSpPr>
        <p:sp>
          <p:nvSpPr>
            <p:cNvPr id="7" name="Triangle 6">
              <a:extLst>
                <a:ext uri="{FF2B5EF4-FFF2-40B4-BE49-F238E27FC236}">
                  <a16:creationId xmlns:a16="http://schemas.microsoft.com/office/drawing/2014/main" id="{C5149DD3-5AE8-EB74-8659-753D4DF8503D}"/>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sp>
          <p:nvSpPr>
            <p:cNvPr id="11" name="Triangle 10">
              <a:extLst>
                <a:ext uri="{FF2B5EF4-FFF2-40B4-BE49-F238E27FC236}">
                  <a16:creationId xmlns:a16="http://schemas.microsoft.com/office/drawing/2014/main" id="{F8C5B66C-DACA-05FB-4153-3015A2B53A1A}"/>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grpSp>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dirty="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9" name="Text Placeholder 21">
            <a:extLst>
              <a:ext uri="{FF2B5EF4-FFF2-40B4-BE49-F238E27FC236}">
                <a16:creationId xmlns:a16="http://schemas.microsoft.com/office/drawing/2014/main" id="{80842C9F-BC4B-EA55-2D62-51E6111D7C96}"/>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10" name="Text Placeholder 21">
            <a:extLst>
              <a:ext uri="{FF2B5EF4-FFF2-40B4-BE49-F238E27FC236}">
                <a16:creationId xmlns:a16="http://schemas.microsoft.com/office/drawing/2014/main" id="{010A07F3-AAA1-898B-48D0-BB394EF5E851}"/>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3192104246"/>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esign Tips">
    <p:bg>
      <p:bgPr>
        <a:solidFill>
          <a:schemeClr val="bg1"/>
        </a:solidFill>
        <a:effectLst/>
      </p:bgPr>
    </p:bg>
    <p:spTree>
      <p:nvGrpSpPr>
        <p:cNvPr id="1" name=""/>
        <p:cNvGrpSpPr/>
        <p:nvPr/>
      </p:nvGrpSpPr>
      <p:grpSpPr>
        <a:xfrm>
          <a:off x="0" y="0"/>
          <a:ext cx="0" cy="0"/>
          <a:chOff x="0" y="0"/>
          <a:chExt cx="0" cy="0"/>
        </a:xfrm>
      </p:grpSpPr>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4" name="Text Placeholder 15">
            <a:extLst>
              <a:ext uri="{FF2B5EF4-FFF2-40B4-BE49-F238E27FC236}">
                <a16:creationId xmlns:a16="http://schemas.microsoft.com/office/drawing/2014/main" id="{25436213-ECCD-63F2-F2B2-6BB4F9E38503}"/>
              </a:ext>
            </a:extLst>
          </p:cNvPr>
          <p:cNvSpPr>
            <a:spLocks noGrp="1"/>
          </p:cNvSpPr>
          <p:nvPr>
            <p:ph type="body" sz="quarter" idx="16" hasCustomPrompt="1"/>
          </p:nvPr>
        </p:nvSpPr>
        <p:spPr>
          <a:xfrm>
            <a:off x="960510" y="2251799"/>
            <a:ext cx="5067300" cy="647702"/>
          </a:xfrm>
          <a:prstGeom prst="rect">
            <a:avLst/>
          </a:prstGeom>
          <a:solidFill>
            <a:srgbClr val="10587D"/>
          </a:solidFill>
        </p:spPr>
        <p:txBody>
          <a:bodyPr anchor="t" anchorCtr="1"/>
          <a:lstStyle>
            <a:lvl1pPr marL="0" indent="0" algn="ctr">
              <a:buNone/>
              <a:defRPr b="1" i="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Typography</a:t>
            </a:r>
          </a:p>
        </p:txBody>
      </p:sp>
      <p:sp>
        <p:nvSpPr>
          <p:cNvPr id="6" name="Text Placeholder 15">
            <a:extLst>
              <a:ext uri="{FF2B5EF4-FFF2-40B4-BE49-F238E27FC236}">
                <a16:creationId xmlns:a16="http://schemas.microsoft.com/office/drawing/2014/main" id="{10064AF6-3D13-D165-3C2E-CA0D7AF3F071}"/>
              </a:ext>
            </a:extLst>
          </p:cNvPr>
          <p:cNvSpPr>
            <a:spLocks noGrp="1"/>
          </p:cNvSpPr>
          <p:nvPr>
            <p:ph type="body" sz="quarter" idx="18" hasCustomPrompt="1"/>
          </p:nvPr>
        </p:nvSpPr>
        <p:spPr>
          <a:xfrm>
            <a:off x="6635594" y="2251799"/>
            <a:ext cx="5067300" cy="647702"/>
          </a:xfrm>
          <a:prstGeom prst="rect">
            <a:avLst/>
          </a:prstGeom>
          <a:solidFill>
            <a:srgbClr val="10587D"/>
          </a:solidFill>
        </p:spPr>
        <p:txBody>
          <a:bodyPr anchor="t" anchorCtr="1"/>
          <a:lstStyle>
            <a:lvl1pPr marL="0" indent="0" algn="ctr">
              <a:buNone/>
              <a:defRPr b="1" i="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Color Palette</a:t>
            </a:r>
          </a:p>
        </p:txBody>
      </p:sp>
      <p:sp>
        <p:nvSpPr>
          <p:cNvPr id="7" name="Text Placeholder 15">
            <a:extLst>
              <a:ext uri="{FF2B5EF4-FFF2-40B4-BE49-F238E27FC236}">
                <a16:creationId xmlns:a16="http://schemas.microsoft.com/office/drawing/2014/main" id="{4A4C2916-ACAF-D3D8-2866-348D17856FB1}"/>
              </a:ext>
            </a:extLst>
          </p:cNvPr>
          <p:cNvSpPr>
            <a:spLocks noGrp="1"/>
          </p:cNvSpPr>
          <p:nvPr>
            <p:ph type="body" sz="quarter" idx="20" hasCustomPrompt="1"/>
          </p:nvPr>
        </p:nvSpPr>
        <p:spPr>
          <a:xfrm>
            <a:off x="12310677" y="2251799"/>
            <a:ext cx="5067300" cy="647702"/>
          </a:xfrm>
          <a:prstGeom prst="rect">
            <a:avLst/>
          </a:prstGeom>
          <a:solidFill>
            <a:srgbClr val="10587D"/>
          </a:solidFill>
        </p:spPr>
        <p:txBody>
          <a:bodyPr anchor="t" anchorCtr="1"/>
          <a:lstStyle>
            <a:lvl1pPr marL="0" indent="0" algn="ctr">
              <a:buNone/>
              <a:defRPr b="1" i="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Color Use</a:t>
            </a:r>
          </a:p>
        </p:txBody>
      </p:sp>
      <p:sp>
        <p:nvSpPr>
          <p:cNvPr id="14" name="TextBox 13">
            <a:extLst>
              <a:ext uri="{FF2B5EF4-FFF2-40B4-BE49-F238E27FC236}">
                <a16:creationId xmlns:a16="http://schemas.microsoft.com/office/drawing/2014/main" id="{2E93168E-7560-A978-B99B-707E52A526C4}"/>
              </a:ext>
            </a:extLst>
          </p:cNvPr>
          <p:cNvSpPr txBox="1"/>
          <p:nvPr userDrawn="1"/>
        </p:nvSpPr>
        <p:spPr>
          <a:xfrm>
            <a:off x="960510" y="3292206"/>
            <a:ext cx="5067300" cy="2723823"/>
          </a:xfrm>
          <a:prstGeom prst="rect">
            <a:avLst/>
          </a:prstGeom>
          <a:noFill/>
        </p:spPr>
        <p:txBody>
          <a:bodyPr wrap="square" rtlCol="0">
            <a:spAutoFit/>
          </a:bodyPr>
          <a:lstStyle/>
          <a:p>
            <a:pPr marL="428625" lvl="0" indent="-428625">
              <a:buFont typeface="Arial" panose="020B0604020202020204" pitchFamily="34" charset="0"/>
              <a:buChar char="•"/>
            </a:pPr>
            <a:r>
              <a:rPr lang="en-US" sz="2400" b="1">
                <a:solidFill>
                  <a:srgbClr val="10587D"/>
                </a:solidFill>
                <a:latin typeface="Roboto" panose="02000000000000000000" pitchFamily="2" charset="0"/>
                <a:ea typeface="Roboto" panose="02000000000000000000" pitchFamily="2" charset="0"/>
              </a:rPr>
              <a:t>For Headers – Use Roboto Bold</a:t>
            </a:r>
            <a:endParaRPr lang="en-US" sz="2400">
              <a:solidFill>
                <a:srgbClr val="10587D"/>
              </a:solidFill>
              <a:latin typeface="Roboto" panose="02000000000000000000" pitchFamily="2" charset="0"/>
              <a:ea typeface="Roboto" panose="02000000000000000000" pitchFamily="2" charset="0"/>
            </a:endParaRPr>
          </a:p>
          <a:p>
            <a:pPr marL="428625" lvl="0" indent="-428625">
              <a:buFont typeface="Arial" panose="020B0604020202020204" pitchFamily="34" charset="0"/>
              <a:buChar char="•"/>
            </a:pPr>
            <a:r>
              <a:rPr lang="en-US" sz="2400">
                <a:solidFill>
                  <a:srgbClr val="10587D"/>
                </a:solidFill>
                <a:latin typeface="Roboto" panose="02000000000000000000" pitchFamily="2" charset="0"/>
                <a:ea typeface="Roboto" panose="02000000000000000000" pitchFamily="2" charset="0"/>
              </a:rPr>
              <a:t>For Sub-headers and body content – use Roboto Regular</a:t>
            </a:r>
          </a:p>
          <a:p>
            <a:pPr marL="428625" lvl="0" indent="-428625">
              <a:buFont typeface="Arial" panose="020B0604020202020204" pitchFamily="34" charset="0"/>
              <a:buChar char="•"/>
            </a:pPr>
            <a:r>
              <a:rPr lang="en-US" sz="2400" b="1">
                <a:solidFill>
                  <a:srgbClr val="10587D"/>
                </a:solidFill>
                <a:latin typeface="Roboto" panose="02000000000000000000" pitchFamily="2" charset="0"/>
                <a:ea typeface="Roboto" panose="02000000000000000000" pitchFamily="2" charset="0"/>
              </a:rPr>
              <a:t>Bold </a:t>
            </a:r>
            <a:r>
              <a:rPr lang="en-US" sz="2400">
                <a:solidFill>
                  <a:srgbClr val="10587D"/>
                </a:solidFill>
                <a:latin typeface="Roboto" panose="02000000000000000000" pitchFamily="2" charset="0"/>
                <a:ea typeface="Roboto" panose="02000000000000000000" pitchFamily="2" charset="0"/>
              </a:rPr>
              <a:t>and </a:t>
            </a:r>
            <a:r>
              <a:rPr lang="en-US" sz="2400" i="1">
                <a:solidFill>
                  <a:srgbClr val="10587D"/>
                </a:solidFill>
                <a:latin typeface="Roboto" panose="02000000000000000000" pitchFamily="2" charset="0"/>
                <a:ea typeface="Roboto" panose="02000000000000000000" pitchFamily="2" charset="0"/>
              </a:rPr>
              <a:t>Italics</a:t>
            </a:r>
            <a:r>
              <a:rPr lang="en-US" sz="2400">
                <a:solidFill>
                  <a:srgbClr val="10587D"/>
                </a:solidFill>
                <a:latin typeface="Roboto" panose="02000000000000000000" pitchFamily="2" charset="0"/>
                <a:ea typeface="Roboto" panose="02000000000000000000" pitchFamily="2" charset="0"/>
              </a:rPr>
              <a:t> can be used for emphasis in body content but be careful not to overuse</a:t>
            </a:r>
          </a:p>
          <a:p>
            <a:endParaRPr lang="en-US" sz="2700"/>
          </a:p>
        </p:txBody>
      </p:sp>
      <p:sp>
        <p:nvSpPr>
          <p:cNvPr id="15" name="TextBox 14">
            <a:extLst>
              <a:ext uri="{FF2B5EF4-FFF2-40B4-BE49-F238E27FC236}">
                <a16:creationId xmlns:a16="http://schemas.microsoft.com/office/drawing/2014/main" id="{EBD0D495-A9D2-8729-B78C-313487047C4C}"/>
              </a:ext>
            </a:extLst>
          </p:cNvPr>
          <p:cNvSpPr txBox="1"/>
          <p:nvPr userDrawn="1"/>
        </p:nvSpPr>
        <p:spPr>
          <a:xfrm>
            <a:off x="6635594" y="3292205"/>
            <a:ext cx="5067300" cy="4201150"/>
          </a:xfrm>
          <a:prstGeom prst="rect">
            <a:avLst/>
          </a:prstGeom>
          <a:noFill/>
        </p:spPr>
        <p:txBody>
          <a:bodyPr wrap="square" rtlCol="0">
            <a:spAutoFit/>
          </a:bodyPr>
          <a:lstStyle/>
          <a:p>
            <a:pPr marL="428625" lvl="0" indent="-428625">
              <a:buFont typeface="Arial" panose="020B0604020202020204" pitchFamily="34" charset="0"/>
              <a:buChar char="•"/>
            </a:pPr>
            <a:r>
              <a:rPr lang="en-US" sz="2400">
                <a:solidFill>
                  <a:srgbClr val="10587D"/>
                </a:solidFill>
                <a:latin typeface="Roboto" panose="02000000000000000000" pitchFamily="2" charset="0"/>
                <a:ea typeface="Roboto" panose="02000000000000000000" pitchFamily="2" charset="0"/>
              </a:rPr>
              <a:t>Please use the following CMQCC color palette:</a:t>
            </a:r>
          </a:p>
          <a:p>
            <a:pPr marL="0" lvl="0" indent="0">
              <a:buFont typeface="Arial" panose="020B0604020202020204" pitchFamily="34" charset="0"/>
              <a:buNone/>
            </a:pPr>
            <a:r>
              <a:rPr lang="en-US" sz="2400" b="1">
                <a:solidFill>
                  <a:srgbClr val="10587D"/>
                </a:solidFill>
                <a:latin typeface="Roboto" panose="02000000000000000000" pitchFamily="2" charset="0"/>
                <a:ea typeface="Roboto" panose="02000000000000000000" pitchFamily="2" charset="0"/>
              </a:rPr>
              <a:t>	Blue – primary color 	(#10587D)</a:t>
            </a:r>
          </a:p>
          <a:p>
            <a:pPr marL="0" lvl="0" indent="0">
              <a:buFont typeface="Arial" panose="020B0604020202020204" pitchFamily="34" charset="0"/>
              <a:buNone/>
            </a:pPr>
            <a:r>
              <a:rPr lang="en-US" sz="2400" b="1">
                <a:solidFill>
                  <a:srgbClr val="C35522"/>
                </a:solidFill>
                <a:latin typeface="Roboto" panose="02000000000000000000" pitchFamily="2" charset="0"/>
                <a:ea typeface="Roboto" panose="02000000000000000000" pitchFamily="2" charset="0"/>
              </a:rPr>
              <a:t>	Orange – secondary 	color (C35522)</a:t>
            </a:r>
          </a:p>
          <a:p>
            <a:pPr marL="0" lvl="0" indent="0">
              <a:buFont typeface="Arial" panose="020B0604020202020204" pitchFamily="34" charset="0"/>
              <a:buNone/>
            </a:pPr>
            <a:r>
              <a:rPr lang="en-US" sz="2400" b="1">
                <a:solidFill>
                  <a:srgbClr val="67AEC1"/>
                </a:solidFill>
                <a:latin typeface="Roboto" panose="02000000000000000000" pitchFamily="2" charset="0"/>
                <a:ea typeface="Roboto" panose="02000000000000000000" pitchFamily="2" charset="0"/>
              </a:rPr>
              <a:t>	Light Blue – accent color 	#1(67AEC2)</a:t>
            </a:r>
          </a:p>
          <a:p>
            <a:pPr marL="0" lvl="0" indent="0">
              <a:buFont typeface="Arial" panose="020B0604020202020204" pitchFamily="34" charset="0"/>
              <a:buNone/>
            </a:pPr>
            <a:r>
              <a:rPr lang="en-US" sz="2400" b="1">
                <a:solidFill>
                  <a:schemeClr val="accent6"/>
                </a:solidFill>
                <a:latin typeface="Roboto" panose="02000000000000000000" pitchFamily="2" charset="0"/>
                <a:ea typeface="Roboto" panose="02000000000000000000" pitchFamily="2" charset="0"/>
              </a:rPr>
              <a:t>	Gray – accent color #2 	(A2A2A2)</a:t>
            </a:r>
            <a:endParaRPr lang="en-US" sz="2700"/>
          </a:p>
          <a:p>
            <a:endParaRPr lang="en-US" sz="2700"/>
          </a:p>
        </p:txBody>
      </p:sp>
      <p:sp>
        <p:nvSpPr>
          <p:cNvPr id="16" name="TextBox 15">
            <a:extLst>
              <a:ext uri="{FF2B5EF4-FFF2-40B4-BE49-F238E27FC236}">
                <a16:creationId xmlns:a16="http://schemas.microsoft.com/office/drawing/2014/main" id="{C7513F8F-6109-BE9C-87A5-A3DF735AB59B}"/>
              </a:ext>
            </a:extLst>
          </p:cNvPr>
          <p:cNvSpPr txBox="1"/>
          <p:nvPr userDrawn="1"/>
        </p:nvSpPr>
        <p:spPr>
          <a:xfrm>
            <a:off x="12310677" y="3292204"/>
            <a:ext cx="5067300" cy="4201150"/>
          </a:xfrm>
          <a:prstGeom prst="rect">
            <a:avLst/>
          </a:prstGeom>
          <a:noFill/>
        </p:spPr>
        <p:txBody>
          <a:bodyPr wrap="square" rtlCol="0">
            <a:spAutoFit/>
          </a:bodyPr>
          <a:lstStyle/>
          <a:p>
            <a:pPr marL="428625" lvl="0" indent="-428625">
              <a:buFont typeface="Arial" panose="020B0604020202020204" pitchFamily="34" charset="0"/>
              <a:buChar char="•"/>
            </a:pPr>
            <a:r>
              <a:rPr lang="en-US" sz="2400">
                <a:solidFill>
                  <a:srgbClr val="10587D"/>
                </a:solidFill>
                <a:latin typeface="Roboto" panose="02000000000000000000" pitchFamily="2" charset="0"/>
                <a:ea typeface="Roboto" panose="02000000000000000000" pitchFamily="2" charset="0"/>
              </a:rPr>
              <a:t>Text should be </a:t>
            </a:r>
            <a:r>
              <a:rPr lang="en-US" sz="2400" b="1">
                <a:solidFill>
                  <a:srgbClr val="10587D"/>
                </a:solidFill>
                <a:latin typeface="Roboto" panose="02000000000000000000" pitchFamily="2" charset="0"/>
                <a:ea typeface="Roboto" panose="02000000000000000000" pitchFamily="2" charset="0"/>
              </a:rPr>
              <a:t>blue</a:t>
            </a:r>
            <a:r>
              <a:rPr lang="en-US" sz="2400" b="0">
                <a:solidFill>
                  <a:srgbClr val="10587D"/>
                </a:solidFill>
                <a:latin typeface="Roboto" panose="02000000000000000000" pitchFamily="2" charset="0"/>
                <a:ea typeface="Roboto" panose="02000000000000000000" pitchFamily="2" charset="0"/>
              </a:rPr>
              <a:t> if placed on a white background or white if placed on a </a:t>
            </a:r>
            <a:r>
              <a:rPr lang="en-US" sz="2400" b="1">
                <a:solidFill>
                  <a:srgbClr val="10587D"/>
                </a:solidFill>
                <a:latin typeface="Roboto" panose="02000000000000000000" pitchFamily="2" charset="0"/>
                <a:ea typeface="Roboto" panose="02000000000000000000" pitchFamily="2" charset="0"/>
              </a:rPr>
              <a:t>blue </a:t>
            </a:r>
            <a:r>
              <a:rPr lang="en-US" sz="2400" b="0">
                <a:solidFill>
                  <a:srgbClr val="10587D"/>
                </a:solidFill>
                <a:latin typeface="Roboto" panose="02000000000000000000" pitchFamily="2" charset="0"/>
                <a:ea typeface="Roboto" panose="02000000000000000000" pitchFamily="2" charset="0"/>
              </a:rPr>
              <a:t>background</a:t>
            </a:r>
          </a:p>
          <a:p>
            <a:pPr marL="428625" lvl="0" indent="-428625">
              <a:buFont typeface="Arial" panose="020B0604020202020204" pitchFamily="34" charset="0"/>
              <a:buChar char="•"/>
            </a:pPr>
            <a:r>
              <a:rPr lang="en-US" sz="2400" b="0">
                <a:solidFill>
                  <a:srgbClr val="10587D"/>
                </a:solidFill>
                <a:latin typeface="Roboto" panose="02000000000000000000" pitchFamily="2" charset="0"/>
                <a:ea typeface="Roboto" panose="02000000000000000000" pitchFamily="2" charset="0"/>
              </a:rPr>
              <a:t>The </a:t>
            </a:r>
            <a:r>
              <a:rPr lang="en-US" sz="2400" b="1">
                <a:solidFill>
                  <a:srgbClr val="C35522"/>
                </a:solidFill>
                <a:latin typeface="Roboto" panose="02000000000000000000" pitchFamily="2" charset="0"/>
                <a:ea typeface="Roboto" panose="02000000000000000000" pitchFamily="2" charset="0"/>
              </a:rPr>
              <a:t>orange</a:t>
            </a:r>
            <a:r>
              <a:rPr lang="en-US" sz="2400" b="1">
                <a:solidFill>
                  <a:srgbClr val="10587D"/>
                </a:solidFill>
                <a:latin typeface="Roboto" panose="02000000000000000000" pitchFamily="2" charset="0"/>
                <a:ea typeface="Roboto" panose="02000000000000000000" pitchFamily="2" charset="0"/>
              </a:rPr>
              <a:t> </a:t>
            </a:r>
            <a:r>
              <a:rPr lang="en-US" sz="2400" b="0">
                <a:solidFill>
                  <a:srgbClr val="10587D"/>
                </a:solidFill>
                <a:latin typeface="Roboto" panose="02000000000000000000" pitchFamily="2" charset="0"/>
                <a:ea typeface="Roboto" panose="02000000000000000000" pitchFamily="2" charset="0"/>
              </a:rPr>
              <a:t>secondary color can be used for sub-headers within a slide but should be avoided for large chunks of text</a:t>
            </a:r>
          </a:p>
          <a:p>
            <a:pPr marL="428625" lvl="0" indent="-428625">
              <a:buFont typeface="Arial" panose="020B0604020202020204" pitchFamily="34" charset="0"/>
              <a:buChar char="•"/>
            </a:pPr>
            <a:r>
              <a:rPr lang="en-US" sz="2400" b="0">
                <a:solidFill>
                  <a:srgbClr val="10587D"/>
                </a:solidFill>
                <a:latin typeface="Roboto" panose="02000000000000000000" pitchFamily="2" charset="0"/>
                <a:ea typeface="Roboto" panose="02000000000000000000" pitchFamily="2" charset="0"/>
              </a:rPr>
              <a:t>The </a:t>
            </a:r>
            <a:r>
              <a:rPr lang="en-US" sz="2400" b="1">
                <a:solidFill>
                  <a:schemeClr val="accent6"/>
                </a:solidFill>
                <a:latin typeface="Roboto" panose="02000000000000000000" pitchFamily="2" charset="0"/>
                <a:ea typeface="Roboto" panose="02000000000000000000" pitchFamily="2" charset="0"/>
              </a:rPr>
              <a:t>gray</a:t>
            </a:r>
            <a:r>
              <a:rPr lang="en-US" sz="2400" b="0">
                <a:solidFill>
                  <a:srgbClr val="10587D"/>
                </a:solidFill>
                <a:latin typeface="Roboto" panose="02000000000000000000" pitchFamily="2" charset="0"/>
                <a:ea typeface="Roboto" panose="02000000000000000000" pitchFamily="2" charset="0"/>
              </a:rPr>
              <a:t> and </a:t>
            </a:r>
            <a:r>
              <a:rPr lang="en-US" sz="2400" b="1">
                <a:solidFill>
                  <a:srgbClr val="67AEC1"/>
                </a:solidFill>
                <a:latin typeface="Roboto" panose="02000000000000000000" pitchFamily="2" charset="0"/>
                <a:ea typeface="Roboto" panose="02000000000000000000" pitchFamily="2" charset="0"/>
              </a:rPr>
              <a:t>light blue </a:t>
            </a:r>
            <a:r>
              <a:rPr lang="en-US" sz="2400" b="0">
                <a:solidFill>
                  <a:srgbClr val="10587D"/>
                </a:solidFill>
                <a:latin typeface="Roboto" panose="02000000000000000000" pitchFamily="2" charset="0"/>
                <a:ea typeface="Roboto" panose="02000000000000000000" pitchFamily="2" charset="0"/>
              </a:rPr>
              <a:t>accent colors can be used for objects and backgrounds but not for text </a:t>
            </a:r>
            <a:endParaRPr lang="en-US" sz="2400">
              <a:solidFill>
                <a:srgbClr val="10587D"/>
              </a:solidFill>
              <a:latin typeface="Roboto" panose="02000000000000000000" pitchFamily="2" charset="0"/>
              <a:ea typeface="Roboto" panose="02000000000000000000" pitchFamily="2" charset="0"/>
            </a:endParaRPr>
          </a:p>
          <a:p>
            <a:endParaRPr lang="en-US" sz="2700"/>
          </a:p>
        </p:txBody>
      </p:sp>
      <p:cxnSp>
        <p:nvCxnSpPr>
          <p:cNvPr id="18" name="Straight Connector 17">
            <a:extLst>
              <a:ext uri="{FF2B5EF4-FFF2-40B4-BE49-F238E27FC236}">
                <a16:creationId xmlns:a16="http://schemas.microsoft.com/office/drawing/2014/main" id="{5C11929E-69E7-3C5F-8E0A-2C32E42DAE48}"/>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19" name="TextBox 18">
            <a:extLst>
              <a:ext uri="{FF2B5EF4-FFF2-40B4-BE49-F238E27FC236}">
                <a16:creationId xmlns:a16="http://schemas.microsoft.com/office/drawing/2014/main" id="{F139432A-90B5-0D89-8228-C4A34013B083}"/>
              </a:ext>
            </a:extLst>
          </p:cNvPr>
          <p:cNvSpPr txBox="1"/>
          <p:nvPr userDrawn="1"/>
        </p:nvSpPr>
        <p:spPr>
          <a:xfrm>
            <a:off x="0" y="267214"/>
            <a:ext cx="18288000" cy="830997"/>
          </a:xfrm>
          <a:prstGeom prst="rect">
            <a:avLst/>
          </a:prstGeom>
          <a:noFill/>
        </p:spPr>
        <p:txBody>
          <a:bodyPr wrap="square" rtlCol="0">
            <a:spAutoFit/>
          </a:bodyPr>
          <a:lstStyle/>
          <a:p>
            <a:pPr algn="ctr"/>
            <a:r>
              <a:rPr lang="en-US" sz="4800" b="1">
                <a:solidFill>
                  <a:srgbClr val="10587D"/>
                </a:solidFill>
                <a:latin typeface="Roboto" panose="02000000000000000000" pitchFamily="2" charset="0"/>
                <a:ea typeface="Roboto" panose="02000000000000000000" pitchFamily="2" charset="0"/>
              </a:rPr>
              <a:t>Design Tips</a:t>
            </a:r>
          </a:p>
        </p:txBody>
      </p:sp>
      <p:sp>
        <p:nvSpPr>
          <p:cNvPr id="20" name="TextBox 19">
            <a:extLst>
              <a:ext uri="{FF2B5EF4-FFF2-40B4-BE49-F238E27FC236}">
                <a16:creationId xmlns:a16="http://schemas.microsoft.com/office/drawing/2014/main" id="{9AFD7B4C-D97D-18DA-FF2D-55461E5EB408}"/>
              </a:ext>
            </a:extLst>
          </p:cNvPr>
          <p:cNvSpPr txBox="1"/>
          <p:nvPr userDrawn="1"/>
        </p:nvSpPr>
        <p:spPr>
          <a:xfrm>
            <a:off x="25244" y="1065319"/>
            <a:ext cx="18288000" cy="646331"/>
          </a:xfrm>
          <a:prstGeom prst="rect">
            <a:avLst/>
          </a:prstGeom>
          <a:noFill/>
        </p:spPr>
        <p:txBody>
          <a:bodyPr wrap="square" rtlCol="0">
            <a:spAutoFit/>
          </a:bodyPr>
          <a:lstStyle/>
          <a:p>
            <a:pPr algn="ctr"/>
            <a:r>
              <a:rPr lang="en-US" sz="3600" b="0">
                <a:solidFill>
                  <a:srgbClr val="10587D"/>
                </a:solidFill>
                <a:latin typeface="Roboto" panose="02000000000000000000" pitchFamily="2" charset="0"/>
                <a:ea typeface="Roboto" panose="02000000000000000000" pitchFamily="2" charset="0"/>
              </a:rPr>
              <a:t>Ensuring that all presentations have the same look and feel</a:t>
            </a:r>
          </a:p>
        </p:txBody>
      </p:sp>
    </p:spTree>
    <p:extLst>
      <p:ext uri="{BB962C8B-B14F-4D97-AF65-F5344CB8AC3E}">
        <p14:creationId xmlns:p14="http://schemas.microsoft.com/office/powerpoint/2010/main" val="1196407065"/>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mmunication Tips">
    <p:spTree>
      <p:nvGrpSpPr>
        <p:cNvPr id="1" name=""/>
        <p:cNvGrpSpPr/>
        <p:nvPr/>
      </p:nvGrpSpPr>
      <p:grpSpPr>
        <a:xfrm>
          <a:off x="0" y="0"/>
          <a:ext cx="0" cy="0"/>
          <a:chOff x="0" y="0"/>
          <a:chExt cx="0" cy="0"/>
        </a:xfrm>
      </p:grpSpPr>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dirty="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cxnSp>
        <p:nvCxnSpPr>
          <p:cNvPr id="2" name="Straight Connector 1">
            <a:extLst>
              <a:ext uri="{FF2B5EF4-FFF2-40B4-BE49-F238E27FC236}">
                <a16:creationId xmlns:a16="http://schemas.microsoft.com/office/drawing/2014/main" id="{617132A2-5C98-B2C3-08FE-6AB6DCC7BE0A}"/>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6" name="Text Placeholder 11">
            <a:extLst>
              <a:ext uri="{FF2B5EF4-FFF2-40B4-BE49-F238E27FC236}">
                <a16:creationId xmlns:a16="http://schemas.microsoft.com/office/drawing/2014/main" id="{4721B3F1-9EFA-709F-31B8-644897AE3890}"/>
              </a:ext>
            </a:extLst>
          </p:cNvPr>
          <p:cNvSpPr txBox="1">
            <a:spLocks/>
          </p:cNvSpPr>
          <p:nvPr userDrawn="1"/>
        </p:nvSpPr>
        <p:spPr>
          <a:xfrm>
            <a:off x="1561869" y="4632209"/>
            <a:ext cx="7021869" cy="148094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charset="0"/>
              <a:buNone/>
              <a:tabLst/>
              <a:defRPr sz="18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1"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Minimal Verbiage, Maximum Blank Space</a:t>
            </a:r>
          </a:p>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0"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Simplicity and brevity in language will increase comprehension. </a:t>
            </a:r>
          </a:p>
        </p:txBody>
      </p:sp>
      <p:sp>
        <p:nvSpPr>
          <p:cNvPr id="7" name="Text Placeholder 12">
            <a:extLst>
              <a:ext uri="{FF2B5EF4-FFF2-40B4-BE49-F238E27FC236}">
                <a16:creationId xmlns:a16="http://schemas.microsoft.com/office/drawing/2014/main" id="{CE91C075-A9EA-AB12-68CD-6063C3EDD9ED}"/>
              </a:ext>
            </a:extLst>
          </p:cNvPr>
          <p:cNvSpPr txBox="1">
            <a:spLocks/>
          </p:cNvSpPr>
          <p:nvPr userDrawn="1"/>
        </p:nvSpPr>
        <p:spPr>
          <a:xfrm>
            <a:off x="1561870" y="2890121"/>
            <a:ext cx="7085663" cy="132101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charset="0"/>
              <a:buNone/>
              <a:tabLst/>
              <a:defRPr sz="18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1"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One Slide, One Idea</a:t>
            </a:r>
          </a:p>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0"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Each slide should represent a single idea. </a:t>
            </a:r>
          </a:p>
        </p:txBody>
      </p:sp>
      <p:sp>
        <p:nvSpPr>
          <p:cNvPr id="9" name="Text Placeholder 13">
            <a:extLst>
              <a:ext uri="{FF2B5EF4-FFF2-40B4-BE49-F238E27FC236}">
                <a16:creationId xmlns:a16="http://schemas.microsoft.com/office/drawing/2014/main" id="{2FDC44DE-1D10-F9E3-A93B-F4826C09AAB8}"/>
              </a:ext>
            </a:extLst>
          </p:cNvPr>
          <p:cNvSpPr txBox="1">
            <a:spLocks/>
          </p:cNvSpPr>
          <p:nvPr userDrawn="1"/>
        </p:nvSpPr>
        <p:spPr>
          <a:xfrm>
            <a:off x="1561869" y="6534221"/>
            <a:ext cx="7021869" cy="175684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charset="0"/>
              <a:buNone/>
              <a:tabLst/>
              <a:defRPr sz="18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1"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Use the Notes Section</a:t>
            </a:r>
            <a:endParaRPr kumimoji="0" lang="en-US" sz="2400" b="0"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endParaRPr>
          </a:p>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0"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Use the notes section to keep track of extra details that you would like to mention but don’t need to show. </a:t>
            </a:r>
          </a:p>
        </p:txBody>
      </p:sp>
      <p:sp>
        <p:nvSpPr>
          <p:cNvPr id="10" name="Text Placeholder 14">
            <a:extLst>
              <a:ext uri="{FF2B5EF4-FFF2-40B4-BE49-F238E27FC236}">
                <a16:creationId xmlns:a16="http://schemas.microsoft.com/office/drawing/2014/main" id="{D7AE80BD-5973-4CB3-C2F2-B9445A245E4C}"/>
              </a:ext>
            </a:extLst>
          </p:cNvPr>
          <p:cNvSpPr txBox="1">
            <a:spLocks/>
          </p:cNvSpPr>
          <p:nvPr userDrawn="1"/>
        </p:nvSpPr>
        <p:spPr>
          <a:xfrm>
            <a:off x="10579158" y="2785791"/>
            <a:ext cx="6602766" cy="142534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charset="0"/>
              <a:buNone/>
              <a:tabLst/>
              <a:defRPr sz="18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1"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Don’t Scatter Images</a:t>
            </a:r>
          </a:p>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0"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Try to crop and align images into rows/columns to avoid visual clutter.</a:t>
            </a:r>
          </a:p>
          <a:p>
            <a:pPr marL="0" marR="0" lvl="0" indent="0" algn="l" defTabSz="1371600" rtl="0" eaLnBrk="1" fontAlgn="auto" latinLnBrk="0" hangingPunct="1">
              <a:lnSpc>
                <a:spcPct val="90000"/>
              </a:lnSpc>
              <a:spcBef>
                <a:spcPts val="1500"/>
              </a:spcBef>
              <a:spcAft>
                <a:spcPts val="0"/>
              </a:spcAft>
              <a:buClrTx/>
              <a:buSzTx/>
              <a:buFont typeface="Arial" charset="0"/>
              <a:buNone/>
              <a:tabLst/>
              <a:defRPr/>
            </a:pPr>
            <a:endParaRPr kumimoji="0" lang="en-US" sz="2400" b="1"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endParaRPr>
          </a:p>
        </p:txBody>
      </p:sp>
      <p:sp>
        <p:nvSpPr>
          <p:cNvPr id="11" name="Text Placeholder 15">
            <a:extLst>
              <a:ext uri="{FF2B5EF4-FFF2-40B4-BE49-F238E27FC236}">
                <a16:creationId xmlns:a16="http://schemas.microsoft.com/office/drawing/2014/main" id="{F159A7FD-3262-48B2-45E6-4F870BB2132F}"/>
              </a:ext>
            </a:extLst>
          </p:cNvPr>
          <p:cNvSpPr txBox="1">
            <a:spLocks/>
          </p:cNvSpPr>
          <p:nvPr userDrawn="1"/>
        </p:nvSpPr>
        <p:spPr>
          <a:xfrm>
            <a:off x="10579157" y="4585200"/>
            <a:ext cx="6602768" cy="145329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charset="0"/>
              <a:buNone/>
              <a:tabLst/>
              <a:defRPr sz="18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1"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Use Section Dividers for Long Presentations</a:t>
            </a:r>
          </a:p>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0"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Break long presentations up into themes and divide them using the section divider slide.</a:t>
            </a:r>
          </a:p>
        </p:txBody>
      </p:sp>
      <p:sp>
        <p:nvSpPr>
          <p:cNvPr id="12" name="Text Placeholder 16">
            <a:extLst>
              <a:ext uri="{FF2B5EF4-FFF2-40B4-BE49-F238E27FC236}">
                <a16:creationId xmlns:a16="http://schemas.microsoft.com/office/drawing/2014/main" id="{C5B7AA22-00BA-6DBC-43F2-F0A78412BE19}"/>
              </a:ext>
            </a:extLst>
          </p:cNvPr>
          <p:cNvSpPr txBox="1">
            <a:spLocks/>
          </p:cNvSpPr>
          <p:nvPr userDrawn="1"/>
        </p:nvSpPr>
        <p:spPr>
          <a:xfrm>
            <a:off x="10579157" y="6412561"/>
            <a:ext cx="6602768" cy="200016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charset="0"/>
              <a:buNone/>
              <a:tabLst/>
              <a:defRPr sz="18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1"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Skip the Animations </a:t>
            </a:r>
          </a:p>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0"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Animations make presentations look outdated and can sometimes be more distracting than helpful.</a:t>
            </a:r>
          </a:p>
        </p:txBody>
      </p:sp>
      <p:sp>
        <p:nvSpPr>
          <p:cNvPr id="13" name="TextBox 12">
            <a:extLst>
              <a:ext uri="{FF2B5EF4-FFF2-40B4-BE49-F238E27FC236}">
                <a16:creationId xmlns:a16="http://schemas.microsoft.com/office/drawing/2014/main" id="{F3B7A581-C5F8-0710-9FE6-24BF1A732FFF}"/>
              </a:ext>
            </a:extLst>
          </p:cNvPr>
          <p:cNvSpPr txBox="1"/>
          <p:nvPr userDrawn="1"/>
        </p:nvSpPr>
        <p:spPr>
          <a:xfrm>
            <a:off x="0" y="267214"/>
            <a:ext cx="18288000" cy="830997"/>
          </a:xfrm>
          <a:prstGeom prst="rect">
            <a:avLst/>
          </a:prstGeom>
          <a:noFill/>
        </p:spPr>
        <p:txBody>
          <a:bodyPr wrap="square" rtlCol="0">
            <a:spAutoFit/>
          </a:bodyPr>
          <a:lstStyle/>
          <a:p>
            <a:pPr algn="ctr"/>
            <a:r>
              <a:rPr lang="en-US" sz="4800" b="1" dirty="0">
                <a:solidFill>
                  <a:srgbClr val="10587D"/>
                </a:solidFill>
                <a:latin typeface="Roboto" panose="02000000000000000000" pitchFamily="2" charset="0"/>
                <a:ea typeface="Roboto" panose="02000000000000000000" pitchFamily="2" charset="0"/>
              </a:rPr>
              <a:t>Communication Tips</a:t>
            </a:r>
          </a:p>
        </p:txBody>
      </p:sp>
      <p:sp>
        <p:nvSpPr>
          <p:cNvPr id="14" name="TextBox 13">
            <a:extLst>
              <a:ext uri="{FF2B5EF4-FFF2-40B4-BE49-F238E27FC236}">
                <a16:creationId xmlns:a16="http://schemas.microsoft.com/office/drawing/2014/main" id="{0154697B-235F-29ED-D107-AD795310D3B6}"/>
              </a:ext>
            </a:extLst>
          </p:cNvPr>
          <p:cNvSpPr txBox="1"/>
          <p:nvPr userDrawn="1"/>
        </p:nvSpPr>
        <p:spPr>
          <a:xfrm>
            <a:off x="25244" y="1065319"/>
            <a:ext cx="18288000" cy="646331"/>
          </a:xfrm>
          <a:prstGeom prst="rect">
            <a:avLst/>
          </a:prstGeom>
          <a:noFill/>
        </p:spPr>
        <p:txBody>
          <a:bodyPr wrap="square" rtlCol="0">
            <a:spAutoFit/>
          </a:bodyPr>
          <a:lstStyle/>
          <a:p>
            <a:pPr algn="ctr"/>
            <a:r>
              <a:rPr lang="en-US" sz="3600" b="0" dirty="0">
                <a:solidFill>
                  <a:srgbClr val="10587D"/>
                </a:solidFill>
                <a:latin typeface="Roboto" panose="02000000000000000000" pitchFamily="2" charset="0"/>
                <a:ea typeface="Roboto" panose="02000000000000000000" pitchFamily="2" charset="0"/>
              </a:rPr>
              <a:t>Getting your message across clearly and effectively</a:t>
            </a:r>
          </a:p>
        </p:txBody>
      </p:sp>
    </p:spTree>
    <p:extLst>
      <p:ext uri="{BB962C8B-B14F-4D97-AF65-F5344CB8AC3E}">
        <p14:creationId xmlns:p14="http://schemas.microsoft.com/office/powerpoint/2010/main" val="25170378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Slide: Text Block">
    <p:spTree>
      <p:nvGrpSpPr>
        <p:cNvPr id="1" name=""/>
        <p:cNvGrpSpPr/>
        <p:nvPr/>
      </p:nvGrpSpPr>
      <p:grpSpPr>
        <a:xfrm>
          <a:off x="0" y="0"/>
          <a:ext cx="0" cy="0"/>
          <a:chOff x="0" y="0"/>
          <a:chExt cx="0" cy="0"/>
        </a:xfrm>
      </p:grpSpPr>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dirty="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6" name="Text Placeholder 5">
            <a:extLst>
              <a:ext uri="{FF2B5EF4-FFF2-40B4-BE49-F238E27FC236}">
                <a16:creationId xmlns:a16="http://schemas.microsoft.com/office/drawing/2014/main" id="{1E695DB9-1126-BCF5-D68F-48A2102AD5A4}"/>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7" name="Text Placeholder 5">
            <a:extLst>
              <a:ext uri="{FF2B5EF4-FFF2-40B4-BE49-F238E27FC236}">
                <a16:creationId xmlns:a16="http://schemas.microsoft.com/office/drawing/2014/main" id="{A86D514D-F0B4-3222-0EA5-A8C422F01B85}"/>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10" name="Text Placeholder 9">
            <a:extLst>
              <a:ext uri="{FF2B5EF4-FFF2-40B4-BE49-F238E27FC236}">
                <a16:creationId xmlns:a16="http://schemas.microsoft.com/office/drawing/2014/main" id="{F469097B-6C0C-64FC-DC28-93429EC6112D}"/>
              </a:ext>
            </a:extLst>
          </p:cNvPr>
          <p:cNvSpPr>
            <a:spLocks noGrp="1"/>
          </p:cNvSpPr>
          <p:nvPr>
            <p:ph type="body" sz="quarter" idx="25" hasCustomPrompt="1"/>
          </p:nvPr>
        </p:nvSpPr>
        <p:spPr>
          <a:xfrm>
            <a:off x="2255147" y="2431257"/>
            <a:ext cx="13975455" cy="506730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Use this for a block of text. Try to use this slide sparingly (remember the wordier the slide, the less people will retain) and if using, limit the lines to a maximum of 12.   </a:t>
            </a:r>
          </a:p>
        </p:txBody>
      </p:sp>
      <p:cxnSp>
        <p:nvCxnSpPr>
          <p:cNvPr id="11" name="Straight Connector 10">
            <a:extLst>
              <a:ext uri="{FF2B5EF4-FFF2-40B4-BE49-F238E27FC236}">
                <a16:creationId xmlns:a16="http://schemas.microsoft.com/office/drawing/2014/main" id="{167B3B11-A917-8148-08CC-82ED3CB7F7FB}"/>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30261425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Slide: Graphic">
    <p:spTree>
      <p:nvGrpSpPr>
        <p:cNvPr id="1" name=""/>
        <p:cNvGrpSpPr/>
        <p:nvPr/>
      </p:nvGrpSpPr>
      <p:grpSpPr>
        <a:xfrm>
          <a:off x="0" y="0"/>
          <a:ext cx="0" cy="0"/>
          <a:chOff x="0" y="0"/>
          <a:chExt cx="0" cy="0"/>
        </a:xfrm>
      </p:grpSpPr>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dirty="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2" name="Text Placeholder 5">
            <a:extLst>
              <a:ext uri="{FF2B5EF4-FFF2-40B4-BE49-F238E27FC236}">
                <a16:creationId xmlns:a16="http://schemas.microsoft.com/office/drawing/2014/main" id="{D5D9F8FC-A725-959A-54D9-556DF8C1EED9}"/>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3" name="Text Placeholder 5">
            <a:extLst>
              <a:ext uri="{FF2B5EF4-FFF2-40B4-BE49-F238E27FC236}">
                <a16:creationId xmlns:a16="http://schemas.microsoft.com/office/drawing/2014/main" id="{85C5951A-6B64-7439-2187-0326674E8D35}"/>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6" name="Picture Placeholder 5">
            <a:extLst>
              <a:ext uri="{FF2B5EF4-FFF2-40B4-BE49-F238E27FC236}">
                <a16:creationId xmlns:a16="http://schemas.microsoft.com/office/drawing/2014/main" id="{921AC599-FD98-CB97-4BE9-C1A3FFDF3AFC}"/>
              </a:ext>
            </a:extLst>
          </p:cNvPr>
          <p:cNvSpPr>
            <a:spLocks noGrp="1"/>
          </p:cNvSpPr>
          <p:nvPr>
            <p:ph type="pic" sz="quarter" idx="25"/>
          </p:nvPr>
        </p:nvSpPr>
        <p:spPr>
          <a:xfrm>
            <a:off x="1650207" y="2481263"/>
            <a:ext cx="15220950" cy="5991225"/>
          </a:xfrm>
          <a:prstGeom prst="rect">
            <a:avLst/>
          </a:prstGeom>
        </p:spPr>
        <p:txBody>
          <a:bodyPr/>
          <a:lstStyle>
            <a:lvl1pPr>
              <a:defRPr>
                <a:solidFill>
                  <a:srgbClr val="10587D"/>
                </a:solidFill>
                <a:latin typeface="Roboto" panose="02000000000000000000" pitchFamily="2" charset="0"/>
                <a:ea typeface="Roboto" panose="02000000000000000000" pitchFamily="2" charset="0"/>
              </a:defRPr>
            </a:lvl1pPr>
          </a:lstStyle>
          <a:p>
            <a:r>
              <a:rPr lang="en-US"/>
              <a:t>Click icon to add picture</a:t>
            </a:r>
            <a:endParaRPr lang="en-US" dirty="0"/>
          </a:p>
        </p:txBody>
      </p:sp>
      <p:cxnSp>
        <p:nvCxnSpPr>
          <p:cNvPr id="10" name="Straight Connector 9">
            <a:extLst>
              <a:ext uri="{FF2B5EF4-FFF2-40B4-BE49-F238E27FC236}">
                <a16:creationId xmlns:a16="http://schemas.microsoft.com/office/drawing/2014/main" id="{8D08E942-9310-A5F9-7AEA-6E9E19D915F0}"/>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18201523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Slide: Three Subheader Blocks">
    <p:spTree>
      <p:nvGrpSpPr>
        <p:cNvPr id="1" name=""/>
        <p:cNvGrpSpPr/>
        <p:nvPr/>
      </p:nvGrpSpPr>
      <p:grpSpPr>
        <a:xfrm>
          <a:off x="0" y="0"/>
          <a:ext cx="0" cy="0"/>
          <a:chOff x="0" y="0"/>
          <a:chExt cx="0" cy="0"/>
        </a:xfrm>
      </p:grpSpPr>
      <p:sp>
        <p:nvSpPr>
          <p:cNvPr id="3" name="Rectangular Callout 2"/>
          <p:cNvSpPr/>
          <p:nvPr userDrawn="1"/>
        </p:nvSpPr>
        <p:spPr>
          <a:xfrm>
            <a:off x="877682" y="2724150"/>
            <a:ext cx="4929188" cy="1047750"/>
          </a:xfrm>
          <a:prstGeom prst="wedgeRectCallout">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solidFill>
                <a:srgbClr val="10587D"/>
              </a:solidFill>
              <a:latin typeface="Roboto" panose="02000000000000000000" pitchFamily="2" charset="0"/>
            </a:endParaRPr>
          </a:p>
        </p:txBody>
      </p:sp>
      <p:sp>
        <p:nvSpPr>
          <p:cNvPr id="11" name="Rectangular Callout 10"/>
          <p:cNvSpPr/>
          <p:nvPr userDrawn="1"/>
        </p:nvSpPr>
        <p:spPr>
          <a:xfrm>
            <a:off x="6684551" y="2724150"/>
            <a:ext cx="4924044" cy="1047750"/>
          </a:xfrm>
          <a:prstGeom prst="wedgeRectCallout">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sp>
        <p:nvSpPr>
          <p:cNvPr id="12" name="Rectangular Callout 11"/>
          <p:cNvSpPr/>
          <p:nvPr userDrawn="1"/>
        </p:nvSpPr>
        <p:spPr>
          <a:xfrm>
            <a:off x="12486276" y="2724150"/>
            <a:ext cx="4924044" cy="1047750"/>
          </a:xfrm>
          <a:prstGeom prst="wedgeRectCallout">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solidFill>
                <a:srgbClr val="C35522"/>
              </a:solidFill>
              <a:latin typeface="Roboto" panose="02000000000000000000" pitchFamily="2" charset="0"/>
            </a:endParaRPr>
          </a:p>
        </p:txBody>
      </p:sp>
      <p:cxnSp>
        <p:nvCxnSpPr>
          <p:cNvPr id="2" name="Straight Connector 1">
            <a:extLst>
              <a:ext uri="{FF2B5EF4-FFF2-40B4-BE49-F238E27FC236}">
                <a16:creationId xmlns:a16="http://schemas.microsoft.com/office/drawing/2014/main" id="{3B82083B-C3D4-A71E-FB63-75FE0C139FBB}"/>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4" name="Text Placeholder 5">
            <a:extLst>
              <a:ext uri="{FF2B5EF4-FFF2-40B4-BE49-F238E27FC236}">
                <a16:creationId xmlns:a16="http://schemas.microsoft.com/office/drawing/2014/main" id="{6919D0A6-5D76-24D2-868F-BB793D9A2C2D}"/>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a:t>Header</a:t>
            </a:r>
          </a:p>
        </p:txBody>
      </p:sp>
      <p:sp>
        <p:nvSpPr>
          <p:cNvPr id="5" name="Text Placeholder 5">
            <a:extLst>
              <a:ext uri="{FF2B5EF4-FFF2-40B4-BE49-F238E27FC236}">
                <a16:creationId xmlns:a16="http://schemas.microsoft.com/office/drawing/2014/main" id="{316A833B-47ED-7F25-8B86-0552CE5E6DAE}"/>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7" name="Text Placeholder 6">
            <a:extLst>
              <a:ext uri="{FF2B5EF4-FFF2-40B4-BE49-F238E27FC236}">
                <a16:creationId xmlns:a16="http://schemas.microsoft.com/office/drawing/2014/main" id="{76D0420B-CFD8-F810-1D39-9C92836FD616}"/>
              </a:ext>
            </a:extLst>
          </p:cNvPr>
          <p:cNvSpPr>
            <a:spLocks noGrp="1"/>
          </p:cNvSpPr>
          <p:nvPr>
            <p:ph type="body" sz="quarter" idx="25" hasCustomPrompt="1"/>
          </p:nvPr>
        </p:nvSpPr>
        <p:spPr>
          <a:xfrm>
            <a:off x="877682" y="2896184"/>
            <a:ext cx="4929188" cy="703682"/>
          </a:xfrm>
          <a:prstGeom prst="rect">
            <a:avLst/>
          </a:prstGeom>
        </p:spPr>
        <p:txBody>
          <a:bodyPr/>
          <a:lstStyle>
            <a:lvl1pPr marL="0" indent="0" algn="ctr">
              <a:buNone/>
              <a:defRPr b="1">
                <a:solidFill>
                  <a:srgbClr val="FFFFFF"/>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8" name="Text Placeholder 6">
            <a:extLst>
              <a:ext uri="{FF2B5EF4-FFF2-40B4-BE49-F238E27FC236}">
                <a16:creationId xmlns:a16="http://schemas.microsoft.com/office/drawing/2014/main" id="{F9565F8D-E237-9BEA-DB8F-CECDD34CF2B9}"/>
              </a:ext>
            </a:extLst>
          </p:cNvPr>
          <p:cNvSpPr>
            <a:spLocks noGrp="1"/>
          </p:cNvSpPr>
          <p:nvPr>
            <p:ph type="body" sz="quarter" idx="26" hasCustomPrompt="1"/>
          </p:nvPr>
        </p:nvSpPr>
        <p:spPr>
          <a:xfrm>
            <a:off x="6679406" y="2896183"/>
            <a:ext cx="4929188" cy="703682"/>
          </a:xfrm>
          <a:prstGeom prst="rect">
            <a:avLst/>
          </a:prstGeom>
        </p:spPr>
        <p:txBody>
          <a:bodyPr/>
          <a:lstStyle>
            <a:lvl1pPr marL="0" indent="0" algn="ctr">
              <a:buNone/>
              <a:defRPr b="1">
                <a:solidFill>
                  <a:srgbClr val="FFFFFF"/>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9" name="Text Placeholder 6">
            <a:extLst>
              <a:ext uri="{FF2B5EF4-FFF2-40B4-BE49-F238E27FC236}">
                <a16:creationId xmlns:a16="http://schemas.microsoft.com/office/drawing/2014/main" id="{A04CAF8B-2296-0C84-F3C7-9C654C4E6B56}"/>
              </a:ext>
            </a:extLst>
          </p:cNvPr>
          <p:cNvSpPr>
            <a:spLocks noGrp="1"/>
          </p:cNvSpPr>
          <p:nvPr>
            <p:ph type="body" sz="quarter" idx="27" hasCustomPrompt="1"/>
          </p:nvPr>
        </p:nvSpPr>
        <p:spPr>
          <a:xfrm>
            <a:off x="12483704" y="2896181"/>
            <a:ext cx="4929188" cy="703682"/>
          </a:xfrm>
          <a:prstGeom prst="rect">
            <a:avLst/>
          </a:prstGeom>
        </p:spPr>
        <p:txBody>
          <a:bodyPr/>
          <a:lstStyle>
            <a:lvl1pPr marL="0" indent="0" algn="ctr">
              <a:buNone/>
              <a:defRPr b="1">
                <a:solidFill>
                  <a:srgbClr val="FFFFFF"/>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13" name="Text Placeholder 12">
            <a:extLst>
              <a:ext uri="{FF2B5EF4-FFF2-40B4-BE49-F238E27FC236}">
                <a16:creationId xmlns:a16="http://schemas.microsoft.com/office/drawing/2014/main" id="{25485840-95EE-0BCF-17A1-E3A4D30A17A6}"/>
              </a:ext>
            </a:extLst>
          </p:cNvPr>
          <p:cNvSpPr>
            <a:spLocks noGrp="1"/>
          </p:cNvSpPr>
          <p:nvPr>
            <p:ph type="body" sz="quarter" idx="28" hasCustomPrompt="1"/>
          </p:nvPr>
        </p:nvSpPr>
        <p:spPr>
          <a:xfrm>
            <a:off x="878683" y="4231482"/>
            <a:ext cx="4929188" cy="3257550"/>
          </a:xfrm>
          <a:prstGeom prst="rect">
            <a:avLst/>
          </a:prstGeom>
        </p:spPr>
        <p:txBody>
          <a:bodyPr/>
          <a:lstStyle>
            <a:lvl1pPr>
              <a:defRPr sz="2400">
                <a:solidFill>
                  <a:srgbClr val="10587D"/>
                </a:solidFill>
                <a:latin typeface="Roboto" panose="02000000000000000000" pitchFamily="2" charset="0"/>
                <a:ea typeface="Roboto" panose="02000000000000000000" pitchFamily="2" charset="0"/>
              </a:defRPr>
            </a:lvl1pPr>
          </a:lstStyle>
          <a:p>
            <a:pPr lvl="0"/>
            <a:r>
              <a:rPr lang="en-US"/>
              <a:t>Use bullets to summarize information under each header</a:t>
            </a:r>
          </a:p>
          <a:p>
            <a:pPr lvl="0"/>
            <a:r>
              <a:rPr lang="en-US"/>
              <a:t>Remember to keep summaries short</a:t>
            </a:r>
          </a:p>
        </p:txBody>
      </p:sp>
      <p:sp>
        <p:nvSpPr>
          <p:cNvPr id="14" name="Text Placeholder 12">
            <a:extLst>
              <a:ext uri="{FF2B5EF4-FFF2-40B4-BE49-F238E27FC236}">
                <a16:creationId xmlns:a16="http://schemas.microsoft.com/office/drawing/2014/main" id="{F6F97A01-9C0E-A798-84A7-93117C06CB80}"/>
              </a:ext>
            </a:extLst>
          </p:cNvPr>
          <p:cNvSpPr>
            <a:spLocks noGrp="1"/>
          </p:cNvSpPr>
          <p:nvPr>
            <p:ph type="body" sz="quarter" idx="29" hasCustomPrompt="1"/>
          </p:nvPr>
        </p:nvSpPr>
        <p:spPr>
          <a:xfrm>
            <a:off x="6679406" y="4231482"/>
            <a:ext cx="4929188" cy="3257550"/>
          </a:xfrm>
          <a:prstGeom prst="rect">
            <a:avLst/>
          </a:prstGeom>
        </p:spPr>
        <p:txBody>
          <a:bodyPr/>
          <a:lstStyle>
            <a:lvl1pPr>
              <a:defRPr sz="2400">
                <a:solidFill>
                  <a:srgbClr val="10587D"/>
                </a:solidFill>
                <a:latin typeface="Roboto" panose="02000000000000000000" pitchFamily="2" charset="0"/>
                <a:ea typeface="Roboto" panose="02000000000000000000" pitchFamily="2" charset="0"/>
              </a:defRPr>
            </a:lvl1pPr>
          </a:lstStyle>
          <a:p>
            <a:pPr lvl="0"/>
            <a:r>
              <a:rPr lang="en-US"/>
              <a:t>Lorem ipsum dolor sit </a:t>
            </a:r>
            <a:r>
              <a:rPr lang="en-US" err="1"/>
              <a:t>amet</a:t>
            </a:r>
            <a:endParaRPr lang="en-US"/>
          </a:p>
          <a:p>
            <a:pPr lvl="0"/>
            <a:r>
              <a:rPr lang="en-US" err="1"/>
              <a:t>Consectetuer</a:t>
            </a:r>
            <a:r>
              <a:rPr lang="en-US"/>
              <a:t> </a:t>
            </a:r>
            <a:r>
              <a:rPr lang="en-US" err="1"/>
              <a:t>adipiscing</a:t>
            </a:r>
            <a:r>
              <a:rPr lang="en-US"/>
              <a:t> </a:t>
            </a:r>
            <a:r>
              <a:rPr lang="en-US" err="1"/>
              <a:t>elit</a:t>
            </a:r>
            <a:endParaRPr lang="en-US"/>
          </a:p>
          <a:p>
            <a:pPr lvl="0"/>
            <a:r>
              <a:rPr lang="en-US"/>
              <a:t>Maecenas </a:t>
            </a:r>
            <a:r>
              <a:rPr lang="en-US" err="1"/>
              <a:t>porttitor</a:t>
            </a:r>
            <a:r>
              <a:rPr lang="en-US"/>
              <a:t> </a:t>
            </a:r>
            <a:r>
              <a:rPr lang="en-US" err="1"/>
              <a:t>congue</a:t>
            </a:r>
            <a:r>
              <a:rPr lang="en-US"/>
              <a:t> </a:t>
            </a:r>
            <a:r>
              <a:rPr lang="en-US" err="1"/>
              <a:t>fusce</a:t>
            </a:r>
            <a:endParaRPr lang="en-US"/>
          </a:p>
        </p:txBody>
      </p:sp>
      <p:sp>
        <p:nvSpPr>
          <p:cNvPr id="15" name="Text Placeholder 12">
            <a:extLst>
              <a:ext uri="{FF2B5EF4-FFF2-40B4-BE49-F238E27FC236}">
                <a16:creationId xmlns:a16="http://schemas.microsoft.com/office/drawing/2014/main" id="{2D02614C-C90D-03C1-BC78-298E1A6760A3}"/>
              </a:ext>
            </a:extLst>
          </p:cNvPr>
          <p:cNvSpPr>
            <a:spLocks noGrp="1"/>
          </p:cNvSpPr>
          <p:nvPr>
            <p:ph type="body" sz="quarter" idx="30" hasCustomPrompt="1"/>
          </p:nvPr>
        </p:nvSpPr>
        <p:spPr>
          <a:xfrm>
            <a:off x="12480130" y="4208856"/>
            <a:ext cx="4929188" cy="3257550"/>
          </a:xfrm>
          <a:prstGeom prst="rect">
            <a:avLst/>
          </a:prstGeom>
        </p:spPr>
        <p:txBody>
          <a:bodyPr/>
          <a:lstStyle>
            <a:lvl1pPr>
              <a:defRPr sz="2400">
                <a:solidFill>
                  <a:srgbClr val="10587D"/>
                </a:solidFill>
                <a:latin typeface="Roboto" panose="02000000000000000000" pitchFamily="2" charset="0"/>
                <a:ea typeface="Roboto" panose="02000000000000000000" pitchFamily="2" charset="0"/>
              </a:defRPr>
            </a:lvl1pPr>
          </a:lstStyle>
          <a:p>
            <a:pPr lvl="0"/>
            <a:r>
              <a:rPr lang="en-US"/>
              <a:t>Lorem ipsum dolor sit </a:t>
            </a:r>
            <a:r>
              <a:rPr lang="en-US" err="1"/>
              <a:t>amet</a:t>
            </a:r>
            <a:endParaRPr lang="en-US"/>
          </a:p>
          <a:p>
            <a:pPr lvl="0"/>
            <a:r>
              <a:rPr lang="en-US" err="1"/>
              <a:t>Consectetuer</a:t>
            </a:r>
            <a:r>
              <a:rPr lang="en-US"/>
              <a:t> </a:t>
            </a:r>
            <a:r>
              <a:rPr lang="en-US" err="1"/>
              <a:t>adipiscing</a:t>
            </a:r>
            <a:r>
              <a:rPr lang="en-US"/>
              <a:t> </a:t>
            </a:r>
            <a:r>
              <a:rPr lang="en-US" err="1"/>
              <a:t>elit</a:t>
            </a:r>
            <a:endParaRPr lang="en-US"/>
          </a:p>
          <a:p>
            <a:pPr lvl="0"/>
            <a:r>
              <a:rPr lang="en-US"/>
              <a:t>Maecenas </a:t>
            </a:r>
            <a:r>
              <a:rPr lang="en-US" err="1"/>
              <a:t>porttitor</a:t>
            </a:r>
            <a:r>
              <a:rPr lang="en-US"/>
              <a:t> </a:t>
            </a:r>
            <a:r>
              <a:rPr lang="en-US" err="1"/>
              <a:t>congue</a:t>
            </a:r>
            <a:r>
              <a:rPr lang="en-US"/>
              <a:t> </a:t>
            </a:r>
            <a:r>
              <a:rPr lang="en-US" err="1"/>
              <a:t>fusce</a:t>
            </a:r>
            <a:endParaRPr lang="en-US"/>
          </a:p>
        </p:txBody>
      </p:sp>
    </p:spTree>
    <p:extLst>
      <p:ext uri="{BB962C8B-B14F-4D97-AF65-F5344CB8AC3E}">
        <p14:creationId xmlns:p14="http://schemas.microsoft.com/office/powerpoint/2010/main" val="23283194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Slide: Numbered 1–6">
    <p:spTree>
      <p:nvGrpSpPr>
        <p:cNvPr id="1" name=""/>
        <p:cNvGrpSpPr/>
        <p:nvPr/>
      </p:nvGrpSpPr>
      <p:grpSpPr>
        <a:xfrm>
          <a:off x="0" y="0"/>
          <a:ext cx="0" cy="0"/>
          <a:chOff x="0" y="0"/>
          <a:chExt cx="0" cy="0"/>
        </a:xfrm>
      </p:grpSpPr>
      <p:sp>
        <p:nvSpPr>
          <p:cNvPr id="5" name="Oval 4"/>
          <p:cNvSpPr/>
          <p:nvPr userDrawn="1"/>
        </p:nvSpPr>
        <p:spPr>
          <a:xfrm>
            <a:off x="933450" y="2968311"/>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0" i="0" dirty="0">
                <a:solidFill>
                  <a:schemeClr val="bg1"/>
                </a:solidFill>
                <a:latin typeface="Roboto" panose="02000000000000000000" pitchFamily="2" charset="0"/>
              </a:rPr>
              <a:t>1</a:t>
            </a:r>
          </a:p>
        </p:txBody>
      </p:sp>
      <p:sp>
        <p:nvSpPr>
          <p:cNvPr id="17" name="Oval 16"/>
          <p:cNvSpPr/>
          <p:nvPr userDrawn="1"/>
        </p:nvSpPr>
        <p:spPr>
          <a:xfrm>
            <a:off x="933450" y="4714875"/>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0" i="0" dirty="0">
                <a:latin typeface="Roboto" panose="02000000000000000000" pitchFamily="2" charset="0"/>
              </a:rPr>
              <a:t>2</a:t>
            </a:r>
          </a:p>
        </p:txBody>
      </p:sp>
      <p:sp>
        <p:nvSpPr>
          <p:cNvPr id="18" name="Oval 17"/>
          <p:cNvSpPr/>
          <p:nvPr userDrawn="1"/>
        </p:nvSpPr>
        <p:spPr>
          <a:xfrm>
            <a:off x="933450" y="6464672"/>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371600" rtl="0" eaLnBrk="1" latinLnBrk="0" hangingPunct="1"/>
            <a:r>
              <a:rPr lang="en-US" sz="3600" b="0" i="0" kern="1200" dirty="0">
                <a:solidFill>
                  <a:schemeClr val="lt1"/>
                </a:solidFill>
                <a:latin typeface="Roboto" panose="02000000000000000000" pitchFamily="2" charset="0"/>
                <a:ea typeface="+mn-ea"/>
                <a:cs typeface="+mn-cs"/>
              </a:rPr>
              <a:t>3</a:t>
            </a:r>
          </a:p>
        </p:txBody>
      </p:sp>
      <p:sp>
        <p:nvSpPr>
          <p:cNvPr id="21" name="Oval 20"/>
          <p:cNvSpPr/>
          <p:nvPr userDrawn="1"/>
        </p:nvSpPr>
        <p:spPr>
          <a:xfrm>
            <a:off x="9960102" y="2968311"/>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371600" rtl="0" eaLnBrk="1" latinLnBrk="0" hangingPunct="1"/>
            <a:r>
              <a:rPr lang="en-US" sz="3600" b="0" i="0" kern="1200" dirty="0">
                <a:solidFill>
                  <a:schemeClr val="lt1"/>
                </a:solidFill>
                <a:latin typeface="Roboto" panose="02000000000000000000" pitchFamily="2" charset="0"/>
                <a:ea typeface="+mn-ea"/>
                <a:cs typeface="+mn-cs"/>
              </a:rPr>
              <a:t>4</a:t>
            </a:r>
          </a:p>
        </p:txBody>
      </p:sp>
      <p:sp>
        <p:nvSpPr>
          <p:cNvPr id="22" name="Oval 21"/>
          <p:cNvSpPr/>
          <p:nvPr userDrawn="1"/>
        </p:nvSpPr>
        <p:spPr>
          <a:xfrm>
            <a:off x="9960102" y="4714875"/>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371600" rtl="0" eaLnBrk="1" latinLnBrk="0" hangingPunct="1"/>
            <a:r>
              <a:rPr lang="en-US" sz="3600" b="0" i="0" kern="1200" dirty="0">
                <a:solidFill>
                  <a:schemeClr val="lt1"/>
                </a:solidFill>
                <a:latin typeface="Roboto" panose="02000000000000000000" pitchFamily="2" charset="0"/>
                <a:ea typeface="+mn-ea"/>
                <a:cs typeface="+mn-cs"/>
              </a:rPr>
              <a:t>5</a:t>
            </a:r>
          </a:p>
        </p:txBody>
      </p:sp>
      <p:sp>
        <p:nvSpPr>
          <p:cNvPr id="23" name="Oval 22"/>
          <p:cNvSpPr/>
          <p:nvPr userDrawn="1"/>
        </p:nvSpPr>
        <p:spPr>
          <a:xfrm>
            <a:off x="9960102" y="6460365"/>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371600" rtl="0" eaLnBrk="1" latinLnBrk="0" hangingPunct="1"/>
            <a:r>
              <a:rPr lang="en-US" sz="3600" b="0" i="0" kern="1200" dirty="0">
                <a:solidFill>
                  <a:schemeClr val="lt1"/>
                </a:solidFill>
                <a:latin typeface="Roboto" panose="02000000000000000000" pitchFamily="2" charset="0"/>
                <a:ea typeface="+mn-ea"/>
                <a:cs typeface="+mn-cs"/>
              </a:rPr>
              <a:t>6</a:t>
            </a:r>
          </a:p>
        </p:txBody>
      </p:sp>
      <p:cxnSp>
        <p:nvCxnSpPr>
          <p:cNvPr id="2" name="Straight Connector 1">
            <a:extLst>
              <a:ext uri="{FF2B5EF4-FFF2-40B4-BE49-F238E27FC236}">
                <a16:creationId xmlns:a16="http://schemas.microsoft.com/office/drawing/2014/main" id="{90579E99-F99D-5944-8822-7E8DC5E2F4A6}"/>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3" name="Text Placeholder 5">
            <a:extLst>
              <a:ext uri="{FF2B5EF4-FFF2-40B4-BE49-F238E27FC236}">
                <a16:creationId xmlns:a16="http://schemas.microsoft.com/office/drawing/2014/main" id="{3981FADB-1F5B-4F9B-3AEF-ADAFCF6E35A4}"/>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4" name="Text Placeholder 5">
            <a:extLst>
              <a:ext uri="{FF2B5EF4-FFF2-40B4-BE49-F238E27FC236}">
                <a16:creationId xmlns:a16="http://schemas.microsoft.com/office/drawing/2014/main" id="{FB391EF8-1C58-738D-D414-3704AAE8C67B}"/>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7" name="Text Placeholder 6">
            <a:extLst>
              <a:ext uri="{FF2B5EF4-FFF2-40B4-BE49-F238E27FC236}">
                <a16:creationId xmlns:a16="http://schemas.microsoft.com/office/drawing/2014/main" id="{FCA1A44A-64A0-9605-DAF3-12C0161F1CC9}"/>
              </a:ext>
            </a:extLst>
          </p:cNvPr>
          <p:cNvSpPr>
            <a:spLocks noGrp="1"/>
          </p:cNvSpPr>
          <p:nvPr>
            <p:ph type="body" sz="quarter" idx="25" hasCustomPrompt="1"/>
          </p:nvPr>
        </p:nvSpPr>
        <p:spPr>
          <a:xfrm>
            <a:off x="2392220" y="4857213"/>
            <a:ext cx="6119144"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a:t>
            </a:r>
          </a:p>
          <a:p>
            <a:pPr lvl="0"/>
            <a:endParaRPr lang="en-US" dirty="0"/>
          </a:p>
        </p:txBody>
      </p:sp>
      <p:sp>
        <p:nvSpPr>
          <p:cNvPr id="8" name="Text Placeholder 6">
            <a:extLst>
              <a:ext uri="{FF2B5EF4-FFF2-40B4-BE49-F238E27FC236}">
                <a16:creationId xmlns:a16="http://schemas.microsoft.com/office/drawing/2014/main" id="{7B728922-EC71-FE11-021C-255FB0E4B6AA}"/>
              </a:ext>
            </a:extLst>
          </p:cNvPr>
          <p:cNvSpPr>
            <a:spLocks noGrp="1"/>
          </p:cNvSpPr>
          <p:nvPr>
            <p:ph type="body" sz="quarter" idx="26" hasCustomPrompt="1"/>
          </p:nvPr>
        </p:nvSpPr>
        <p:spPr>
          <a:xfrm>
            <a:off x="2392218" y="3063561"/>
            <a:ext cx="6119145"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a:t>
            </a:r>
          </a:p>
          <a:p>
            <a:pPr lvl="0"/>
            <a:endParaRPr lang="en-US" dirty="0"/>
          </a:p>
        </p:txBody>
      </p:sp>
      <p:sp>
        <p:nvSpPr>
          <p:cNvPr id="9" name="Text Placeholder 6">
            <a:extLst>
              <a:ext uri="{FF2B5EF4-FFF2-40B4-BE49-F238E27FC236}">
                <a16:creationId xmlns:a16="http://schemas.microsoft.com/office/drawing/2014/main" id="{EBC1232E-206C-E5A0-1457-CC1539036FF7}"/>
              </a:ext>
            </a:extLst>
          </p:cNvPr>
          <p:cNvSpPr>
            <a:spLocks noGrp="1"/>
          </p:cNvSpPr>
          <p:nvPr>
            <p:ph type="body" sz="quarter" idx="27" hasCustomPrompt="1"/>
          </p:nvPr>
        </p:nvSpPr>
        <p:spPr>
          <a:xfrm>
            <a:off x="2392217" y="6650865"/>
            <a:ext cx="6119144"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a:t>
            </a:r>
          </a:p>
          <a:p>
            <a:pPr lvl="0"/>
            <a:endParaRPr lang="en-US" dirty="0"/>
          </a:p>
        </p:txBody>
      </p:sp>
      <p:sp>
        <p:nvSpPr>
          <p:cNvPr id="11" name="Text Placeholder 6">
            <a:extLst>
              <a:ext uri="{FF2B5EF4-FFF2-40B4-BE49-F238E27FC236}">
                <a16:creationId xmlns:a16="http://schemas.microsoft.com/office/drawing/2014/main" id="{5CB715B7-B3B3-5430-7398-09582EDF1968}"/>
              </a:ext>
            </a:extLst>
          </p:cNvPr>
          <p:cNvSpPr>
            <a:spLocks noGrp="1"/>
          </p:cNvSpPr>
          <p:nvPr>
            <p:ph type="body" sz="quarter" idx="28" hasCustomPrompt="1"/>
          </p:nvPr>
        </p:nvSpPr>
        <p:spPr>
          <a:xfrm>
            <a:off x="11388963" y="4857213"/>
            <a:ext cx="6054759"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a:t>
            </a:r>
          </a:p>
          <a:p>
            <a:pPr lvl="0"/>
            <a:endParaRPr lang="en-US" dirty="0"/>
          </a:p>
        </p:txBody>
      </p:sp>
      <p:sp>
        <p:nvSpPr>
          <p:cNvPr id="12" name="Text Placeholder 6">
            <a:extLst>
              <a:ext uri="{FF2B5EF4-FFF2-40B4-BE49-F238E27FC236}">
                <a16:creationId xmlns:a16="http://schemas.microsoft.com/office/drawing/2014/main" id="{EDB156BF-2B1E-A24B-824D-4AD8093DC205}"/>
              </a:ext>
            </a:extLst>
          </p:cNvPr>
          <p:cNvSpPr>
            <a:spLocks noGrp="1"/>
          </p:cNvSpPr>
          <p:nvPr>
            <p:ph type="body" sz="quarter" idx="29" hasCustomPrompt="1"/>
          </p:nvPr>
        </p:nvSpPr>
        <p:spPr>
          <a:xfrm>
            <a:off x="11388962" y="3063561"/>
            <a:ext cx="6054761"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a:t>
            </a:r>
          </a:p>
          <a:p>
            <a:pPr lvl="0"/>
            <a:endParaRPr lang="en-US" dirty="0"/>
          </a:p>
        </p:txBody>
      </p:sp>
      <p:sp>
        <p:nvSpPr>
          <p:cNvPr id="13" name="Text Placeholder 6">
            <a:extLst>
              <a:ext uri="{FF2B5EF4-FFF2-40B4-BE49-F238E27FC236}">
                <a16:creationId xmlns:a16="http://schemas.microsoft.com/office/drawing/2014/main" id="{B03B2ECD-DD36-1440-6B83-89D9EFED5C12}"/>
              </a:ext>
            </a:extLst>
          </p:cNvPr>
          <p:cNvSpPr>
            <a:spLocks noGrp="1"/>
          </p:cNvSpPr>
          <p:nvPr>
            <p:ph type="body" sz="quarter" idx="30" hasCustomPrompt="1"/>
          </p:nvPr>
        </p:nvSpPr>
        <p:spPr>
          <a:xfrm>
            <a:off x="11388960" y="6650865"/>
            <a:ext cx="6054759"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a:t>
            </a:r>
          </a:p>
          <a:p>
            <a:pPr lvl="0"/>
            <a:endParaRPr lang="en-US" dirty="0"/>
          </a:p>
        </p:txBody>
      </p:sp>
    </p:spTree>
    <p:extLst>
      <p:ext uri="{BB962C8B-B14F-4D97-AF65-F5344CB8AC3E}">
        <p14:creationId xmlns:p14="http://schemas.microsoft.com/office/powerpoint/2010/main" val="30791279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Slide: Numbered 1–4">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8F6847A2-4C17-ABD9-4E47-460C0A970090}"/>
              </a:ext>
            </a:extLst>
          </p:cNvPr>
          <p:cNvSpPr/>
          <p:nvPr userDrawn="1"/>
        </p:nvSpPr>
        <p:spPr>
          <a:xfrm>
            <a:off x="933450" y="2968311"/>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371600" rtl="0" eaLnBrk="1" latinLnBrk="0" hangingPunct="1"/>
            <a:r>
              <a:rPr lang="en-US" sz="3600" b="0" i="0" kern="1200" dirty="0">
                <a:solidFill>
                  <a:schemeClr val="bg1"/>
                </a:solidFill>
                <a:latin typeface="Roboto" panose="02000000000000000000" pitchFamily="2" charset="0"/>
                <a:ea typeface="+mn-ea"/>
                <a:cs typeface="+mn-cs"/>
              </a:rPr>
              <a:t>1</a:t>
            </a:r>
          </a:p>
        </p:txBody>
      </p:sp>
      <p:sp>
        <p:nvSpPr>
          <p:cNvPr id="4" name="Oval 3">
            <a:extLst>
              <a:ext uri="{FF2B5EF4-FFF2-40B4-BE49-F238E27FC236}">
                <a16:creationId xmlns:a16="http://schemas.microsoft.com/office/drawing/2014/main" id="{237CDD90-2FA3-CC05-5E16-7688FBC336BD}"/>
              </a:ext>
            </a:extLst>
          </p:cNvPr>
          <p:cNvSpPr/>
          <p:nvPr userDrawn="1"/>
        </p:nvSpPr>
        <p:spPr>
          <a:xfrm>
            <a:off x="933450" y="6461441"/>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371600" rtl="0" eaLnBrk="1" latinLnBrk="0" hangingPunct="1"/>
            <a:r>
              <a:rPr lang="en-US" sz="3600" b="0" i="0" kern="1200" dirty="0">
                <a:solidFill>
                  <a:schemeClr val="bg1"/>
                </a:solidFill>
                <a:latin typeface="Roboto" panose="02000000000000000000" pitchFamily="2" charset="0"/>
                <a:ea typeface="+mn-ea"/>
                <a:cs typeface="+mn-cs"/>
              </a:rPr>
              <a:t>2</a:t>
            </a:r>
          </a:p>
        </p:txBody>
      </p:sp>
      <p:sp>
        <p:nvSpPr>
          <p:cNvPr id="6" name="Oval 5">
            <a:extLst>
              <a:ext uri="{FF2B5EF4-FFF2-40B4-BE49-F238E27FC236}">
                <a16:creationId xmlns:a16="http://schemas.microsoft.com/office/drawing/2014/main" id="{B9415500-DD4E-A50A-46C0-0AD658D586E1}"/>
              </a:ext>
            </a:extLst>
          </p:cNvPr>
          <p:cNvSpPr/>
          <p:nvPr userDrawn="1"/>
        </p:nvSpPr>
        <p:spPr>
          <a:xfrm>
            <a:off x="9277350" y="2968311"/>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371600" rtl="0" eaLnBrk="1" latinLnBrk="0" hangingPunct="1"/>
            <a:r>
              <a:rPr lang="en-US" sz="3600" b="0" i="0" kern="1200" dirty="0">
                <a:solidFill>
                  <a:schemeClr val="bg1"/>
                </a:solidFill>
                <a:latin typeface="Roboto" panose="02000000000000000000" pitchFamily="2" charset="0"/>
                <a:ea typeface="+mn-ea"/>
                <a:cs typeface="+mn-cs"/>
              </a:rPr>
              <a:t>3</a:t>
            </a:r>
          </a:p>
        </p:txBody>
      </p:sp>
      <p:sp>
        <p:nvSpPr>
          <p:cNvPr id="7" name="Oval 6">
            <a:extLst>
              <a:ext uri="{FF2B5EF4-FFF2-40B4-BE49-F238E27FC236}">
                <a16:creationId xmlns:a16="http://schemas.microsoft.com/office/drawing/2014/main" id="{68BD2AF3-F082-52DE-2C1E-6EB1DF1AA0DF}"/>
              </a:ext>
            </a:extLst>
          </p:cNvPr>
          <p:cNvSpPr/>
          <p:nvPr userDrawn="1"/>
        </p:nvSpPr>
        <p:spPr>
          <a:xfrm>
            <a:off x="9277350" y="6461441"/>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0" i="0" dirty="0">
                <a:solidFill>
                  <a:schemeClr val="bg1"/>
                </a:solidFill>
                <a:latin typeface="Roboto" panose="02000000000000000000" pitchFamily="2" charset="0"/>
              </a:rPr>
              <a:t>4</a:t>
            </a:r>
          </a:p>
        </p:txBody>
      </p:sp>
      <p:cxnSp>
        <p:nvCxnSpPr>
          <p:cNvPr id="3" name="Straight Connector 2">
            <a:extLst>
              <a:ext uri="{FF2B5EF4-FFF2-40B4-BE49-F238E27FC236}">
                <a16:creationId xmlns:a16="http://schemas.microsoft.com/office/drawing/2014/main" id="{F9DE3AD2-08D2-FBFA-FD51-CCFA89A01661}"/>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5" name="Text Placeholder 5">
            <a:extLst>
              <a:ext uri="{FF2B5EF4-FFF2-40B4-BE49-F238E27FC236}">
                <a16:creationId xmlns:a16="http://schemas.microsoft.com/office/drawing/2014/main" id="{D09662FA-C483-0564-0350-FE1D37B89E86}"/>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8" name="Text Placeholder 5">
            <a:extLst>
              <a:ext uri="{FF2B5EF4-FFF2-40B4-BE49-F238E27FC236}">
                <a16:creationId xmlns:a16="http://schemas.microsoft.com/office/drawing/2014/main" id="{E6AFBBBD-07F2-4E7D-700E-C760970BBF74}"/>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9" name="Text Placeholder 6">
            <a:extLst>
              <a:ext uri="{FF2B5EF4-FFF2-40B4-BE49-F238E27FC236}">
                <a16:creationId xmlns:a16="http://schemas.microsoft.com/office/drawing/2014/main" id="{6AE9639C-577B-5764-E2B8-842F1EC81A76}"/>
              </a:ext>
            </a:extLst>
          </p:cNvPr>
          <p:cNvSpPr>
            <a:spLocks noGrp="1"/>
          </p:cNvSpPr>
          <p:nvPr>
            <p:ph type="body" sz="quarter" idx="26" hasCustomPrompt="1"/>
          </p:nvPr>
        </p:nvSpPr>
        <p:spPr>
          <a:xfrm>
            <a:off x="2187829" y="3542400"/>
            <a:ext cx="6323534"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Use this numbered list layout to succinctly introduce concepts. </a:t>
            </a:r>
          </a:p>
          <a:p>
            <a:pPr lvl="0"/>
            <a:endParaRPr lang="en-US" dirty="0"/>
          </a:p>
        </p:txBody>
      </p:sp>
      <p:sp>
        <p:nvSpPr>
          <p:cNvPr id="13" name="Text Placeholder 6">
            <a:extLst>
              <a:ext uri="{FF2B5EF4-FFF2-40B4-BE49-F238E27FC236}">
                <a16:creationId xmlns:a16="http://schemas.microsoft.com/office/drawing/2014/main" id="{1FF9CC7C-5B8A-028E-6F19-CE3FA3449509}"/>
              </a:ext>
            </a:extLst>
          </p:cNvPr>
          <p:cNvSpPr>
            <a:spLocks noGrp="1"/>
          </p:cNvSpPr>
          <p:nvPr>
            <p:ph type="body" sz="quarter" idx="28" hasCustomPrompt="1"/>
          </p:nvPr>
        </p:nvSpPr>
        <p:spPr>
          <a:xfrm>
            <a:off x="2187829" y="2970899"/>
            <a:ext cx="6323534" cy="476252"/>
          </a:xfrm>
          <a:prstGeom prst="rect">
            <a:avLst/>
          </a:prstGeom>
        </p:spPr>
        <p:txBody>
          <a:bodyPr/>
          <a:lstStyle>
            <a:lvl1pPr marL="0" indent="0">
              <a:buNone/>
              <a:defRPr sz="3000">
                <a:solidFill>
                  <a:srgbClr val="C35522"/>
                </a:solidFill>
                <a:latin typeface="Roboto" panose="02000000000000000000" pitchFamily="2" charset="0"/>
                <a:ea typeface="Roboto" panose="02000000000000000000" pitchFamily="2" charset="0"/>
              </a:defRPr>
            </a:lvl1pPr>
          </a:lstStyle>
          <a:p>
            <a:pPr lvl="0"/>
            <a:r>
              <a:rPr lang="en-US" dirty="0"/>
              <a:t>Title</a:t>
            </a:r>
          </a:p>
          <a:p>
            <a:pPr lvl="0"/>
            <a:endParaRPr lang="en-US" dirty="0"/>
          </a:p>
        </p:txBody>
      </p:sp>
      <p:sp>
        <p:nvSpPr>
          <p:cNvPr id="22" name="Text Placeholder 6">
            <a:extLst>
              <a:ext uri="{FF2B5EF4-FFF2-40B4-BE49-F238E27FC236}">
                <a16:creationId xmlns:a16="http://schemas.microsoft.com/office/drawing/2014/main" id="{0C2C6542-E0FB-A1F0-E0AC-84D1C87598A5}"/>
              </a:ext>
            </a:extLst>
          </p:cNvPr>
          <p:cNvSpPr>
            <a:spLocks noGrp="1"/>
          </p:cNvSpPr>
          <p:nvPr>
            <p:ph type="body" sz="quarter" idx="29" hasCustomPrompt="1"/>
          </p:nvPr>
        </p:nvSpPr>
        <p:spPr>
          <a:xfrm>
            <a:off x="2187829" y="7128192"/>
            <a:ext cx="6323534"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Use this numbered list layout to succinctly introduce concepts. </a:t>
            </a:r>
          </a:p>
          <a:p>
            <a:pPr lvl="0"/>
            <a:endParaRPr lang="en-US" dirty="0"/>
          </a:p>
        </p:txBody>
      </p:sp>
      <p:sp>
        <p:nvSpPr>
          <p:cNvPr id="23" name="Text Placeholder 6">
            <a:extLst>
              <a:ext uri="{FF2B5EF4-FFF2-40B4-BE49-F238E27FC236}">
                <a16:creationId xmlns:a16="http://schemas.microsoft.com/office/drawing/2014/main" id="{0C4953E7-3992-A32A-0DDF-D42BA3321231}"/>
              </a:ext>
            </a:extLst>
          </p:cNvPr>
          <p:cNvSpPr>
            <a:spLocks noGrp="1"/>
          </p:cNvSpPr>
          <p:nvPr>
            <p:ph type="body" sz="quarter" idx="30" hasCustomPrompt="1"/>
          </p:nvPr>
        </p:nvSpPr>
        <p:spPr>
          <a:xfrm>
            <a:off x="2187829" y="6556691"/>
            <a:ext cx="6323534" cy="476252"/>
          </a:xfrm>
          <a:prstGeom prst="rect">
            <a:avLst/>
          </a:prstGeom>
        </p:spPr>
        <p:txBody>
          <a:bodyPr/>
          <a:lstStyle>
            <a:lvl1pPr marL="0" indent="0">
              <a:buNone/>
              <a:defRPr sz="3000">
                <a:solidFill>
                  <a:srgbClr val="C35522"/>
                </a:solidFill>
                <a:latin typeface="Roboto" panose="02000000000000000000" pitchFamily="2" charset="0"/>
                <a:ea typeface="Roboto" panose="02000000000000000000" pitchFamily="2" charset="0"/>
              </a:defRPr>
            </a:lvl1pPr>
          </a:lstStyle>
          <a:p>
            <a:pPr lvl="0"/>
            <a:r>
              <a:rPr lang="en-US" dirty="0"/>
              <a:t>Title</a:t>
            </a:r>
          </a:p>
          <a:p>
            <a:pPr lvl="0"/>
            <a:endParaRPr lang="en-US" dirty="0"/>
          </a:p>
        </p:txBody>
      </p:sp>
      <p:sp>
        <p:nvSpPr>
          <p:cNvPr id="24" name="Text Placeholder 6">
            <a:extLst>
              <a:ext uri="{FF2B5EF4-FFF2-40B4-BE49-F238E27FC236}">
                <a16:creationId xmlns:a16="http://schemas.microsoft.com/office/drawing/2014/main" id="{6FD0CF24-6E02-B361-1515-8E61245EEDEC}"/>
              </a:ext>
            </a:extLst>
          </p:cNvPr>
          <p:cNvSpPr>
            <a:spLocks noGrp="1"/>
          </p:cNvSpPr>
          <p:nvPr>
            <p:ph type="body" sz="quarter" idx="31" hasCustomPrompt="1"/>
          </p:nvPr>
        </p:nvSpPr>
        <p:spPr>
          <a:xfrm>
            <a:off x="10528222" y="3539813"/>
            <a:ext cx="6323534"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Use this numbered list layout to succinctly introduce concepts. </a:t>
            </a:r>
          </a:p>
          <a:p>
            <a:pPr lvl="0"/>
            <a:endParaRPr lang="en-US" dirty="0"/>
          </a:p>
        </p:txBody>
      </p:sp>
      <p:sp>
        <p:nvSpPr>
          <p:cNvPr id="25" name="Text Placeholder 6">
            <a:extLst>
              <a:ext uri="{FF2B5EF4-FFF2-40B4-BE49-F238E27FC236}">
                <a16:creationId xmlns:a16="http://schemas.microsoft.com/office/drawing/2014/main" id="{A5F0A071-F549-E8FB-EF8F-3EFB22602055}"/>
              </a:ext>
            </a:extLst>
          </p:cNvPr>
          <p:cNvSpPr>
            <a:spLocks noGrp="1"/>
          </p:cNvSpPr>
          <p:nvPr>
            <p:ph type="body" sz="quarter" idx="32" hasCustomPrompt="1"/>
          </p:nvPr>
        </p:nvSpPr>
        <p:spPr>
          <a:xfrm>
            <a:off x="10528222" y="2968312"/>
            <a:ext cx="6323534" cy="476252"/>
          </a:xfrm>
          <a:prstGeom prst="rect">
            <a:avLst/>
          </a:prstGeom>
        </p:spPr>
        <p:txBody>
          <a:bodyPr/>
          <a:lstStyle>
            <a:lvl1pPr marL="0" indent="0">
              <a:buNone/>
              <a:defRPr sz="3000">
                <a:solidFill>
                  <a:srgbClr val="C35522"/>
                </a:solidFill>
                <a:latin typeface="Roboto" panose="02000000000000000000" pitchFamily="2" charset="0"/>
                <a:ea typeface="Roboto" panose="02000000000000000000" pitchFamily="2" charset="0"/>
              </a:defRPr>
            </a:lvl1pPr>
          </a:lstStyle>
          <a:p>
            <a:pPr lvl="0"/>
            <a:r>
              <a:rPr lang="en-US" dirty="0"/>
              <a:t>Title</a:t>
            </a:r>
          </a:p>
          <a:p>
            <a:pPr lvl="0"/>
            <a:endParaRPr lang="en-US" dirty="0"/>
          </a:p>
        </p:txBody>
      </p:sp>
      <p:sp>
        <p:nvSpPr>
          <p:cNvPr id="26" name="Text Placeholder 6">
            <a:extLst>
              <a:ext uri="{FF2B5EF4-FFF2-40B4-BE49-F238E27FC236}">
                <a16:creationId xmlns:a16="http://schemas.microsoft.com/office/drawing/2014/main" id="{EAF6CD25-4322-FC43-E11C-9968E0E28BAC}"/>
              </a:ext>
            </a:extLst>
          </p:cNvPr>
          <p:cNvSpPr>
            <a:spLocks noGrp="1"/>
          </p:cNvSpPr>
          <p:nvPr>
            <p:ph type="body" sz="quarter" idx="33" hasCustomPrompt="1"/>
          </p:nvPr>
        </p:nvSpPr>
        <p:spPr>
          <a:xfrm>
            <a:off x="10528222" y="7125604"/>
            <a:ext cx="6323534"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Use this numbered list layout to succinctly introduce concepts. </a:t>
            </a:r>
          </a:p>
          <a:p>
            <a:pPr lvl="0"/>
            <a:endParaRPr lang="en-US" dirty="0"/>
          </a:p>
        </p:txBody>
      </p:sp>
      <p:sp>
        <p:nvSpPr>
          <p:cNvPr id="27" name="Text Placeholder 6">
            <a:extLst>
              <a:ext uri="{FF2B5EF4-FFF2-40B4-BE49-F238E27FC236}">
                <a16:creationId xmlns:a16="http://schemas.microsoft.com/office/drawing/2014/main" id="{8581EBC5-E39E-DC88-86AD-3489BAFB9A37}"/>
              </a:ext>
            </a:extLst>
          </p:cNvPr>
          <p:cNvSpPr>
            <a:spLocks noGrp="1"/>
          </p:cNvSpPr>
          <p:nvPr>
            <p:ph type="body" sz="quarter" idx="34" hasCustomPrompt="1"/>
          </p:nvPr>
        </p:nvSpPr>
        <p:spPr>
          <a:xfrm>
            <a:off x="10528222" y="6554104"/>
            <a:ext cx="6323534" cy="476252"/>
          </a:xfrm>
          <a:prstGeom prst="rect">
            <a:avLst/>
          </a:prstGeom>
        </p:spPr>
        <p:txBody>
          <a:bodyPr/>
          <a:lstStyle>
            <a:lvl1pPr marL="0" indent="0">
              <a:buNone/>
              <a:defRPr sz="3000">
                <a:solidFill>
                  <a:srgbClr val="C35522"/>
                </a:solidFill>
                <a:latin typeface="Roboto" panose="02000000000000000000" pitchFamily="2" charset="0"/>
                <a:ea typeface="Roboto" panose="02000000000000000000" pitchFamily="2" charset="0"/>
              </a:defRPr>
            </a:lvl1pPr>
          </a:lstStyle>
          <a:p>
            <a:pPr lvl="0"/>
            <a:r>
              <a:rPr lang="en-US" dirty="0"/>
              <a:t>Title</a:t>
            </a:r>
          </a:p>
          <a:p>
            <a:pPr lvl="0"/>
            <a:endParaRPr lang="en-US" dirty="0"/>
          </a:p>
        </p:txBody>
      </p:sp>
    </p:spTree>
    <p:extLst>
      <p:ext uri="{BB962C8B-B14F-4D97-AF65-F5344CB8AC3E}">
        <p14:creationId xmlns:p14="http://schemas.microsoft.com/office/powerpoint/2010/main" val="3964265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ontent Slide: Picture">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6338C71-28C9-B78B-331A-01B6944035EE}"/>
              </a:ext>
            </a:extLst>
          </p:cNvPr>
          <p:cNvSpPr txBox="1"/>
          <p:nvPr/>
        </p:nvSpPr>
        <p:spPr>
          <a:xfrm rot="18914501">
            <a:off x="13862756" y="2434432"/>
            <a:ext cx="2684847" cy="461665"/>
          </a:xfrm>
          <a:prstGeom prst="rect">
            <a:avLst/>
          </a:prstGeom>
          <a:noFill/>
        </p:spPr>
        <p:txBody>
          <a:bodyPr wrap="square" rtlCol="0">
            <a:spAutoFit/>
          </a:bodyPr>
          <a:lstStyle/>
          <a:p>
            <a:r>
              <a:rPr lang="en-US" sz="2400" b="1">
                <a:solidFill>
                  <a:schemeClr val="bg1"/>
                </a:solidFill>
                <a:latin typeface="Century Gothic" panose="020B0502020202020204" pitchFamily="34" charset="0"/>
              </a:rPr>
              <a:t>SEP 2027</a:t>
            </a:r>
          </a:p>
        </p:txBody>
      </p:sp>
      <p:cxnSp>
        <p:nvCxnSpPr>
          <p:cNvPr id="2" name="Straight Connector 1">
            <a:extLst>
              <a:ext uri="{FF2B5EF4-FFF2-40B4-BE49-F238E27FC236}">
                <a16:creationId xmlns:a16="http://schemas.microsoft.com/office/drawing/2014/main" id="{5D22AA5A-A890-67A4-8D92-CE09B37C6EFC}"/>
              </a:ext>
            </a:extLst>
          </p:cNvPr>
          <p:cNvCxnSpPr>
            <a:cxnSpLocks/>
          </p:cNvCxnSpPr>
          <p:nvPr userDrawn="1"/>
        </p:nvCxnSpPr>
        <p:spPr>
          <a:xfrm>
            <a:off x="9365717" y="1812632"/>
            <a:ext cx="1749195" cy="0"/>
          </a:xfrm>
          <a:prstGeom prst="line">
            <a:avLst/>
          </a:prstGeom>
          <a:ln w="44450">
            <a:solidFill>
              <a:srgbClr val="1B7F8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39E7149C-7972-6822-4E8A-76F06846FC24}"/>
              </a:ext>
            </a:extLst>
          </p:cNvPr>
          <p:cNvSpPr/>
          <p:nvPr/>
        </p:nvSpPr>
        <p:spPr>
          <a:xfrm>
            <a:off x="10429004" y="1380545"/>
            <a:ext cx="6709932" cy="7815042"/>
          </a:xfrm>
          <a:prstGeom prst="rect">
            <a:avLst/>
          </a:prstGeom>
          <a:solidFill>
            <a:srgbClr val="D961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9" name="Rectangle 8">
            <a:extLst>
              <a:ext uri="{FF2B5EF4-FFF2-40B4-BE49-F238E27FC236}">
                <a16:creationId xmlns:a16="http://schemas.microsoft.com/office/drawing/2014/main" id="{6DC174E4-EAD1-3B9E-3DD9-444D93F69135}"/>
              </a:ext>
            </a:extLst>
          </p:cNvPr>
          <p:cNvSpPr/>
          <p:nvPr/>
        </p:nvSpPr>
        <p:spPr>
          <a:xfrm>
            <a:off x="5178692" y="1380545"/>
            <a:ext cx="5252025" cy="7815042"/>
          </a:xfrm>
          <a:prstGeom prst="rect">
            <a:avLst/>
          </a:prstGeom>
          <a:solidFill>
            <a:srgbClr val="67AE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0" name="Rectangle 9">
            <a:extLst>
              <a:ext uri="{FF2B5EF4-FFF2-40B4-BE49-F238E27FC236}">
                <a16:creationId xmlns:a16="http://schemas.microsoft.com/office/drawing/2014/main" id="{09F1074C-0B9C-E3D7-CC6E-949D04DF80BA}"/>
              </a:ext>
            </a:extLst>
          </p:cNvPr>
          <p:cNvSpPr/>
          <p:nvPr/>
        </p:nvSpPr>
        <p:spPr>
          <a:xfrm>
            <a:off x="1585742" y="1380545"/>
            <a:ext cx="3612233" cy="7815042"/>
          </a:xfrm>
          <a:prstGeom prst="rect">
            <a:avLst/>
          </a:prstGeom>
          <a:solidFill>
            <a:srgbClr val="1058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grpSp>
        <p:nvGrpSpPr>
          <p:cNvPr id="11" name="Group 10">
            <a:extLst>
              <a:ext uri="{FF2B5EF4-FFF2-40B4-BE49-F238E27FC236}">
                <a16:creationId xmlns:a16="http://schemas.microsoft.com/office/drawing/2014/main" id="{7BE39F89-C4B8-894B-34B5-C90615D88003}"/>
              </a:ext>
            </a:extLst>
          </p:cNvPr>
          <p:cNvGrpSpPr/>
          <p:nvPr/>
        </p:nvGrpSpPr>
        <p:grpSpPr>
          <a:xfrm>
            <a:off x="1895556" y="3524530"/>
            <a:ext cx="14828604" cy="257888"/>
            <a:chOff x="1053539" y="2128058"/>
            <a:chExt cx="10084922" cy="182880"/>
          </a:xfrm>
          <a:solidFill>
            <a:srgbClr val="FFFFFF"/>
          </a:solidFill>
        </p:grpSpPr>
        <p:sp>
          <p:nvSpPr>
            <p:cNvPr id="75" name="Oval 74">
              <a:extLst>
                <a:ext uri="{FF2B5EF4-FFF2-40B4-BE49-F238E27FC236}">
                  <a16:creationId xmlns:a16="http://schemas.microsoft.com/office/drawing/2014/main" id="{2C16E8A6-D0E3-0F15-B49B-B04ED0B35A2E}"/>
                </a:ext>
              </a:extLst>
            </p:cNvPr>
            <p:cNvSpPr/>
            <p:nvPr/>
          </p:nvSpPr>
          <p:spPr>
            <a:xfrm>
              <a:off x="1053539" y="2128058"/>
              <a:ext cx="182880" cy="182880"/>
            </a:xfrm>
            <a:prstGeom prst="ellipse">
              <a:avLst/>
            </a:prstGeom>
            <a:gr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bg1"/>
                </a:solidFill>
              </a:endParaRPr>
            </a:p>
          </p:txBody>
        </p:sp>
        <p:cxnSp>
          <p:nvCxnSpPr>
            <p:cNvPr id="76" name="Straight Connector 75">
              <a:extLst>
                <a:ext uri="{FF2B5EF4-FFF2-40B4-BE49-F238E27FC236}">
                  <a16:creationId xmlns:a16="http://schemas.microsoft.com/office/drawing/2014/main" id="{AAA390D1-BEEB-2B62-E4F0-22EDFEE6E782}"/>
                </a:ext>
              </a:extLst>
            </p:cNvPr>
            <p:cNvCxnSpPr>
              <a:cxnSpLocks/>
              <a:stCxn id="75" idx="6"/>
              <a:endCxn id="77" idx="2"/>
            </p:cNvCxnSpPr>
            <p:nvPr/>
          </p:nvCxnSpPr>
          <p:spPr>
            <a:xfrm>
              <a:off x="1236419" y="2219498"/>
              <a:ext cx="9719162" cy="0"/>
            </a:xfrm>
            <a:prstGeom prst="line">
              <a:avLst/>
            </a:prstGeom>
            <a:grpFill/>
            <a:ln w="76200">
              <a:solidFill>
                <a:srgbClr val="FFFFFF"/>
              </a:solidFill>
            </a:ln>
          </p:spPr>
          <p:style>
            <a:lnRef idx="1">
              <a:schemeClr val="accent1"/>
            </a:lnRef>
            <a:fillRef idx="0">
              <a:schemeClr val="accent1"/>
            </a:fillRef>
            <a:effectRef idx="0">
              <a:schemeClr val="accent1"/>
            </a:effectRef>
            <a:fontRef idx="minor">
              <a:schemeClr val="tx1"/>
            </a:fontRef>
          </p:style>
        </p:cxnSp>
        <p:sp>
          <p:nvSpPr>
            <p:cNvPr id="77" name="Oval 76">
              <a:extLst>
                <a:ext uri="{FF2B5EF4-FFF2-40B4-BE49-F238E27FC236}">
                  <a16:creationId xmlns:a16="http://schemas.microsoft.com/office/drawing/2014/main" id="{3AD49E82-D5E1-389E-8F77-900A6CA7CAA5}"/>
                </a:ext>
              </a:extLst>
            </p:cNvPr>
            <p:cNvSpPr/>
            <p:nvPr/>
          </p:nvSpPr>
          <p:spPr>
            <a:xfrm>
              <a:off x="10955581" y="2128058"/>
              <a:ext cx="182880" cy="182880"/>
            </a:xfrm>
            <a:prstGeom prst="ellipse">
              <a:avLst/>
            </a:prstGeom>
            <a:gr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bg1"/>
                </a:solidFill>
              </a:endParaRPr>
            </a:p>
          </p:txBody>
        </p:sp>
      </p:grpSp>
      <p:grpSp>
        <p:nvGrpSpPr>
          <p:cNvPr id="12" name="Group 11">
            <a:extLst>
              <a:ext uri="{FF2B5EF4-FFF2-40B4-BE49-F238E27FC236}">
                <a16:creationId xmlns:a16="http://schemas.microsoft.com/office/drawing/2014/main" id="{378E1501-02FC-83C6-9466-C936C06DE1B3}"/>
              </a:ext>
            </a:extLst>
          </p:cNvPr>
          <p:cNvGrpSpPr/>
          <p:nvPr/>
        </p:nvGrpSpPr>
        <p:grpSpPr>
          <a:xfrm>
            <a:off x="2482466" y="3666080"/>
            <a:ext cx="193418" cy="2314977"/>
            <a:chOff x="1764079" y="2928455"/>
            <a:chExt cx="137160" cy="1534654"/>
          </a:xfrm>
          <a:solidFill>
            <a:srgbClr val="FFFFFF"/>
          </a:solidFill>
        </p:grpSpPr>
        <p:sp>
          <p:nvSpPr>
            <p:cNvPr id="73" name="Oval 72">
              <a:extLst>
                <a:ext uri="{FF2B5EF4-FFF2-40B4-BE49-F238E27FC236}">
                  <a16:creationId xmlns:a16="http://schemas.microsoft.com/office/drawing/2014/main" id="{DB19D3E6-5BBE-08E5-5C31-B6F6D44D7DBA}"/>
                </a:ext>
              </a:extLst>
            </p:cNvPr>
            <p:cNvSpPr/>
            <p:nvPr/>
          </p:nvSpPr>
          <p:spPr>
            <a:xfrm>
              <a:off x="1764079" y="4334888"/>
              <a:ext cx="137160" cy="128221"/>
            </a:xfrm>
            <a:prstGeom prst="ellipse">
              <a:avLst/>
            </a:prstGeom>
            <a:gr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bg1"/>
                </a:solidFill>
              </a:endParaRPr>
            </a:p>
          </p:txBody>
        </p:sp>
        <p:cxnSp>
          <p:nvCxnSpPr>
            <p:cNvPr id="74" name="Straight Connector 73">
              <a:extLst>
                <a:ext uri="{FF2B5EF4-FFF2-40B4-BE49-F238E27FC236}">
                  <a16:creationId xmlns:a16="http://schemas.microsoft.com/office/drawing/2014/main" id="{7E6372D7-6306-1852-4E0C-8D44738B6068}"/>
                </a:ext>
              </a:extLst>
            </p:cNvPr>
            <p:cNvCxnSpPr>
              <a:stCxn id="73" idx="0"/>
            </p:cNvCxnSpPr>
            <p:nvPr/>
          </p:nvCxnSpPr>
          <p:spPr>
            <a:xfrm flipV="1">
              <a:off x="1832659" y="2928455"/>
              <a:ext cx="0" cy="1406433"/>
            </a:xfrm>
            <a:prstGeom prst="line">
              <a:avLst/>
            </a:prstGeom>
            <a:grpFill/>
            <a:ln w="38100">
              <a:solidFill>
                <a:srgbClr val="FFFFFF"/>
              </a:solidFill>
            </a:ln>
          </p:spPr>
          <p:style>
            <a:lnRef idx="1">
              <a:schemeClr val="accent1"/>
            </a:lnRef>
            <a:fillRef idx="0">
              <a:schemeClr val="accent1"/>
            </a:fillRef>
            <a:effectRef idx="0">
              <a:schemeClr val="accent1"/>
            </a:effectRef>
            <a:fontRef idx="minor">
              <a:schemeClr val="tx1"/>
            </a:fontRef>
          </p:style>
        </p:cxnSp>
      </p:grpSp>
      <p:sp>
        <p:nvSpPr>
          <p:cNvPr id="13" name="TextBox 12">
            <a:extLst>
              <a:ext uri="{FF2B5EF4-FFF2-40B4-BE49-F238E27FC236}">
                <a16:creationId xmlns:a16="http://schemas.microsoft.com/office/drawing/2014/main" id="{DD8A6187-FDB3-C9B6-2853-3AD394658031}"/>
              </a:ext>
            </a:extLst>
          </p:cNvPr>
          <p:cNvSpPr txBox="1"/>
          <p:nvPr/>
        </p:nvSpPr>
        <p:spPr>
          <a:xfrm>
            <a:off x="1726470" y="6227927"/>
            <a:ext cx="1934166" cy="415498"/>
          </a:xfrm>
          <a:prstGeom prst="rect">
            <a:avLst/>
          </a:prstGeom>
          <a:noFill/>
          <a:ln>
            <a:noFill/>
          </a:ln>
        </p:spPr>
        <p:txBody>
          <a:bodyPr wrap="square" rtlCol="0">
            <a:spAutoFit/>
          </a:bodyPr>
          <a:lstStyle/>
          <a:p>
            <a:r>
              <a:rPr lang="en-US" sz="2100" dirty="0">
                <a:solidFill>
                  <a:schemeClr val="bg1"/>
                </a:solidFill>
                <a:latin typeface="Century Gothic" panose="020B0502020202020204" pitchFamily="34" charset="0"/>
              </a:rPr>
              <a:t>Milestone</a:t>
            </a:r>
          </a:p>
        </p:txBody>
      </p:sp>
      <p:grpSp>
        <p:nvGrpSpPr>
          <p:cNvPr id="14" name="Group 13">
            <a:extLst>
              <a:ext uri="{FF2B5EF4-FFF2-40B4-BE49-F238E27FC236}">
                <a16:creationId xmlns:a16="http://schemas.microsoft.com/office/drawing/2014/main" id="{3C50FFC9-505F-448A-8F08-55082DD6D5E4}"/>
              </a:ext>
            </a:extLst>
          </p:cNvPr>
          <p:cNvGrpSpPr/>
          <p:nvPr/>
        </p:nvGrpSpPr>
        <p:grpSpPr>
          <a:xfrm>
            <a:off x="3467219" y="3666080"/>
            <a:ext cx="193418" cy="1289444"/>
            <a:chOff x="1764079" y="2928455"/>
            <a:chExt cx="137160" cy="1634884"/>
          </a:xfrm>
          <a:solidFill>
            <a:srgbClr val="FFFFFF"/>
          </a:solidFill>
        </p:grpSpPr>
        <p:sp>
          <p:nvSpPr>
            <p:cNvPr id="71" name="Oval 70">
              <a:extLst>
                <a:ext uri="{FF2B5EF4-FFF2-40B4-BE49-F238E27FC236}">
                  <a16:creationId xmlns:a16="http://schemas.microsoft.com/office/drawing/2014/main" id="{58FAD2AD-15F4-B068-A345-0AB2D0B229A3}"/>
                </a:ext>
              </a:extLst>
            </p:cNvPr>
            <p:cNvSpPr/>
            <p:nvPr/>
          </p:nvSpPr>
          <p:spPr>
            <a:xfrm>
              <a:off x="1764079" y="4334889"/>
              <a:ext cx="137160" cy="228450"/>
            </a:xfrm>
            <a:prstGeom prst="ellipse">
              <a:avLst/>
            </a:prstGeom>
            <a:gr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bg1"/>
                </a:solidFill>
              </a:endParaRPr>
            </a:p>
          </p:txBody>
        </p:sp>
        <p:cxnSp>
          <p:nvCxnSpPr>
            <p:cNvPr id="72" name="Straight Connector 71">
              <a:extLst>
                <a:ext uri="{FF2B5EF4-FFF2-40B4-BE49-F238E27FC236}">
                  <a16:creationId xmlns:a16="http://schemas.microsoft.com/office/drawing/2014/main" id="{D81B3B8F-0AA8-F5F0-9FC9-734954C554CE}"/>
                </a:ext>
              </a:extLst>
            </p:cNvPr>
            <p:cNvCxnSpPr>
              <a:stCxn id="71" idx="0"/>
            </p:cNvCxnSpPr>
            <p:nvPr/>
          </p:nvCxnSpPr>
          <p:spPr>
            <a:xfrm flipV="1">
              <a:off x="1832659" y="2928455"/>
              <a:ext cx="0" cy="1406434"/>
            </a:xfrm>
            <a:prstGeom prst="line">
              <a:avLst/>
            </a:prstGeom>
            <a:grpFill/>
            <a:ln w="38100">
              <a:solidFill>
                <a:srgbClr val="FFFFFF"/>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2806A8E2-93BC-3501-0699-C4A75443DD69}"/>
              </a:ext>
            </a:extLst>
          </p:cNvPr>
          <p:cNvGrpSpPr/>
          <p:nvPr/>
        </p:nvGrpSpPr>
        <p:grpSpPr>
          <a:xfrm>
            <a:off x="6355193" y="3657337"/>
            <a:ext cx="193418" cy="1289444"/>
            <a:chOff x="1764079" y="2928455"/>
            <a:chExt cx="137160" cy="1662873"/>
          </a:xfrm>
          <a:solidFill>
            <a:srgbClr val="FFFFFF"/>
          </a:solidFill>
        </p:grpSpPr>
        <p:sp>
          <p:nvSpPr>
            <p:cNvPr id="69" name="Oval 68">
              <a:extLst>
                <a:ext uri="{FF2B5EF4-FFF2-40B4-BE49-F238E27FC236}">
                  <a16:creationId xmlns:a16="http://schemas.microsoft.com/office/drawing/2014/main" id="{C5ECC3AA-5215-A8FB-3150-4E938322CCA8}"/>
                </a:ext>
              </a:extLst>
            </p:cNvPr>
            <p:cNvSpPr/>
            <p:nvPr/>
          </p:nvSpPr>
          <p:spPr>
            <a:xfrm>
              <a:off x="1764079" y="4334887"/>
              <a:ext cx="137160" cy="256441"/>
            </a:xfrm>
            <a:prstGeom prst="ellipse">
              <a:avLst/>
            </a:prstGeom>
            <a:gr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bg1"/>
                </a:solidFill>
              </a:endParaRPr>
            </a:p>
          </p:txBody>
        </p:sp>
        <p:cxnSp>
          <p:nvCxnSpPr>
            <p:cNvPr id="70" name="Straight Connector 69">
              <a:extLst>
                <a:ext uri="{FF2B5EF4-FFF2-40B4-BE49-F238E27FC236}">
                  <a16:creationId xmlns:a16="http://schemas.microsoft.com/office/drawing/2014/main" id="{98C4ADA2-5457-1E98-C174-BC67D28B814F}"/>
                </a:ext>
              </a:extLst>
            </p:cNvPr>
            <p:cNvCxnSpPr>
              <a:stCxn id="69" idx="0"/>
            </p:cNvCxnSpPr>
            <p:nvPr/>
          </p:nvCxnSpPr>
          <p:spPr>
            <a:xfrm flipV="1">
              <a:off x="1832659" y="2928455"/>
              <a:ext cx="0" cy="1406432"/>
            </a:xfrm>
            <a:prstGeom prst="line">
              <a:avLst/>
            </a:prstGeom>
            <a:grpFill/>
            <a:ln w="38100">
              <a:solidFill>
                <a:srgbClr val="FFFFFF"/>
              </a:solidFill>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31CBE06F-204C-5ED5-7CB2-EC05EF8B8F84}"/>
              </a:ext>
            </a:extLst>
          </p:cNvPr>
          <p:cNvGrpSpPr/>
          <p:nvPr/>
        </p:nvGrpSpPr>
        <p:grpSpPr>
          <a:xfrm>
            <a:off x="8345873" y="3687724"/>
            <a:ext cx="193418" cy="1967321"/>
            <a:chOff x="1764079" y="2928455"/>
            <a:chExt cx="137160" cy="1559781"/>
          </a:xfrm>
          <a:solidFill>
            <a:srgbClr val="FFFFFF"/>
          </a:solidFill>
        </p:grpSpPr>
        <p:sp>
          <p:nvSpPr>
            <p:cNvPr id="67" name="Oval 66">
              <a:extLst>
                <a:ext uri="{FF2B5EF4-FFF2-40B4-BE49-F238E27FC236}">
                  <a16:creationId xmlns:a16="http://schemas.microsoft.com/office/drawing/2014/main" id="{E3FEBC2B-241B-FDA1-FCE6-DC2787BEE89A}"/>
                </a:ext>
              </a:extLst>
            </p:cNvPr>
            <p:cNvSpPr/>
            <p:nvPr/>
          </p:nvSpPr>
          <p:spPr>
            <a:xfrm>
              <a:off x="1764079" y="4334887"/>
              <a:ext cx="137160" cy="153349"/>
            </a:xfrm>
            <a:prstGeom prst="ellipse">
              <a:avLst/>
            </a:prstGeom>
            <a:gr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bg1"/>
                </a:solidFill>
              </a:endParaRPr>
            </a:p>
          </p:txBody>
        </p:sp>
        <p:cxnSp>
          <p:nvCxnSpPr>
            <p:cNvPr id="68" name="Straight Connector 67">
              <a:extLst>
                <a:ext uri="{FF2B5EF4-FFF2-40B4-BE49-F238E27FC236}">
                  <a16:creationId xmlns:a16="http://schemas.microsoft.com/office/drawing/2014/main" id="{3776C753-12D2-7B59-ACCE-22A3F224F098}"/>
                </a:ext>
              </a:extLst>
            </p:cNvPr>
            <p:cNvCxnSpPr>
              <a:cxnSpLocks/>
              <a:stCxn id="67" idx="0"/>
            </p:cNvCxnSpPr>
            <p:nvPr/>
          </p:nvCxnSpPr>
          <p:spPr>
            <a:xfrm flipV="1">
              <a:off x="1832659" y="2928455"/>
              <a:ext cx="0" cy="1406432"/>
            </a:xfrm>
            <a:prstGeom prst="line">
              <a:avLst/>
            </a:prstGeom>
            <a:grpFill/>
            <a:ln w="38100">
              <a:solidFill>
                <a:srgbClr val="FFFFFF"/>
              </a:solidFill>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0B73B5F3-DE5F-CAC8-BADA-083FFD36EA59}"/>
              </a:ext>
            </a:extLst>
          </p:cNvPr>
          <p:cNvGrpSpPr/>
          <p:nvPr/>
        </p:nvGrpSpPr>
        <p:grpSpPr>
          <a:xfrm>
            <a:off x="10694857" y="3657333"/>
            <a:ext cx="193418" cy="2836776"/>
            <a:chOff x="1764079" y="2928455"/>
            <a:chExt cx="137160" cy="1510247"/>
          </a:xfrm>
          <a:solidFill>
            <a:srgbClr val="FFFFFF"/>
          </a:solidFill>
        </p:grpSpPr>
        <p:sp>
          <p:nvSpPr>
            <p:cNvPr id="65" name="Oval 64">
              <a:extLst>
                <a:ext uri="{FF2B5EF4-FFF2-40B4-BE49-F238E27FC236}">
                  <a16:creationId xmlns:a16="http://schemas.microsoft.com/office/drawing/2014/main" id="{6623C09D-95D6-CD1A-C7F0-6A566D2A6A32}"/>
                </a:ext>
              </a:extLst>
            </p:cNvPr>
            <p:cNvSpPr/>
            <p:nvPr/>
          </p:nvSpPr>
          <p:spPr>
            <a:xfrm>
              <a:off x="1764079" y="4334887"/>
              <a:ext cx="137160" cy="103815"/>
            </a:xfrm>
            <a:prstGeom prst="ellipse">
              <a:avLst/>
            </a:prstGeom>
            <a:gr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bg1"/>
                </a:solidFill>
              </a:endParaRPr>
            </a:p>
          </p:txBody>
        </p:sp>
        <p:cxnSp>
          <p:nvCxnSpPr>
            <p:cNvPr id="66" name="Straight Connector 65">
              <a:extLst>
                <a:ext uri="{FF2B5EF4-FFF2-40B4-BE49-F238E27FC236}">
                  <a16:creationId xmlns:a16="http://schemas.microsoft.com/office/drawing/2014/main" id="{82F8B7E4-9012-DAAE-EEAF-5D86FB0805FC}"/>
                </a:ext>
              </a:extLst>
            </p:cNvPr>
            <p:cNvCxnSpPr>
              <a:stCxn id="65" idx="0"/>
            </p:cNvCxnSpPr>
            <p:nvPr/>
          </p:nvCxnSpPr>
          <p:spPr>
            <a:xfrm flipV="1">
              <a:off x="1832659" y="2928455"/>
              <a:ext cx="0" cy="1406432"/>
            </a:xfrm>
            <a:prstGeom prst="line">
              <a:avLst/>
            </a:prstGeom>
            <a:grpFill/>
            <a:ln w="38100">
              <a:solidFill>
                <a:srgbClr val="FFFFFF"/>
              </a:solidFill>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F86D3AFD-1242-C1E9-92C9-01852E59762F}"/>
              </a:ext>
            </a:extLst>
          </p:cNvPr>
          <p:cNvGrpSpPr/>
          <p:nvPr/>
        </p:nvGrpSpPr>
        <p:grpSpPr>
          <a:xfrm>
            <a:off x="11672861" y="3657334"/>
            <a:ext cx="193418" cy="1676276"/>
            <a:chOff x="1764079" y="2928455"/>
            <a:chExt cx="137160" cy="1592696"/>
          </a:xfrm>
          <a:solidFill>
            <a:srgbClr val="FFFFFF"/>
          </a:solidFill>
        </p:grpSpPr>
        <p:sp>
          <p:nvSpPr>
            <p:cNvPr id="63" name="Oval 62">
              <a:extLst>
                <a:ext uri="{FF2B5EF4-FFF2-40B4-BE49-F238E27FC236}">
                  <a16:creationId xmlns:a16="http://schemas.microsoft.com/office/drawing/2014/main" id="{D39D3A61-371A-ED84-587F-1F6D5D86D623}"/>
                </a:ext>
              </a:extLst>
            </p:cNvPr>
            <p:cNvSpPr/>
            <p:nvPr/>
          </p:nvSpPr>
          <p:spPr>
            <a:xfrm>
              <a:off x="1764079" y="4334887"/>
              <a:ext cx="137160" cy="186264"/>
            </a:xfrm>
            <a:prstGeom prst="ellipse">
              <a:avLst/>
            </a:prstGeom>
            <a:gr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bg1"/>
                </a:solidFill>
              </a:endParaRPr>
            </a:p>
          </p:txBody>
        </p:sp>
        <p:cxnSp>
          <p:nvCxnSpPr>
            <p:cNvPr id="64" name="Straight Connector 63">
              <a:extLst>
                <a:ext uri="{FF2B5EF4-FFF2-40B4-BE49-F238E27FC236}">
                  <a16:creationId xmlns:a16="http://schemas.microsoft.com/office/drawing/2014/main" id="{8D2578DC-4C61-5ECF-2923-1016F4DFB388}"/>
                </a:ext>
              </a:extLst>
            </p:cNvPr>
            <p:cNvCxnSpPr>
              <a:stCxn id="63" idx="0"/>
            </p:cNvCxnSpPr>
            <p:nvPr/>
          </p:nvCxnSpPr>
          <p:spPr>
            <a:xfrm flipV="1">
              <a:off x="1832659" y="2928455"/>
              <a:ext cx="0" cy="1406432"/>
            </a:xfrm>
            <a:prstGeom prst="line">
              <a:avLst/>
            </a:prstGeom>
            <a:grpFill/>
            <a:ln w="38100">
              <a:solidFill>
                <a:srgbClr val="FFFFFF"/>
              </a:solidFill>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655C6D06-C85F-9B50-FE4B-C8B06424F70A}"/>
              </a:ext>
            </a:extLst>
          </p:cNvPr>
          <p:cNvGrpSpPr/>
          <p:nvPr/>
        </p:nvGrpSpPr>
        <p:grpSpPr>
          <a:xfrm>
            <a:off x="12624363" y="3653472"/>
            <a:ext cx="193418" cy="644723"/>
            <a:chOff x="1764079" y="2928455"/>
            <a:chExt cx="137160" cy="1999826"/>
          </a:xfrm>
          <a:solidFill>
            <a:srgbClr val="FFFFFF"/>
          </a:solidFill>
        </p:grpSpPr>
        <p:sp>
          <p:nvSpPr>
            <p:cNvPr id="61" name="Oval 60">
              <a:extLst>
                <a:ext uri="{FF2B5EF4-FFF2-40B4-BE49-F238E27FC236}">
                  <a16:creationId xmlns:a16="http://schemas.microsoft.com/office/drawing/2014/main" id="{A792EDC7-6696-5F2F-E3B6-3BAAFE731B70}"/>
                </a:ext>
              </a:extLst>
            </p:cNvPr>
            <p:cNvSpPr/>
            <p:nvPr/>
          </p:nvSpPr>
          <p:spPr>
            <a:xfrm>
              <a:off x="1764079" y="4334877"/>
              <a:ext cx="137160" cy="593404"/>
            </a:xfrm>
            <a:prstGeom prst="ellipse">
              <a:avLst/>
            </a:prstGeom>
            <a:gr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bg1"/>
                </a:solidFill>
              </a:endParaRPr>
            </a:p>
          </p:txBody>
        </p:sp>
        <p:cxnSp>
          <p:nvCxnSpPr>
            <p:cNvPr id="62" name="Straight Connector 61">
              <a:extLst>
                <a:ext uri="{FF2B5EF4-FFF2-40B4-BE49-F238E27FC236}">
                  <a16:creationId xmlns:a16="http://schemas.microsoft.com/office/drawing/2014/main" id="{C1680929-62EC-E284-0853-C03CF35D4791}"/>
                </a:ext>
              </a:extLst>
            </p:cNvPr>
            <p:cNvCxnSpPr>
              <a:stCxn id="61" idx="0"/>
            </p:cNvCxnSpPr>
            <p:nvPr/>
          </p:nvCxnSpPr>
          <p:spPr>
            <a:xfrm flipV="1">
              <a:off x="1832659" y="2928455"/>
              <a:ext cx="0" cy="1406422"/>
            </a:xfrm>
            <a:prstGeom prst="line">
              <a:avLst/>
            </a:prstGeom>
            <a:grpFill/>
            <a:ln w="38100">
              <a:solidFill>
                <a:srgbClr val="FFFFFF"/>
              </a:solidFill>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86A46E0A-A4DF-7FA1-1C9A-E914B4DC9F26}"/>
              </a:ext>
            </a:extLst>
          </p:cNvPr>
          <p:cNvGrpSpPr/>
          <p:nvPr/>
        </p:nvGrpSpPr>
        <p:grpSpPr>
          <a:xfrm>
            <a:off x="13977361" y="3672222"/>
            <a:ext cx="193418" cy="2836776"/>
            <a:chOff x="1764079" y="2928455"/>
            <a:chExt cx="137160" cy="1510247"/>
          </a:xfrm>
          <a:solidFill>
            <a:srgbClr val="FFFFFF"/>
          </a:solidFill>
        </p:grpSpPr>
        <p:sp>
          <p:nvSpPr>
            <p:cNvPr id="59" name="Oval 58">
              <a:extLst>
                <a:ext uri="{FF2B5EF4-FFF2-40B4-BE49-F238E27FC236}">
                  <a16:creationId xmlns:a16="http://schemas.microsoft.com/office/drawing/2014/main" id="{263237AC-C267-1BE7-FDDD-8D144A3C3DB8}"/>
                </a:ext>
              </a:extLst>
            </p:cNvPr>
            <p:cNvSpPr/>
            <p:nvPr/>
          </p:nvSpPr>
          <p:spPr>
            <a:xfrm>
              <a:off x="1764079" y="4334887"/>
              <a:ext cx="137160" cy="103815"/>
            </a:xfrm>
            <a:prstGeom prst="ellipse">
              <a:avLst/>
            </a:prstGeom>
            <a:gr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bg1"/>
                </a:solidFill>
              </a:endParaRPr>
            </a:p>
          </p:txBody>
        </p:sp>
        <p:cxnSp>
          <p:nvCxnSpPr>
            <p:cNvPr id="60" name="Straight Connector 59">
              <a:extLst>
                <a:ext uri="{FF2B5EF4-FFF2-40B4-BE49-F238E27FC236}">
                  <a16:creationId xmlns:a16="http://schemas.microsoft.com/office/drawing/2014/main" id="{F005D9B4-A081-66FF-5DF9-2D299805F93A}"/>
                </a:ext>
              </a:extLst>
            </p:cNvPr>
            <p:cNvCxnSpPr>
              <a:stCxn id="59" idx="0"/>
            </p:cNvCxnSpPr>
            <p:nvPr/>
          </p:nvCxnSpPr>
          <p:spPr>
            <a:xfrm flipV="1">
              <a:off x="1832659" y="2928455"/>
              <a:ext cx="0" cy="1406432"/>
            </a:xfrm>
            <a:prstGeom prst="line">
              <a:avLst/>
            </a:prstGeom>
            <a:grpFill/>
            <a:ln w="38100">
              <a:solidFill>
                <a:srgbClr val="FFFFFF"/>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82D19312-386A-59D8-26C7-C8F11F7E3D65}"/>
              </a:ext>
            </a:extLst>
          </p:cNvPr>
          <p:cNvGrpSpPr/>
          <p:nvPr/>
        </p:nvGrpSpPr>
        <p:grpSpPr>
          <a:xfrm>
            <a:off x="14955365" y="3672223"/>
            <a:ext cx="193418" cy="1676276"/>
            <a:chOff x="1764079" y="2928455"/>
            <a:chExt cx="137160" cy="1592696"/>
          </a:xfrm>
          <a:solidFill>
            <a:srgbClr val="FFFFFF"/>
          </a:solidFill>
        </p:grpSpPr>
        <p:sp>
          <p:nvSpPr>
            <p:cNvPr id="57" name="Oval 56">
              <a:extLst>
                <a:ext uri="{FF2B5EF4-FFF2-40B4-BE49-F238E27FC236}">
                  <a16:creationId xmlns:a16="http://schemas.microsoft.com/office/drawing/2014/main" id="{DAEDB514-6C96-C4D0-1F68-C0F976EF2DE5}"/>
                </a:ext>
              </a:extLst>
            </p:cNvPr>
            <p:cNvSpPr/>
            <p:nvPr/>
          </p:nvSpPr>
          <p:spPr>
            <a:xfrm>
              <a:off x="1764079" y="4334887"/>
              <a:ext cx="137160" cy="186264"/>
            </a:xfrm>
            <a:prstGeom prst="ellipse">
              <a:avLst/>
            </a:prstGeom>
            <a:gr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bg1"/>
                </a:solidFill>
              </a:endParaRPr>
            </a:p>
          </p:txBody>
        </p:sp>
        <p:cxnSp>
          <p:nvCxnSpPr>
            <p:cNvPr id="58" name="Straight Connector 57">
              <a:extLst>
                <a:ext uri="{FF2B5EF4-FFF2-40B4-BE49-F238E27FC236}">
                  <a16:creationId xmlns:a16="http://schemas.microsoft.com/office/drawing/2014/main" id="{CFB32A06-3337-A2D4-2BA1-403E48CCCA2C}"/>
                </a:ext>
              </a:extLst>
            </p:cNvPr>
            <p:cNvCxnSpPr>
              <a:stCxn id="57" idx="0"/>
            </p:cNvCxnSpPr>
            <p:nvPr/>
          </p:nvCxnSpPr>
          <p:spPr>
            <a:xfrm flipV="1">
              <a:off x="1832659" y="2928455"/>
              <a:ext cx="0" cy="1406432"/>
            </a:xfrm>
            <a:prstGeom prst="line">
              <a:avLst/>
            </a:prstGeom>
            <a:grpFill/>
            <a:ln w="38100">
              <a:solidFill>
                <a:srgbClr val="FFFFFF"/>
              </a:solidFill>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DE9C3573-05F5-EEEA-05E7-74682907E134}"/>
              </a:ext>
            </a:extLst>
          </p:cNvPr>
          <p:cNvGrpSpPr/>
          <p:nvPr/>
        </p:nvGrpSpPr>
        <p:grpSpPr>
          <a:xfrm>
            <a:off x="15906868" y="3668362"/>
            <a:ext cx="193418" cy="644723"/>
            <a:chOff x="1764079" y="2928455"/>
            <a:chExt cx="137160" cy="1999826"/>
          </a:xfrm>
          <a:solidFill>
            <a:srgbClr val="FFFFFF"/>
          </a:solidFill>
        </p:grpSpPr>
        <p:sp>
          <p:nvSpPr>
            <p:cNvPr id="55" name="Oval 54">
              <a:extLst>
                <a:ext uri="{FF2B5EF4-FFF2-40B4-BE49-F238E27FC236}">
                  <a16:creationId xmlns:a16="http://schemas.microsoft.com/office/drawing/2014/main" id="{25EEF50D-15ED-4E1D-1829-F7A47F40CF20}"/>
                </a:ext>
              </a:extLst>
            </p:cNvPr>
            <p:cNvSpPr/>
            <p:nvPr/>
          </p:nvSpPr>
          <p:spPr>
            <a:xfrm>
              <a:off x="1764079" y="4334877"/>
              <a:ext cx="137160" cy="593404"/>
            </a:xfrm>
            <a:prstGeom prst="ellipse">
              <a:avLst/>
            </a:prstGeom>
            <a:gr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bg1"/>
                </a:solidFill>
              </a:endParaRPr>
            </a:p>
          </p:txBody>
        </p:sp>
        <p:cxnSp>
          <p:nvCxnSpPr>
            <p:cNvPr id="56" name="Straight Connector 55">
              <a:extLst>
                <a:ext uri="{FF2B5EF4-FFF2-40B4-BE49-F238E27FC236}">
                  <a16:creationId xmlns:a16="http://schemas.microsoft.com/office/drawing/2014/main" id="{8507E46C-5FF5-7E66-8367-018EF532E7F2}"/>
                </a:ext>
              </a:extLst>
            </p:cNvPr>
            <p:cNvCxnSpPr>
              <a:stCxn id="55" idx="0"/>
            </p:cNvCxnSpPr>
            <p:nvPr/>
          </p:nvCxnSpPr>
          <p:spPr>
            <a:xfrm flipV="1">
              <a:off x="1832659" y="2928455"/>
              <a:ext cx="0" cy="1406422"/>
            </a:xfrm>
            <a:prstGeom prst="line">
              <a:avLst/>
            </a:prstGeom>
            <a:grpFill/>
            <a:ln w="38100">
              <a:solidFill>
                <a:srgbClr val="FFFFFF"/>
              </a:solidFill>
            </a:ln>
          </p:spPr>
          <p:style>
            <a:lnRef idx="1">
              <a:schemeClr val="accent1"/>
            </a:lnRef>
            <a:fillRef idx="0">
              <a:schemeClr val="accent1"/>
            </a:fillRef>
            <a:effectRef idx="0">
              <a:schemeClr val="accent1"/>
            </a:effectRef>
            <a:fontRef idx="minor">
              <a:schemeClr val="tx1"/>
            </a:fontRef>
          </p:style>
        </p:cxnSp>
      </p:grpSp>
      <p:sp>
        <p:nvSpPr>
          <p:cNvPr id="33" name="TextBox 32">
            <a:extLst>
              <a:ext uri="{FF2B5EF4-FFF2-40B4-BE49-F238E27FC236}">
                <a16:creationId xmlns:a16="http://schemas.microsoft.com/office/drawing/2014/main" id="{F0AFF194-9612-437B-6533-E61DB2A49219}"/>
              </a:ext>
            </a:extLst>
          </p:cNvPr>
          <p:cNvSpPr txBox="1"/>
          <p:nvPr/>
        </p:nvSpPr>
        <p:spPr>
          <a:xfrm rot="18914501">
            <a:off x="1941095" y="2276462"/>
            <a:ext cx="2880315"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MONTH, YEAR</a:t>
            </a:r>
          </a:p>
        </p:txBody>
      </p:sp>
      <p:grpSp>
        <p:nvGrpSpPr>
          <p:cNvPr id="38" name="Group 37">
            <a:extLst>
              <a:ext uri="{FF2B5EF4-FFF2-40B4-BE49-F238E27FC236}">
                <a16:creationId xmlns:a16="http://schemas.microsoft.com/office/drawing/2014/main" id="{8A5F7F7D-291F-5B05-380B-6C13A5D7DFB8}"/>
              </a:ext>
            </a:extLst>
          </p:cNvPr>
          <p:cNvGrpSpPr/>
          <p:nvPr/>
        </p:nvGrpSpPr>
        <p:grpSpPr>
          <a:xfrm>
            <a:off x="5400376" y="3653472"/>
            <a:ext cx="193418" cy="2320998"/>
            <a:chOff x="1764079" y="2928455"/>
            <a:chExt cx="137160" cy="1535533"/>
          </a:xfrm>
          <a:solidFill>
            <a:srgbClr val="FFFFFF"/>
          </a:solidFill>
        </p:grpSpPr>
        <p:sp>
          <p:nvSpPr>
            <p:cNvPr id="53" name="Oval 52">
              <a:extLst>
                <a:ext uri="{FF2B5EF4-FFF2-40B4-BE49-F238E27FC236}">
                  <a16:creationId xmlns:a16="http://schemas.microsoft.com/office/drawing/2014/main" id="{DA229AD0-6B24-7AB3-1F74-4887E12D714C}"/>
                </a:ext>
              </a:extLst>
            </p:cNvPr>
            <p:cNvSpPr/>
            <p:nvPr/>
          </p:nvSpPr>
          <p:spPr>
            <a:xfrm>
              <a:off x="1764079" y="4334887"/>
              <a:ext cx="137160" cy="129101"/>
            </a:xfrm>
            <a:prstGeom prst="ellipse">
              <a:avLst/>
            </a:prstGeom>
            <a:gr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bg1"/>
                </a:solidFill>
              </a:endParaRPr>
            </a:p>
          </p:txBody>
        </p:sp>
        <p:cxnSp>
          <p:nvCxnSpPr>
            <p:cNvPr id="54" name="Straight Connector 53">
              <a:extLst>
                <a:ext uri="{FF2B5EF4-FFF2-40B4-BE49-F238E27FC236}">
                  <a16:creationId xmlns:a16="http://schemas.microsoft.com/office/drawing/2014/main" id="{B82C94F5-CD86-1171-DDA8-3FEFA171E7E9}"/>
                </a:ext>
              </a:extLst>
            </p:cNvPr>
            <p:cNvCxnSpPr>
              <a:stCxn id="53" idx="0"/>
            </p:cNvCxnSpPr>
            <p:nvPr/>
          </p:nvCxnSpPr>
          <p:spPr>
            <a:xfrm flipV="1">
              <a:off x="1832659" y="2928455"/>
              <a:ext cx="0" cy="1406432"/>
            </a:xfrm>
            <a:prstGeom prst="line">
              <a:avLst/>
            </a:prstGeom>
            <a:grpFill/>
            <a:ln w="38100">
              <a:solidFill>
                <a:srgbClr val="FFFFFF"/>
              </a:solidFill>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6B724CCA-D687-FFFA-4505-ACDB4FED1523}"/>
              </a:ext>
            </a:extLst>
          </p:cNvPr>
          <p:cNvGrpSpPr/>
          <p:nvPr/>
        </p:nvGrpSpPr>
        <p:grpSpPr>
          <a:xfrm>
            <a:off x="7327388" y="3653472"/>
            <a:ext cx="193418" cy="644723"/>
            <a:chOff x="1764079" y="2928455"/>
            <a:chExt cx="137160" cy="1999826"/>
          </a:xfrm>
          <a:solidFill>
            <a:srgbClr val="FFFFFF"/>
          </a:solidFill>
        </p:grpSpPr>
        <p:sp>
          <p:nvSpPr>
            <p:cNvPr id="51" name="Oval 50">
              <a:extLst>
                <a:ext uri="{FF2B5EF4-FFF2-40B4-BE49-F238E27FC236}">
                  <a16:creationId xmlns:a16="http://schemas.microsoft.com/office/drawing/2014/main" id="{4ECD718E-90D7-3D2B-9D82-1617EBDDC278}"/>
                </a:ext>
              </a:extLst>
            </p:cNvPr>
            <p:cNvSpPr/>
            <p:nvPr/>
          </p:nvSpPr>
          <p:spPr>
            <a:xfrm>
              <a:off x="1764079" y="4334877"/>
              <a:ext cx="137160" cy="593404"/>
            </a:xfrm>
            <a:prstGeom prst="ellipse">
              <a:avLst/>
            </a:prstGeom>
            <a:gr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bg1"/>
                </a:solidFill>
              </a:endParaRPr>
            </a:p>
          </p:txBody>
        </p:sp>
        <p:cxnSp>
          <p:nvCxnSpPr>
            <p:cNvPr id="52" name="Straight Connector 51">
              <a:extLst>
                <a:ext uri="{FF2B5EF4-FFF2-40B4-BE49-F238E27FC236}">
                  <a16:creationId xmlns:a16="http://schemas.microsoft.com/office/drawing/2014/main" id="{D6404F10-54E3-15D5-5FC2-B7FF6C5DC157}"/>
                </a:ext>
              </a:extLst>
            </p:cNvPr>
            <p:cNvCxnSpPr>
              <a:stCxn id="51" idx="0"/>
            </p:cNvCxnSpPr>
            <p:nvPr/>
          </p:nvCxnSpPr>
          <p:spPr>
            <a:xfrm flipV="1">
              <a:off x="1832659" y="2928455"/>
              <a:ext cx="0" cy="1406422"/>
            </a:xfrm>
            <a:prstGeom prst="line">
              <a:avLst/>
            </a:prstGeom>
            <a:grpFill/>
            <a:ln w="38100">
              <a:solidFill>
                <a:srgbClr val="FFFFFF"/>
              </a:solidFill>
            </a:ln>
          </p:spPr>
          <p:style>
            <a:lnRef idx="1">
              <a:schemeClr val="accent1"/>
            </a:lnRef>
            <a:fillRef idx="0">
              <a:schemeClr val="accent1"/>
            </a:fillRef>
            <a:effectRef idx="0">
              <a:schemeClr val="accent1"/>
            </a:effectRef>
            <a:fontRef idx="minor">
              <a:schemeClr val="tx1"/>
            </a:fontRef>
          </p:style>
        </p:cxnSp>
      </p:grpSp>
      <p:sp>
        <p:nvSpPr>
          <p:cNvPr id="47" name="TextBox 46">
            <a:extLst>
              <a:ext uri="{FF2B5EF4-FFF2-40B4-BE49-F238E27FC236}">
                <a16:creationId xmlns:a16="http://schemas.microsoft.com/office/drawing/2014/main" id="{2F7B5617-58B4-8182-A197-EFAD18B9FCFB}"/>
              </a:ext>
            </a:extLst>
          </p:cNvPr>
          <p:cNvSpPr txBox="1"/>
          <p:nvPr/>
        </p:nvSpPr>
        <p:spPr>
          <a:xfrm>
            <a:off x="1541681" y="8130598"/>
            <a:ext cx="3612233" cy="507831"/>
          </a:xfrm>
          <a:prstGeom prst="rect">
            <a:avLst/>
          </a:prstGeom>
          <a:noFill/>
        </p:spPr>
        <p:txBody>
          <a:bodyPr wrap="square" rtlCol="0">
            <a:spAutoFit/>
          </a:bodyPr>
          <a:lstStyle/>
          <a:p>
            <a:pPr algn="ctr"/>
            <a:r>
              <a:rPr lang="en-US" sz="2700" dirty="0">
                <a:solidFill>
                  <a:schemeClr val="bg1"/>
                </a:solidFill>
                <a:latin typeface="Century Gothic" panose="020B0502020202020204" pitchFamily="34" charset="0"/>
              </a:rPr>
              <a:t>PHASE</a:t>
            </a:r>
          </a:p>
        </p:txBody>
      </p:sp>
      <p:sp>
        <p:nvSpPr>
          <p:cNvPr id="48" name="TextBox 47">
            <a:extLst>
              <a:ext uri="{FF2B5EF4-FFF2-40B4-BE49-F238E27FC236}">
                <a16:creationId xmlns:a16="http://schemas.microsoft.com/office/drawing/2014/main" id="{B33E1161-31C1-0D09-F9CB-11DBE46DC368}"/>
              </a:ext>
            </a:extLst>
          </p:cNvPr>
          <p:cNvSpPr txBox="1"/>
          <p:nvPr/>
        </p:nvSpPr>
        <p:spPr>
          <a:xfrm>
            <a:off x="5182577" y="8130596"/>
            <a:ext cx="5255075" cy="507831"/>
          </a:xfrm>
          <a:prstGeom prst="rect">
            <a:avLst/>
          </a:prstGeom>
          <a:noFill/>
        </p:spPr>
        <p:txBody>
          <a:bodyPr wrap="square" rtlCol="0">
            <a:spAutoFit/>
          </a:bodyPr>
          <a:lstStyle/>
          <a:p>
            <a:pPr algn="ctr"/>
            <a:r>
              <a:rPr lang="en-US" sz="2700" dirty="0">
                <a:solidFill>
                  <a:schemeClr val="bg1"/>
                </a:solidFill>
                <a:latin typeface="Century Gothic" panose="020B0502020202020204" pitchFamily="34" charset="0"/>
              </a:rPr>
              <a:t>PHASE</a:t>
            </a:r>
          </a:p>
        </p:txBody>
      </p:sp>
      <p:sp>
        <p:nvSpPr>
          <p:cNvPr id="49" name="TextBox 48">
            <a:extLst>
              <a:ext uri="{FF2B5EF4-FFF2-40B4-BE49-F238E27FC236}">
                <a16:creationId xmlns:a16="http://schemas.microsoft.com/office/drawing/2014/main" id="{EC63CD3B-682F-35AF-990B-6B32EC5AAE97}"/>
              </a:ext>
            </a:extLst>
          </p:cNvPr>
          <p:cNvSpPr txBox="1"/>
          <p:nvPr/>
        </p:nvSpPr>
        <p:spPr>
          <a:xfrm>
            <a:off x="10440928" y="8147849"/>
            <a:ext cx="6670595" cy="507831"/>
          </a:xfrm>
          <a:prstGeom prst="rect">
            <a:avLst/>
          </a:prstGeom>
          <a:noFill/>
        </p:spPr>
        <p:txBody>
          <a:bodyPr wrap="square" rtlCol="0">
            <a:spAutoFit/>
          </a:bodyPr>
          <a:lstStyle/>
          <a:p>
            <a:pPr algn="ctr"/>
            <a:r>
              <a:rPr lang="en-US" sz="2700" dirty="0">
                <a:solidFill>
                  <a:schemeClr val="bg1"/>
                </a:solidFill>
                <a:latin typeface="Century Gothic" panose="020B0502020202020204" pitchFamily="34" charset="0"/>
              </a:rPr>
              <a:t>PHASE</a:t>
            </a:r>
          </a:p>
        </p:txBody>
      </p:sp>
      <p:sp>
        <p:nvSpPr>
          <p:cNvPr id="78" name="TextBox 77">
            <a:extLst>
              <a:ext uri="{FF2B5EF4-FFF2-40B4-BE49-F238E27FC236}">
                <a16:creationId xmlns:a16="http://schemas.microsoft.com/office/drawing/2014/main" id="{4A4EA0E6-29E8-3666-A5F7-030D618D8EB7}"/>
              </a:ext>
            </a:extLst>
          </p:cNvPr>
          <p:cNvSpPr txBox="1"/>
          <p:nvPr userDrawn="1"/>
        </p:nvSpPr>
        <p:spPr>
          <a:xfrm rot="18914501">
            <a:off x="3018536" y="2267549"/>
            <a:ext cx="2880315"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MONTH, YEAR</a:t>
            </a:r>
          </a:p>
        </p:txBody>
      </p:sp>
      <p:sp>
        <p:nvSpPr>
          <p:cNvPr id="79" name="TextBox 78">
            <a:extLst>
              <a:ext uri="{FF2B5EF4-FFF2-40B4-BE49-F238E27FC236}">
                <a16:creationId xmlns:a16="http://schemas.microsoft.com/office/drawing/2014/main" id="{FEAF5CD2-D74E-9A37-6B4F-02F6DA010FB0}"/>
              </a:ext>
            </a:extLst>
          </p:cNvPr>
          <p:cNvSpPr txBox="1"/>
          <p:nvPr userDrawn="1"/>
        </p:nvSpPr>
        <p:spPr>
          <a:xfrm rot="18914501">
            <a:off x="4879304" y="2254310"/>
            <a:ext cx="2880315"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MONTH, YEAR</a:t>
            </a:r>
          </a:p>
        </p:txBody>
      </p:sp>
      <p:sp>
        <p:nvSpPr>
          <p:cNvPr id="80" name="TextBox 79">
            <a:extLst>
              <a:ext uri="{FF2B5EF4-FFF2-40B4-BE49-F238E27FC236}">
                <a16:creationId xmlns:a16="http://schemas.microsoft.com/office/drawing/2014/main" id="{D6D5F924-E156-2AF3-89DF-1F71F454BE0D}"/>
              </a:ext>
            </a:extLst>
          </p:cNvPr>
          <p:cNvSpPr txBox="1"/>
          <p:nvPr userDrawn="1"/>
        </p:nvSpPr>
        <p:spPr>
          <a:xfrm rot="18914501">
            <a:off x="5829339" y="2252555"/>
            <a:ext cx="2880315"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MONTH, YEAR</a:t>
            </a:r>
          </a:p>
        </p:txBody>
      </p:sp>
      <p:sp>
        <p:nvSpPr>
          <p:cNvPr id="81" name="TextBox 80">
            <a:extLst>
              <a:ext uri="{FF2B5EF4-FFF2-40B4-BE49-F238E27FC236}">
                <a16:creationId xmlns:a16="http://schemas.microsoft.com/office/drawing/2014/main" id="{4C4BE09D-D193-3E0F-B01A-C6B689A4E524}"/>
              </a:ext>
            </a:extLst>
          </p:cNvPr>
          <p:cNvSpPr txBox="1"/>
          <p:nvPr userDrawn="1"/>
        </p:nvSpPr>
        <p:spPr>
          <a:xfrm rot="18914501">
            <a:off x="6786275" y="2258494"/>
            <a:ext cx="2880315"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MONTH, YEAR</a:t>
            </a:r>
          </a:p>
        </p:txBody>
      </p:sp>
      <p:sp>
        <p:nvSpPr>
          <p:cNvPr id="82" name="TextBox 81">
            <a:extLst>
              <a:ext uri="{FF2B5EF4-FFF2-40B4-BE49-F238E27FC236}">
                <a16:creationId xmlns:a16="http://schemas.microsoft.com/office/drawing/2014/main" id="{C314D65A-7338-5CFF-92CB-73E8E6547756}"/>
              </a:ext>
            </a:extLst>
          </p:cNvPr>
          <p:cNvSpPr txBox="1"/>
          <p:nvPr userDrawn="1"/>
        </p:nvSpPr>
        <p:spPr>
          <a:xfrm rot="18914501">
            <a:off x="7872954" y="2251369"/>
            <a:ext cx="2880315"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MONTH, YEAR</a:t>
            </a:r>
          </a:p>
        </p:txBody>
      </p:sp>
      <p:sp>
        <p:nvSpPr>
          <p:cNvPr id="83" name="TextBox 82">
            <a:extLst>
              <a:ext uri="{FF2B5EF4-FFF2-40B4-BE49-F238E27FC236}">
                <a16:creationId xmlns:a16="http://schemas.microsoft.com/office/drawing/2014/main" id="{E2CA5842-572C-C556-9244-66C85E855366}"/>
              </a:ext>
            </a:extLst>
          </p:cNvPr>
          <p:cNvSpPr txBox="1"/>
          <p:nvPr userDrawn="1"/>
        </p:nvSpPr>
        <p:spPr>
          <a:xfrm rot="18914501">
            <a:off x="10177056" y="2272727"/>
            <a:ext cx="2880315"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MONTH, YEAR</a:t>
            </a:r>
          </a:p>
        </p:txBody>
      </p:sp>
      <p:sp>
        <p:nvSpPr>
          <p:cNvPr id="84" name="TextBox 83">
            <a:extLst>
              <a:ext uri="{FF2B5EF4-FFF2-40B4-BE49-F238E27FC236}">
                <a16:creationId xmlns:a16="http://schemas.microsoft.com/office/drawing/2014/main" id="{9E2424BA-C01A-39E7-BFB8-C5E2B5B4E531}"/>
              </a:ext>
            </a:extLst>
          </p:cNvPr>
          <p:cNvSpPr txBox="1"/>
          <p:nvPr userDrawn="1"/>
        </p:nvSpPr>
        <p:spPr>
          <a:xfrm rot="18914501">
            <a:off x="11113376" y="2223526"/>
            <a:ext cx="2880315"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MONTH, YEAR</a:t>
            </a:r>
          </a:p>
        </p:txBody>
      </p:sp>
      <p:sp>
        <p:nvSpPr>
          <p:cNvPr id="85" name="TextBox 84">
            <a:extLst>
              <a:ext uri="{FF2B5EF4-FFF2-40B4-BE49-F238E27FC236}">
                <a16:creationId xmlns:a16="http://schemas.microsoft.com/office/drawing/2014/main" id="{19C80A71-A07D-D575-9C7C-A445AD9031D8}"/>
              </a:ext>
            </a:extLst>
          </p:cNvPr>
          <p:cNvSpPr txBox="1"/>
          <p:nvPr userDrawn="1"/>
        </p:nvSpPr>
        <p:spPr>
          <a:xfrm rot="18914501">
            <a:off x="12124175" y="2169559"/>
            <a:ext cx="2880315"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MONTH, YEAR</a:t>
            </a:r>
          </a:p>
        </p:txBody>
      </p:sp>
      <p:sp>
        <p:nvSpPr>
          <p:cNvPr id="86" name="TextBox 85">
            <a:extLst>
              <a:ext uri="{FF2B5EF4-FFF2-40B4-BE49-F238E27FC236}">
                <a16:creationId xmlns:a16="http://schemas.microsoft.com/office/drawing/2014/main" id="{C8525A20-2247-A4AE-736B-39557FB4D7C3}"/>
              </a:ext>
            </a:extLst>
          </p:cNvPr>
          <p:cNvSpPr txBox="1"/>
          <p:nvPr userDrawn="1"/>
        </p:nvSpPr>
        <p:spPr>
          <a:xfrm rot="18914501">
            <a:off x="13460951" y="2147918"/>
            <a:ext cx="2880315"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MONTH, YEAR</a:t>
            </a:r>
          </a:p>
        </p:txBody>
      </p:sp>
      <p:sp>
        <p:nvSpPr>
          <p:cNvPr id="87" name="TextBox 86">
            <a:extLst>
              <a:ext uri="{FF2B5EF4-FFF2-40B4-BE49-F238E27FC236}">
                <a16:creationId xmlns:a16="http://schemas.microsoft.com/office/drawing/2014/main" id="{187627B5-4F47-7B45-CFB6-EEE0C4BC9769}"/>
              </a:ext>
            </a:extLst>
          </p:cNvPr>
          <p:cNvSpPr txBox="1"/>
          <p:nvPr userDrawn="1"/>
        </p:nvSpPr>
        <p:spPr>
          <a:xfrm rot="18914501">
            <a:off x="14466710" y="2154221"/>
            <a:ext cx="2880315"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MONTH, YEAR</a:t>
            </a:r>
          </a:p>
        </p:txBody>
      </p:sp>
      <p:sp>
        <p:nvSpPr>
          <p:cNvPr id="88" name="TextBox 87">
            <a:extLst>
              <a:ext uri="{FF2B5EF4-FFF2-40B4-BE49-F238E27FC236}">
                <a16:creationId xmlns:a16="http://schemas.microsoft.com/office/drawing/2014/main" id="{397DECCB-5765-DA90-DFB2-27C15F4A695B}"/>
              </a:ext>
            </a:extLst>
          </p:cNvPr>
          <p:cNvSpPr txBox="1"/>
          <p:nvPr userDrawn="1"/>
        </p:nvSpPr>
        <p:spPr>
          <a:xfrm rot="18914501">
            <a:off x="15407685" y="2183398"/>
            <a:ext cx="2880315"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MONTH, YEAR</a:t>
            </a:r>
          </a:p>
        </p:txBody>
      </p:sp>
      <p:sp>
        <p:nvSpPr>
          <p:cNvPr id="89" name="TextBox 88">
            <a:extLst>
              <a:ext uri="{FF2B5EF4-FFF2-40B4-BE49-F238E27FC236}">
                <a16:creationId xmlns:a16="http://schemas.microsoft.com/office/drawing/2014/main" id="{F66C3D40-DC04-23E7-75CA-B9BD9B972472}"/>
              </a:ext>
            </a:extLst>
          </p:cNvPr>
          <p:cNvSpPr txBox="1"/>
          <p:nvPr userDrawn="1"/>
        </p:nvSpPr>
        <p:spPr>
          <a:xfrm>
            <a:off x="2737971" y="5209719"/>
            <a:ext cx="1934166" cy="415498"/>
          </a:xfrm>
          <a:prstGeom prst="rect">
            <a:avLst/>
          </a:prstGeom>
          <a:noFill/>
          <a:ln>
            <a:noFill/>
          </a:ln>
        </p:spPr>
        <p:txBody>
          <a:bodyPr wrap="square" rtlCol="0">
            <a:spAutoFit/>
          </a:bodyPr>
          <a:lstStyle/>
          <a:p>
            <a:r>
              <a:rPr lang="en-US" sz="2100" dirty="0">
                <a:solidFill>
                  <a:schemeClr val="bg1"/>
                </a:solidFill>
                <a:latin typeface="Century Gothic" panose="020B0502020202020204" pitchFamily="34" charset="0"/>
              </a:rPr>
              <a:t>Milestone</a:t>
            </a:r>
          </a:p>
        </p:txBody>
      </p:sp>
      <p:sp>
        <p:nvSpPr>
          <p:cNvPr id="90" name="TextBox 89">
            <a:extLst>
              <a:ext uri="{FF2B5EF4-FFF2-40B4-BE49-F238E27FC236}">
                <a16:creationId xmlns:a16="http://schemas.microsoft.com/office/drawing/2014/main" id="{8127F087-B9EA-6EAC-9B63-6419D5E25AF2}"/>
              </a:ext>
            </a:extLst>
          </p:cNvPr>
          <p:cNvSpPr txBox="1"/>
          <p:nvPr userDrawn="1"/>
        </p:nvSpPr>
        <p:spPr>
          <a:xfrm>
            <a:off x="5098124" y="6135728"/>
            <a:ext cx="1934166" cy="415498"/>
          </a:xfrm>
          <a:prstGeom prst="rect">
            <a:avLst/>
          </a:prstGeom>
          <a:noFill/>
          <a:ln>
            <a:noFill/>
          </a:ln>
        </p:spPr>
        <p:txBody>
          <a:bodyPr wrap="square" rtlCol="0">
            <a:spAutoFit/>
          </a:bodyPr>
          <a:lstStyle/>
          <a:p>
            <a:r>
              <a:rPr lang="en-US" sz="2100" dirty="0">
                <a:solidFill>
                  <a:schemeClr val="bg1"/>
                </a:solidFill>
                <a:latin typeface="Century Gothic" panose="020B0502020202020204" pitchFamily="34" charset="0"/>
              </a:rPr>
              <a:t>Milestone</a:t>
            </a:r>
          </a:p>
        </p:txBody>
      </p:sp>
      <p:sp>
        <p:nvSpPr>
          <p:cNvPr id="91" name="TextBox 90">
            <a:extLst>
              <a:ext uri="{FF2B5EF4-FFF2-40B4-BE49-F238E27FC236}">
                <a16:creationId xmlns:a16="http://schemas.microsoft.com/office/drawing/2014/main" id="{0B8EF099-01EB-C646-EA49-66632CF8849F}"/>
              </a:ext>
            </a:extLst>
          </p:cNvPr>
          <p:cNvSpPr txBox="1"/>
          <p:nvPr userDrawn="1"/>
        </p:nvSpPr>
        <p:spPr>
          <a:xfrm>
            <a:off x="5650140" y="5111135"/>
            <a:ext cx="1934166" cy="415498"/>
          </a:xfrm>
          <a:prstGeom prst="rect">
            <a:avLst/>
          </a:prstGeom>
          <a:noFill/>
          <a:ln>
            <a:noFill/>
          </a:ln>
        </p:spPr>
        <p:txBody>
          <a:bodyPr wrap="square" rtlCol="0">
            <a:spAutoFit/>
          </a:bodyPr>
          <a:lstStyle/>
          <a:p>
            <a:r>
              <a:rPr lang="en-US" sz="2100" dirty="0">
                <a:solidFill>
                  <a:schemeClr val="bg1"/>
                </a:solidFill>
                <a:latin typeface="Century Gothic" panose="020B0502020202020204" pitchFamily="34" charset="0"/>
              </a:rPr>
              <a:t>Milestone</a:t>
            </a:r>
          </a:p>
        </p:txBody>
      </p:sp>
      <p:sp>
        <p:nvSpPr>
          <p:cNvPr id="92" name="TextBox 91">
            <a:extLst>
              <a:ext uri="{FF2B5EF4-FFF2-40B4-BE49-F238E27FC236}">
                <a16:creationId xmlns:a16="http://schemas.microsoft.com/office/drawing/2014/main" id="{7E0D64BA-A8BF-E634-98C2-713336B0FB85}"/>
              </a:ext>
            </a:extLst>
          </p:cNvPr>
          <p:cNvSpPr txBox="1"/>
          <p:nvPr userDrawn="1"/>
        </p:nvSpPr>
        <p:spPr>
          <a:xfrm>
            <a:off x="6707501" y="4408497"/>
            <a:ext cx="1934166" cy="415498"/>
          </a:xfrm>
          <a:prstGeom prst="rect">
            <a:avLst/>
          </a:prstGeom>
          <a:noFill/>
          <a:ln>
            <a:noFill/>
          </a:ln>
        </p:spPr>
        <p:txBody>
          <a:bodyPr wrap="square" rtlCol="0">
            <a:spAutoFit/>
          </a:bodyPr>
          <a:lstStyle/>
          <a:p>
            <a:r>
              <a:rPr lang="en-US" sz="2100" dirty="0">
                <a:solidFill>
                  <a:schemeClr val="bg1"/>
                </a:solidFill>
                <a:latin typeface="Century Gothic" panose="020B0502020202020204" pitchFamily="34" charset="0"/>
              </a:rPr>
              <a:t>Milestone</a:t>
            </a:r>
          </a:p>
        </p:txBody>
      </p:sp>
      <p:sp>
        <p:nvSpPr>
          <p:cNvPr id="93" name="TextBox 92">
            <a:extLst>
              <a:ext uri="{FF2B5EF4-FFF2-40B4-BE49-F238E27FC236}">
                <a16:creationId xmlns:a16="http://schemas.microsoft.com/office/drawing/2014/main" id="{8C466B18-0486-D95F-F452-87A48FA5B17C}"/>
              </a:ext>
            </a:extLst>
          </p:cNvPr>
          <p:cNvSpPr txBox="1"/>
          <p:nvPr userDrawn="1"/>
        </p:nvSpPr>
        <p:spPr>
          <a:xfrm>
            <a:off x="7684892" y="5803382"/>
            <a:ext cx="1934166" cy="415498"/>
          </a:xfrm>
          <a:prstGeom prst="rect">
            <a:avLst/>
          </a:prstGeom>
          <a:noFill/>
          <a:ln>
            <a:noFill/>
          </a:ln>
        </p:spPr>
        <p:txBody>
          <a:bodyPr wrap="square" rtlCol="0">
            <a:spAutoFit/>
          </a:bodyPr>
          <a:lstStyle/>
          <a:p>
            <a:r>
              <a:rPr lang="en-US" sz="2100" dirty="0">
                <a:solidFill>
                  <a:schemeClr val="bg1"/>
                </a:solidFill>
                <a:latin typeface="Century Gothic" panose="020B0502020202020204" pitchFamily="34" charset="0"/>
              </a:rPr>
              <a:t>Milestone</a:t>
            </a:r>
          </a:p>
        </p:txBody>
      </p:sp>
      <p:sp>
        <p:nvSpPr>
          <p:cNvPr id="94" name="TextBox 93">
            <a:extLst>
              <a:ext uri="{FF2B5EF4-FFF2-40B4-BE49-F238E27FC236}">
                <a16:creationId xmlns:a16="http://schemas.microsoft.com/office/drawing/2014/main" id="{E61D9020-ECAC-0190-4EF0-F270F6484273}"/>
              </a:ext>
            </a:extLst>
          </p:cNvPr>
          <p:cNvSpPr txBox="1"/>
          <p:nvPr userDrawn="1"/>
        </p:nvSpPr>
        <p:spPr>
          <a:xfrm>
            <a:off x="10397981" y="6574446"/>
            <a:ext cx="1934166" cy="415498"/>
          </a:xfrm>
          <a:prstGeom prst="rect">
            <a:avLst/>
          </a:prstGeom>
          <a:noFill/>
          <a:ln>
            <a:noFill/>
          </a:ln>
        </p:spPr>
        <p:txBody>
          <a:bodyPr wrap="square" rtlCol="0">
            <a:spAutoFit/>
          </a:bodyPr>
          <a:lstStyle/>
          <a:p>
            <a:r>
              <a:rPr lang="en-US" sz="2100" dirty="0">
                <a:solidFill>
                  <a:schemeClr val="bg1"/>
                </a:solidFill>
                <a:latin typeface="Century Gothic" panose="020B0502020202020204" pitchFamily="34" charset="0"/>
              </a:rPr>
              <a:t>Milestone</a:t>
            </a:r>
          </a:p>
        </p:txBody>
      </p:sp>
      <p:sp>
        <p:nvSpPr>
          <p:cNvPr id="95" name="TextBox 94">
            <a:extLst>
              <a:ext uri="{FF2B5EF4-FFF2-40B4-BE49-F238E27FC236}">
                <a16:creationId xmlns:a16="http://schemas.microsoft.com/office/drawing/2014/main" id="{E3821B5C-4776-6DAC-3608-DBDA80A8BEF5}"/>
              </a:ext>
            </a:extLst>
          </p:cNvPr>
          <p:cNvSpPr txBox="1"/>
          <p:nvPr userDrawn="1"/>
        </p:nvSpPr>
        <p:spPr>
          <a:xfrm>
            <a:off x="11036007" y="5469093"/>
            <a:ext cx="1934166" cy="415498"/>
          </a:xfrm>
          <a:prstGeom prst="rect">
            <a:avLst/>
          </a:prstGeom>
          <a:noFill/>
          <a:ln>
            <a:noFill/>
          </a:ln>
        </p:spPr>
        <p:txBody>
          <a:bodyPr wrap="square" rtlCol="0">
            <a:spAutoFit/>
          </a:bodyPr>
          <a:lstStyle/>
          <a:p>
            <a:r>
              <a:rPr lang="en-US" sz="2100" dirty="0">
                <a:solidFill>
                  <a:schemeClr val="bg1"/>
                </a:solidFill>
                <a:latin typeface="Century Gothic" panose="020B0502020202020204" pitchFamily="34" charset="0"/>
              </a:rPr>
              <a:t>Milestone</a:t>
            </a:r>
          </a:p>
        </p:txBody>
      </p:sp>
      <p:sp>
        <p:nvSpPr>
          <p:cNvPr id="96" name="TextBox 95">
            <a:extLst>
              <a:ext uri="{FF2B5EF4-FFF2-40B4-BE49-F238E27FC236}">
                <a16:creationId xmlns:a16="http://schemas.microsoft.com/office/drawing/2014/main" id="{9297186F-0783-1262-2C57-1090E0B34393}"/>
              </a:ext>
            </a:extLst>
          </p:cNvPr>
          <p:cNvSpPr txBox="1"/>
          <p:nvPr userDrawn="1"/>
        </p:nvSpPr>
        <p:spPr>
          <a:xfrm>
            <a:off x="11934030" y="4363742"/>
            <a:ext cx="1934166" cy="415498"/>
          </a:xfrm>
          <a:prstGeom prst="rect">
            <a:avLst/>
          </a:prstGeom>
          <a:noFill/>
          <a:ln>
            <a:noFill/>
          </a:ln>
        </p:spPr>
        <p:txBody>
          <a:bodyPr wrap="square" rtlCol="0">
            <a:spAutoFit/>
          </a:bodyPr>
          <a:lstStyle/>
          <a:p>
            <a:r>
              <a:rPr lang="en-US" sz="2100" dirty="0">
                <a:solidFill>
                  <a:schemeClr val="bg1"/>
                </a:solidFill>
                <a:latin typeface="Century Gothic" panose="020B0502020202020204" pitchFamily="34" charset="0"/>
              </a:rPr>
              <a:t>Milestone</a:t>
            </a:r>
          </a:p>
        </p:txBody>
      </p:sp>
      <p:sp>
        <p:nvSpPr>
          <p:cNvPr id="97" name="TextBox 96">
            <a:extLst>
              <a:ext uri="{FF2B5EF4-FFF2-40B4-BE49-F238E27FC236}">
                <a16:creationId xmlns:a16="http://schemas.microsoft.com/office/drawing/2014/main" id="{B7EC0DBC-D5FA-B5C4-3023-B51490E6767A}"/>
              </a:ext>
            </a:extLst>
          </p:cNvPr>
          <p:cNvSpPr txBox="1"/>
          <p:nvPr userDrawn="1"/>
        </p:nvSpPr>
        <p:spPr>
          <a:xfrm>
            <a:off x="13353642" y="6719498"/>
            <a:ext cx="1934166" cy="415498"/>
          </a:xfrm>
          <a:prstGeom prst="rect">
            <a:avLst/>
          </a:prstGeom>
          <a:noFill/>
          <a:ln>
            <a:noFill/>
          </a:ln>
        </p:spPr>
        <p:txBody>
          <a:bodyPr wrap="square" rtlCol="0">
            <a:spAutoFit/>
          </a:bodyPr>
          <a:lstStyle/>
          <a:p>
            <a:r>
              <a:rPr lang="en-US" sz="2100" dirty="0">
                <a:solidFill>
                  <a:schemeClr val="bg1"/>
                </a:solidFill>
                <a:latin typeface="Century Gothic" panose="020B0502020202020204" pitchFamily="34" charset="0"/>
              </a:rPr>
              <a:t>Milestone</a:t>
            </a:r>
          </a:p>
        </p:txBody>
      </p:sp>
      <p:sp>
        <p:nvSpPr>
          <p:cNvPr id="98" name="TextBox 97">
            <a:extLst>
              <a:ext uri="{FF2B5EF4-FFF2-40B4-BE49-F238E27FC236}">
                <a16:creationId xmlns:a16="http://schemas.microsoft.com/office/drawing/2014/main" id="{C965E4C6-0EE7-FD00-8C86-90E377B2B86C}"/>
              </a:ext>
            </a:extLst>
          </p:cNvPr>
          <p:cNvSpPr txBox="1"/>
          <p:nvPr userDrawn="1"/>
        </p:nvSpPr>
        <p:spPr>
          <a:xfrm>
            <a:off x="14286041" y="5513954"/>
            <a:ext cx="1934166" cy="415498"/>
          </a:xfrm>
          <a:prstGeom prst="rect">
            <a:avLst/>
          </a:prstGeom>
          <a:noFill/>
          <a:ln>
            <a:noFill/>
          </a:ln>
        </p:spPr>
        <p:txBody>
          <a:bodyPr wrap="square" rtlCol="0">
            <a:spAutoFit/>
          </a:bodyPr>
          <a:lstStyle/>
          <a:p>
            <a:r>
              <a:rPr lang="en-US" sz="2100" dirty="0">
                <a:solidFill>
                  <a:schemeClr val="bg1"/>
                </a:solidFill>
                <a:latin typeface="Century Gothic" panose="020B0502020202020204" pitchFamily="34" charset="0"/>
              </a:rPr>
              <a:t>Milestone</a:t>
            </a:r>
          </a:p>
        </p:txBody>
      </p:sp>
      <p:sp>
        <p:nvSpPr>
          <p:cNvPr id="99" name="TextBox 98">
            <a:extLst>
              <a:ext uri="{FF2B5EF4-FFF2-40B4-BE49-F238E27FC236}">
                <a16:creationId xmlns:a16="http://schemas.microsoft.com/office/drawing/2014/main" id="{868B39CD-1DDD-42A9-9C99-85A24CC0BDC1}"/>
              </a:ext>
            </a:extLst>
          </p:cNvPr>
          <p:cNvSpPr txBox="1"/>
          <p:nvPr userDrawn="1"/>
        </p:nvSpPr>
        <p:spPr>
          <a:xfrm>
            <a:off x="15301478" y="4408497"/>
            <a:ext cx="1934166" cy="415498"/>
          </a:xfrm>
          <a:prstGeom prst="rect">
            <a:avLst/>
          </a:prstGeom>
          <a:noFill/>
          <a:ln>
            <a:noFill/>
          </a:ln>
        </p:spPr>
        <p:txBody>
          <a:bodyPr wrap="square" rtlCol="0">
            <a:spAutoFit/>
          </a:bodyPr>
          <a:lstStyle/>
          <a:p>
            <a:r>
              <a:rPr lang="en-US" sz="2100" dirty="0">
                <a:solidFill>
                  <a:schemeClr val="bg1"/>
                </a:solidFill>
                <a:latin typeface="Century Gothic" panose="020B0502020202020204" pitchFamily="34" charset="0"/>
              </a:rPr>
              <a:t>Milestone</a:t>
            </a:r>
          </a:p>
        </p:txBody>
      </p:sp>
      <p:sp>
        <p:nvSpPr>
          <p:cNvPr id="4" name="Text Placeholder 5">
            <a:extLst>
              <a:ext uri="{FF2B5EF4-FFF2-40B4-BE49-F238E27FC236}">
                <a16:creationId xmlns:a16="http://schemas.microsoft.com/office/drawing/2014/main" id="{AF6EFC6D-8081-AE33-FD2E-552CA300A36F}"/>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Tree>
    <p:extLst>
      <p:ext uri="{BB962C8B-B14F-4D97-AF65-F5344CB8AC3E}">
        <p14:creationId xmlns:p14="http://schemas.microsoft.com/office/powerpoint/2010/main" val="22919762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Slide: 3 Columns">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20F70F-CFA1-FA5C-E819-111EB8146F1B}"/>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3" name="Text Placeholder 15">
            <a:extLst>
              <a:ext uri="{FF2B5EF4-FFF2-40B4-BE49-F238E27FC236}">
                <a16:creationId xmlns:a16="http://schemas.microsoft.com/office/drawing/2014/main" id="{FC14D8F9-3400-4BF2-AF49-BC760EFE54B5}"/>
              </a:ext>
            </a:extLst>
          </p:cNvPr>
          <p:cNvSpPr>
            <a:spLocks noGrp="1"/>
          </p:cNvSpPr>
          <p:nvPr>
            <p:ph type="body" sz="quarter" idx="13" hasCustomPrompt="1"/>
          </p:nvPr>
        </p:nvSpPr>
        <p:spPr>
          <a:xfrm>
            <a:off x="935268" y="2737046"/>
            <a:ext cx="4845648" cy="5353050"/>
          </a:xfrm>
          <a:prstGeom prst="rect">
            <a:avLst/>
          </a:prstGeom>
          <a:solidFill>
            <a:srgbClr val="10587D"/>
          </a:solidFill>
        </p:spPr>
        <p:txBody>
          <a:bodyPr lIns="0" rIns="0" anchor="t" anchorCtr="0"/>
          <a:lstStyle>
            <a:lvl1pPr marL="342900" indent="0" algn="l">
              <a:buNone/>
              <a:defRPr sz="3600" b="0" i="0" baseline="0">
                <a:solidFill>
                  <a:schemeClr val="bg1"/>
                </a:solidFill>
                <a:latin typeface="+mj-lt"/>
                <a:ea typeface="Gill Sans SemiBold"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a:t>
            </a:r>
          </a:p>
        </p:txBody>
      </p:sp>
      <p:sp>
        <p:nvSpPr>
          <p:cNvPr id="6" name="Text Placeholder 5">
            <a:extLst>
              <a:ext uri="{FF2B5EF4-FFF2-40B4-BE49-F238E27FC236}">
                <a16:creationId xmlns:a16="http://schemas.microsoft.com/office/drawing/2014/main" id="{E0F22B3A-749B-2FB1-ACFF-9731127C42A9}"/>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a:t>Header</a:t>
            </a:r>
          </a:p>
        </p:txBody>
      </p:sp>
      <p:sp>
        <p:nvSpPr>
          <p:cNvPr id="11" name="Text Placeholder 5">
            <a:extLst>
              <a:ext uri="{FF2B5EF4-FFF2-40B4-BE49-F238E27FC236}">
                <a16:creationId xmlns:a16="http://schemas.microsoft.com/office/drawing/2014/main" id="{6915EC74-4290-82B9-35BC-0359BD146746}"/>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14" name="Text Placeholder 15">
            <a:extLst>
              <a:ext uri="{FF2B5EF4-FFF2-40B4-BE49-F238E27FC236}">
                <a16:creationId xmlns:a16="http://schemas.microsoft.com/office/drawing/2014/main" id="{8E2CEB49-057F-6F81-24DC-007A1F5B77C7}"/>
              </a:ext>
            </a:extLst>
          </p:cNvPr>
          <p:cNvSpPr>
            <a:spLocks noGrp="1"/>
          </p:cNvSpPr>
          <p:nvPr>
            <p:ph type="body" sz="quarter" idx="25" hasCustomPrompt="1"/>
          </p:nvPr>
        </p:nvSpPr>
        <p:spPr>
          <a:xfrm>
            <a:off x="6721176" y="2737046"/>
            <a:ext cx="4845648" cy="5353050"/>
          </a:xfrm>
          <a:prstGeom prst="rect">
            <a:avLst/>
          </a:prstGeom>
          <a:solidFill>
            <a:srgbClr val="10587D"/>
          </a:solidFill>
        </p:spPr>
        <p:txBody>
          <a:bodyPr lIns="0" rIns="0" anchor="t" anchorCtr="0"/>
          <a:lstStyle>
            <a:lvl1pPr marL="342900" indent="0" algn="l">
              <a:buNone/>
              <a:defRPr sz="3600" b="0" i="0" baseline="0">
                <a:solidFill>
                  <a:schemeClr val="bg1"/>
                </a:solidFill>
                <a:latin typeface="+mj-lt"/>
                <a:ea typeface="Gill Sans SemiBold"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a:t>
            </a:r>
          </a:p>
        </p:txBody>
      </p:sp>
      <p:sp>
        <p:nvSpPr>
          <p:cNvPr id="15" name="Text Placeholder 15">
            <a:extLst>
              <a:ext uri="{FF2B5EF4-FFF2-40B4-BE49-F238E27FC236}">
                <a16:creationId xmlns:a16="http://schemas.microsoft.com/office/drawing/2014/main" id="{2B681EE4-4328-0119-7CF6-5E708559758A}"/>
              </a:ext>
            </a:extLst>
          </p:cNvPr>
          <p:cNvSpPr>
            <a:spLocks noGrp="1"/>
          </p:cNvSpPr>
          <p:nvPr>
            <p:ph type="body" sz="quarter" idx="26" hasCustomPrompt="1"/>
          </p:nvPr>
        </p:nvSpPr>
        <p:spPr>
          <a:xfrm>
            <a:off x="12507084" y="2737046"/>
            <a:ext cx="4845648" cy="5353050"/>
          </a:xfrm>
          <a:prstGeom prst="rect">
            <a:avLst/>
          </a:prstGeom>
          <a:solidFill>
            <a:srgbClr val="10587D"/>
          </a:solidFill>
        </p:spPr>
        <p:txBody>
          <a:bodyPr lIns="0" rIns="0" anchor="t" anchorCtr="0"/>
          <a:lstStyle>
            <a:lvl1pPr marL="342900" indent="0" algn="l">
              <a:buNone/>
              <a:defRPr sz="3600" b="0" i="0" baseline="0">
                <a:solidFill>
                  <a:schemeClr val="bg1"/>
                </a:solidFill>
                <a:latin typeface="+mj-lt"/>
                <a:ea typeface="Gill Sans SemiBold"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a:t>
            </a:r>
          </a:p>
        </p:txBody>
      </p:sp>
      <p:sp>
        <p:nvSpPr>
          <p:cNvPr id="17" name="Text Placeholder 16">
            <a:extLst>
              <a:ext uri="{FF2B5EF4-FFF2-40B4-BE49-F238E27FC236}">
                <a16:creationId xmlns:a16="http://schemas.microsoft.com/office/drawing/2014/main" id="{5E248ADB-AFF5-BC07-FB81-289DE0029521}"/>
              </a:ext>
            </a:extLst>
          </p:cNvPr>
          <p:cNvSpPr>
            <a:spLocks noGrp="1"/>
          </p:cNvSpPr>
          <p:nvPr>
            <p:ph type="body" sz="quarter" idx="27" hasCustomPrompt="1"/>
          </p:nvPr>
        </p:nvSpPr>
        <p:spPr>
          <a:xfrm>
            <a:off x="935832" y="2843213"/>
            <a:ext cx="4845843" cy="666750"/>
          </a:xfrm>
          <a:prstGeom prst="rect">
            <a:avLst/>
          </a:prstGeom>
        </p:spPr>
        <p:txBody>
          <a:bodyPr/>
          <a:lstStyle>
            <a:lvl1pPr marL="0" indent="0" algn="ctr">
              <a:buNone/>
              <a:defRPr sz="3600">
                <a:solidFill>
                  <a:schemeClr val="bg1"/>
                </a:solidFill>
                <a:latin typeface="Roboto" panose="02000000000000000000" pitchFamily="2" charset="0"/>
                <a:ea typeface="Roboto" panose="02000000000000000000" pitchFamily="2" charset="0"/>
              </a:defRPr>
            </a:lvl1pPr>
          </a:lstStyle>
          <a:p>
            <a:pPr lvl="0"/>
            <a:r>
              <a:rPr lang="en-US"/>
              <a:t>Using Callout Boxes</a:t>
            </a:r>
          </a:p>
        </p:txBody>
      </p:sp>
      <p:sp>
        <p:nvSpPr>
          <p:cNvPr id="18" name="Text Placeholder 16">
            <a:extLst>
              <a:ext uri="{FF2B5EF4-FFF2-40B4-BE49-F238E27FC236}">
                <a16:creationId xmlns:a16="http://schemas.microsoft.com/office/drawing/2014/main" id="{D2DC5E11-7922-4F15-228D-6CA4D8A9B163}"/>
              </a:ext>
            </a:extLst>
          </p:cNvPr>
          <p:cNvSpPr>
            <a:spLocks noGrp="1"/>
          </p:cNvSpPr>
          <p:nvPr>
            <p:ph type="body" sz="quarter" idx="28" hasCustomPrompt="1"/>
          </p:nvPr>
        </p:nvSpPr>
        <p:spPr>
          <a:xfrm>
            <a:off x="935073" y="3699293"/>
            <a:ext cx="4845843" cy="4193718"/>
          </a:xfrm>
          <a:prstGeom prst="rect">
            <a:avLst/>
          </a:prstGeom>
        </p:spPr>
        <p:txBody>
          <a:bodyPr/>
          <a:lstStyle>
            <a:lvl1pPr marL="428625" indent="-428625">
              <a:buFont typeface="Arial" panose="020B0604020202020204" pitchFamily="34" charset="0"/>
              <a:buChar char="•"/>
              <a:defRPr sz="2400">
                <a:solidFill>
                  <a:schemeClr val="bg1"/>
                </a:solidFill>
                <a:latin typeface="Roboto" panose="02000000000000000000" pitchFamily="2" charset="0"/>
                <a:ea typeface="Roboto" panose="02000000000000000000" pitchFamily="2" charset="0"/>
              </a:defRPr>
            </a:lvl1pPr>
          </a:lstStyle>
          <a:p>
            <a:pPr lvl="0"/>
            <a:r>
              <a:rPr lang="en-US"/>
              <a:t>Ideal for bullet point lists comparing different concepts.</a:t>
            </a:r>
          </a:p>
        </p:txBody>
      </p:sp>
      <p:sp>
        <p:nvSpPr>
          <p:cNvPr id="21" name="Text Placeholder 16">
            <a:extLst>
              <a:ext uri="{FF2B5EF4-FFF2-40B4-BE49-F238E27FC236}">
                <a16:creationId xmlns:a16="http://schemas.microsoft.com/office/drawing/2014/main" id="{1D824540-ACD0-FB02-9BD8-162F0A623F05}"/>
              </a:ext>
            </a:extLst>
          </p:cNvPr>
          <p:cNvSpPr>
            <a:spLocks noGrp="1"/>
          </p:cNvSpPr>
          <p:nvPr>
            <p:ph type="body" sz="quarter" idx="29" hasCustomPrompt="1"/>
          </p:nvPr>
        </p:nvSpPr>
        <p:spPr>
          <a:xfrm>
            <a:off x="6720981" y="2843213"/>
            <a:ext cx="4845843" cy="666750"/>
          </a:xfrm>
          <a:prstGeom prst="rect">
            <a:avLst/>
          </a:prstGeom>
        </p:spPr>
        <p:txBody>
          <a:bodyPr/>
          <a:lstStyle>
            <a:lvl1pPr marL="0" indent="0" algn="ctr">
              <a:buNone/>
              <a:defRPr sz="3600">
                <a:solidFill>
                  <a:schemeClr val="bg1"/>
                </a:solidFill>
                <a:latin typeface="Roboto" panose="02000000000000000000" pitchFamily="2" charset="0"/>
                <a:ea typeface="Roboto" panose="02000000000000000000" pitchFamily="2" charset="0"/>
              </a:defRPr>
            </a:lvl1pPr>
          </a:lstStyle>
          <a:p>
            <a:pPr lvl="0"/>
            <a:r>
              <a:rPr lang="en-US"/>
              <a:t>Title</a:t>
            </a:r>
          </a:p>
        </p:txBody>
      </p:sp>
      <p:sp>
        <p:nvSpPr>
          <p:cNvPr id="22" name="Text Placeholder 16">
            <a:extLst>
              <a:ext uri="{FF2B5EF4-FFF2-40B4-BE49-F238E27FC236}">
                <a16:creationId xmlns:a16="http://schemas.microsoft.com/office/drawing/2014/main" id="{4EF06137-AA38-0115-132B-D830186A47C6}"/>
              </a:ext>
            </a:extLst>
          </p:cNvPr>
          <p:cNvSpPr>
            <a:spLocks noGrp="1"/>
          </p:cNvSpPr>
          <p:nvPr>
            <p:ph type="body" sz="quarter" idx="30" hasCustomPrompt="1"/>
          </p:nvPr>
        </p:nvSpPr>
        <p:spPr>
          <a:xfrm>
            <a:off x="6720222" y="3699293"/>
            <a:ext cx="4845843" cy="4193718"/>
          </a:xfrm>
          <a:prstGeom prst="rect">
            <a:avLst/>
          </a:prstGeom>
        </p:spPr>
        <p:txBody>
          <a:bodyPr/>
          <a:lstStyle>
            <a:lvl1pPr marL="428625" indent="-428625">
              <a:buFont typeface="Arial" panose="020B0604020202020204" pitchFamily="34" charset="0"/>
              <a:buChar char="•"/>
              <a:defRPr sz="2400">
                <a:solidFill>
                  <a:schemeClr val="bg1"/>
                </a:solidFill>
                <a:latin typeface="Roboto" panose="02000000000000000000" pitchFamily="2" charset="0"/>
                <a:ea typeface="Roboto" panose="02000000000000000000" pitchFamily="2"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lvl="0"/>
            <a:endParaRPr lang="en-US"/>
          </a:p>
        </p:txBody>
      </p:sp>
      <p:sp>
        <p:nvSpPr>
          <p:cNvPr id="23" name="Text Placeholder 16">
            <a:extLst>
              <a:ext uri="{FF2B5EF4-FFF2-40B4-BE49-F238E27FC236}">
                <a16:creationId xmlns:a16="http://schemas.microsoft.com/office/drawing/2014/main" id="{D527EDC2-48AE-0B7C-65F7-75B6E528EBE4}"/>
              </a:ext>
            </a:extLst>
          </p:cNvPr>
          <p:cNvSpPr>
            <a:spLocks noGrp="1"/>
          </p:cNvSpPr>
          <p:nvPr>
            <p:ph type="body" sz="quarter" idx="31" hasCustomPrompt="1"/>
          </p:nvPr>
        </p:nvSpPr>
        <p:spPr>
          <a:xfrm>
            <a:off x="12507084" y="2843213"/>
            <a:ext cx="4845843" cy="666750"/>
          </a:xfrm>
          <a:prstGeom prst="rect">
            <a:avLst/>
          </a:prstGeom>
        </p:spPr>
        <p:txBody>
          <a:bodyPr/>
          <a:lstStyle>
            <a:lvl1pPr marL="0" indent="0" algn="ctr">
              <a:buNone/>
              <a:defRPr sz="3600">
                <a:solidFill>
                  <a:schemeClr val="bg1"/>
                </a:solidFill>
                <a:latin typeface="Roboto" panose="02000000000000000000" pitchFamily="2" charset="0"/>
                <a:ea typeface="Roboto" panose="02000000000000000000" pitchFamily="2" charset="0"/>
              </a:defRPr>
            </a:lvl1pPr>
          </a:lstStyle>
          <a:p>
            <a:pPr lvl="0"/>
            <a:r>
              <a:rPr lang="en-US"/>
              <a:t>Title</a:t>
            </a:r>
          </a:p>
        </p:txBody>
      </p:sp>
      <p:sp>
        <p:nvSpPr>
          <p:cNvPr id="24" name="Text Placeholder 16">
            <a:extLst>
              <a:ext uri="{FF2B5EF4-FFF2-40B4-BE49-F238E27FC236}">
                <a16:creationId xmlns:a16="http://schemas.microsoft.com/office/drawing/2014/main" id="{74355585-4CBE-B4FC-73DA-50840762598A}"/>
              </a:ext>
            </a:extLst>
          </p:cNvPr>
          <p:cNvSpPr>
            <a:spLocks noGrp="1"/>
          </p:cNvSpPr>
          <p:nvPr>
            <p:ph type="body" sz="quarter" idx="32" hasCustomPrompt="1"/>
          </p:nvPr>
        </p:nvSpPr>
        <p:spPr>
          <a:xfrm>
            <a:off x="12506325" y="3699293"/>
            <a:ext cx="4845843" cy="4193718"/>
          </a:xfrm>
          <a:prstGeom prst="rect">
            <a:avLst/>
          </a:prstGeom>
        </p:spPr>
        <p:txBody>
          <a:bodyPr/>
          <a:lstStyle>
            <a:lvl1pPr marL="428625" indent="-428625">
              <a:buFont typeface="Arial" panose="020B0604020202020204" pitchFamily="34" charset="0"/>
              <a:buChar char="•"/>
              <a:defRPr sz="2400">
                <a:solidFill>
                  <a:schemeClr val="bg1"/>
                </a:solidFill>
                <a:latin typeface="Roboto" panose="02000000000000000000" pitchFamily="2" charset="0"/>
                <a:ea typeface="Roboto" panose="02000000000000000000" pitchFamily="2" charset="0"/>
              </a:defRPr>
            </a:lvl1pPr>
          </a:lstStyle>
          <a:p>
            <a:pPr lvl="0"/>
            <a:r>
              <a:rPr lang="en-US"/>
              <a:t>Lorem ipsum dolor sit amet, consectetuer adipiscing elit. Maecenas porttitor congue massa. Fusce posuere, magna sed pulvinar ultricies, purus lectus malesuada libero, sit amet commodo magna eros quis urna.</a:t>
            </a:r>
          </a:p>
          <a:p>
            <a:pPr lvl="0"/>
            <a:endParaRPr lang="en-US"/>
          </a:p>
        </p:txBody>
      </p:sp>
    </p:spTree>
    <p:extLst>
      <p:ext uri="{BB962C8B-B14F-4D97-AF65-F5344CB8AC3E}">
        <p14:creationId xmlns:p14="http://schemas.microsoft.com/office/powerpoint/2010/main" val="24564998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Slide: Left Pictur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98E5574D-F1BD-F077-70B9-72AF3FFB9CBF}"/>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3" name="Text Placeholder 5">
            <a:extLst>
              <a:ext uri="{FF2B5EF4-FFF2-40B4-BE49-F238E27FC236}">
                <a16:creationId xmlns:a16="http://schemas.microsoft.com/office/drawing/2014/main" id="{82786CE3-7F0B-DC1B-46C8-961C2DA17990}"/>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4" name="Text Placeholder 5">
            <a:extLst>
              <a:ext uri="{FF2B5EF4-FFF2-40B4-BE49-F238E27FC236}">
                <a16:creationId xmlns:a16="http://schemas.microsoft.com/office/drawing/2014/main" id="{170D643D-94F1-0380-7BEF-BD083467A1CB}"/>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6" name="Picture Placeholder 5">
            <a:extLst>
              <a:ext uri="{FF2B5EF4-FFF2-40B4-BE49-F238E27FC236}">
                <a16:creationId xmlns:a16="http://schemas.microsoft.com/office/drawing/2014/main" id="{B23150AF-DFDB-030D-7E71-81A16B46D4A7}"/>
              </a:ext>
            </a:extLst>
          </p:cNvPr>
          <p:cNvSpPr>
            <a:spLocks noGrp="1"/>
          </p:cNvSpPr>
          <p:nvPr>
            <p:ph type="pic" sz="quarter" idx="25"/>
          </p:nvPr>
        </p:nvSpPr>
        <p:spPr>
          <a:xfrm>
            <a:off x="942976" y="3138489"/>
            <a:ext cx="7567613" cy="4536282"/>
          </a:xfrm>
          <a:prstGeom prst="rect">
            <a:avLst/>
          </a:prstGeom>
        </p:spPr>
        <p:txBody>
          <a:bodyPr/>
          <a:lstStyle>
            <a:lvl1pPr>
              <a:defRPr>
                <a:solidFill>
                  <a:srgbClr val="10587D"/>
                </a:solidFill>
                <a:latin typeface="Roboto" panose="02000000000000000000" pitchFamily="2" charset="0"/>
                <a:ea typeface="Roboto" panose="02000000000000000000" pitchFamily="2" charset="0"/>
              </a:defRPr>
            </a:lvl1pPr>
          </a:lstStyle>
          <a:p>
            <a:r>
              <a:rPr lang="en-US"/>
              <a:t>Click icon to add picture</a:t>
            </a:r>
            <a:endParaRPr lang="en-US" dirty="0"/>
          </a:p>
        </p:txBody>
      </p:sp>
      <p:sp>
        <p:nvSpPr>
          <p:cNvPr id="8" name="Text Placeholder 7">
            <a:extLst>
              <a:ext uri="{FF2B5EF4-FFF2-40B4-BE49-F238E27FC236}">
                <a16:creationId xmlns:a16="http://schemas.microsoft.com/office/drawing/2014/main" id="{E6F2D551-1726-5460-6785-1A0E538F6A0C}"/>
              </a:ext>
            </a:extLst>
          </p:cNvPr>
          <p:cNvSpPr>
            <a:spLocks noGrp="1"/>
          </p:cNvSpPr>
          <p:nvPr>
            <p:ph type="body" sz="quarter" idx="26" hasCustomPrompt="1"/>
          </p:nvPr>
        </p:nvSpPr>
        <p:spPr>
          <a:xfrm>
            <a:off x="9703595" y="3138489"/>
            <a:ext cx="7641431" cy="4536282"/>
          </a:xfrm>
          <a:prstGeom prst="rect">
            <a:avLst/>
          </a:prstGeom>
        </p:spPr>
        <p:txBody>
          <a:bodyPr/>
          <a:lstStyle>
            <a:lvl1pPr>
              <a:defRPr sz="2400">
                <a:solidFill>
                  <a:srgbClr val="10587D"/>
                </a:solidFill>
                <a:latin typeface="Roboto" panose="02000000000000000000" pitchFamily="2" charset="0"/>
                <a:ea typeface="Roboto" panose="02000000000000000000" pitchFamily="2" charset="0"/>
              </a:defRPr>
            </a:lvl1pPr>
          </a:lstStyle>
          <a:p>
            <a:pPr lvl="0"/>
            <a:r>
              <a:rPr lang="en-US" dirty="0"/>
              <a:t>Explain the picture or graphic on the left</a:t>
            </a:r>
          </a:p>
          <a:p>
            <a:pPr lvl="0"/>
            <a:r>
              <a:rPr lang="en-US" dirty="0"/>
              <a:t>Use bullet points to keep text succinct</a:t>
            </a:r>
          </a:p>
        </p:txBody>
      </p:sp>
    </p:spTree>
    <p:extLst>
      <p:ext uri="{BB962C8B-B14F-4D97-AF65-F5344CB8AC3E}">
        <p14:creationId xmlns:p14="http://schemas.microsoft.com/office/powerpoint/2010/main" val="3117687085"/>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Slide: Right Pictur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98E5574D-F1BD-F077-70B9-72AF3FFB9CBF}"/>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3" name="Text Placeholder 5">
            <a:extLst>
              <a:ext uri="{FF2B5EF4-FFF2-40B4-BE49-F238E27FC236}">
                <a16:creationId xmlns:a16="http://schemas.microsoft.com/office/drawing/2014/main" id="{82786CE3-7F0B-DC1B-46C8-961C2DA17990}"/>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4" name="Text Placeholder 5">
            <a:extLst>
              <a:ext uri="{FF2B5EF4-FFF2-40B4-BE49-F238E27FC236}">
                <a16:creationId xmlns:a16="http://schemas.microsoft.com/office/drawing/2014/main" id="{170D643D-94F1-0380-7BEF-BD083467A1CB}"/>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6" name="Picture Placeholder 5">
            <a:extLst>
              <a:ext uri="{FF2B5EF4-FFF2-40B4-BE49-F238E27FC236}">
                <a16:creationId xmlns:a16="http://schemas.microsoft.com/office/drawing/2014/main" id="{B23150AF-DFDB-030D-7E71-81A16B46D4A7}"/>
              </a:ext>
            </a:extLst>
          </p:cNvPr>
          <p:cNvSpPr>
            <a:spLocks noGrp="1"/>
          </p:cNvSpPr>
          <p:nvPr>
            <p:ph type="pic" sz="quarter" idx="25"/>
          </p:nvPr>
        </p:nvSpPr>
        <p:spPr>
          <a:xfrm>
            <a:off x="9712010" y="3138489"/>
            <a:ext cx="7567613" cy="4559529"/>
          </a:xfrm>
          <a:prstGeom prst="rect">
            <a:avLst/>
          </a:prstGeom>
        </p:spPr>
        <p:txBody>
          <a:bodyPr/>
          <a:lstStyle>
            <a:lvl1pPr>
              <a:defRPr>
                <a:solidFill>
                  <a:srgbClr val="10587D"/>
                </a:solidFill>
                <a:latin typeface="Roboto" panose="02000000000000000000" pitchFamily="2" charset="0"/>
                <a:ea typeface="Roboto" panose="02000000000000000000" pitchFamily="2" charset="0"/>
              </a:defRPr>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6353F673-F49B-A19A-B114-AB4F80B8BBCB}"/>
              </a:ext>
            </a:extLst>
          </p:cNvPr>
          <p:cNvSpPr>
            <a:spLocks noGrp="1"/>
          </p:cNvSpPr>
          <p:nvPr>
            <p:ph type="body" sz="quarter" idx="27" hasCustomPrompt="1"/>
          </p:nvPr>
        </p:nvSpPr>
        <p:spPr>
          <a:xfrm>
            <a:off x="943751" y="3138489"/>
            <a:ext cx="7567613" cy="4559529"/>
          </a:xfrm>
          <a:prstGeom prst="rect">
            <a:avLst/>
          </a:prstGeom>
        </p:spPr>
        <p:txBody>
          <a:bodyPr/>
          <a:lstStyle>
            <a:lvl1pPr>
              <a:defRPr sz="2700">
                <a:solidFill>
                  <a:srgbClr val="10587D"/>
                </a:solidFill>
                <a:latin typeface="Roboto" panose="02000000000000000000" pitchFamily="2" charset="0"/>
                <a:ea typeface="Roboto" panose="02000000000000000000" pitchFamily="2" charset="0"/>
              </a:defRPr>
            </a:lvl1pPr>
          </a:lstStyle>
          <a:p>
            <a:pPr lvl="0"/>
            <a:r>
              <a:rPr lang="en-US" dirty="0"/>
              <a:t>Explain the picture or graphic on the right</a:t>
            </a:r>
          </a:p>
          <a:p>
            <a:pPr lvl="0"/>
            <a:r>
              <a:rPr lang="en-US" dirty="0"/>
              <a:t>Use bullet points to keep text succinct</a:t>
            </a:r>
          </a:p>
        </p:txBody>
      </p:sp>
    </p:spTree>
    <p:extLst>
      <p:ext uri="{BB962C8B-B14F-4D97-AF65-F5344CB8AC3E}">
        <p14:creationId xmlns:p14="http://schemas.microsoft.com/office/powerpoint/2010/main" val="1773659383"/>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Slide: Circles">
    <p:spTree>
      <p:nvGrpSpPr>
        <p:cNvPr id="1" name=""/>
        <p:cNvGrpSpPr/>
        <p:nvPr/>
      </p:nvGrpSpPr>
      <p:grpSpPr>
        <a:xfrm>
          <a:off x="0" y="0"/>
          <a:ext cx="0" cy="0"/>
          <a:chOff x="0" y="0"/>
          <a:chExt cx="0" cy="0"/>
        </a:xfrm>
      </p:grpSpPr>
      <p:sp>
        <p:nvSpPr>
          <p:cNvPr id="19" name="Oval 18">
            <a:extLst>
              <a:ext uri="{FF2B5EF4-FFF2-40B4-BE49-F238E27FC236}">
                <a16:creationId xmlns:a16="http://schemas.microsoft.com/office/drawing/2014/main" id="{4587681A-747A-684F-0B58-3E5C15905DDB}"/>
              </a:ext>
            </a:extLst>
          </p:cNvPr>
          <p:cNvSpPr/>
          <p:nvPr userDrawn="1"/>
        </p:nvSpPr>
        <p:spPr>
          <a:xfrm>
            <a:off x="12302352" y="2555424"/>
            <a:ext cx="5486400" cy="5486400"/>
          </a:xfrm>
          <a:prstGeom prst="ellipse">
            <a:avLst/>
          </a:prstGeom>
          <a:solidFill>
            <a:srgbClr val="1058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8" name="Oval 17">
            <a:extLst>
              <a:ext uri="{FF2B5EF4-FFF2-40B4-BE49-F238E27FC236}">
                <a16:creationId xmlns:a16="http://schemas.microsoft.com/office/drawing/2014/main" id="{3F1D5D4B-436A-DD75-0272-33E6B3D6C382}"/>
              </a:ext>
            </a:extLst>
          </p:cNvPr>
          <p:cNvSpPr/>
          <p:nvPr userDrawn="1"/>
        </p:nvSpPr>
        <p:spPr>
          <a:xfrm>
            <a:off x="6384369" y="2555424"/>
            <a:ext cx="5486400" cy="5486400"/>
          </a:xfrm>
          <a:prstGeom prst="ellipse">
            <a:avLst/>
          </a:prstGeom>
          <a:solidFill>
            <a:srgbClr val="1058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cxnSp>
        <p:nvCxnSpPr>
          <p:cNvPr id="2" name="Straight Connector 1">
            <a:extLst>
              <a:ext uri="{FF2B5EF4-FFF2-40B4-BE49-F238E27FC236}">
                <a16:creationId xmlns:a16="http://schemas.microsoft.com/office/drawing/2014/main" id="{4593A602-89FC-CC18-BE87-4820909913B0}"/>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3" name="Text Placeholder 5">
            <a:extLst>
              <a:ext uri="{FF2B5EF4-FFF2-40B4-BE49-F238E27FC236}">
                <a16:creationId xmlns:a16="http://schemas.microsoft.com/office/drawing/2014/main" id="{96672571-1972-6E18-4185-2A87A34B89B8}"/>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a:t>Header</a:t>
            </a:r>
          </a:p>
        </p:txBody>
      </p:sp>
      <p:sp>
        <p:nvSpPr>
          <p:cNvPr id="4" name="Text Placeholder 5">
            <a:extLst>
              <a:ext uri="{FF2B5EF4-FFF2-40B4-BE49-F238E27FC236}">
                <a16:creationId xmlns:a16="http://schemas.microsoft.com/office/drawing/2014/main" id="{ECA99DA0-8794-FC07-B612-0AF85C5230A3}"/>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5" name="Oval 4">
            <a:extLst>
              <a:ext uri="{FF2B5EF4-FFF2-40B4-BE49-F238E27FC236}">
                <a16:creationId xmlns:a16="http://schemas.microsoft.com/office/drawing/2014/main" id="{556E7A4E-957B-F355-28C4-878BADEA2498}"/>
              </a:ext>
            </a:extLst>
          </p:cNvPr>
          <p:cNvSpPr/>
          <p:nvPr userDrawn="1"/>
        </p:nvSpPr>
        <p:spPr>
          <a:xfrm>
            <a:off x="466386" y="2555424"/>
            <a:ext cx="5486400" cy="5486400"/>
          </a:xfrm>
          <a:prstGeom prst="ellipse">
            <a:avLst/>
          </a:prstGeom>
          <a:solidFill>
            <a:srgbClr val="1058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3" name="Text Placeholder 12">
            <a:extLst>
              <a:ext uri="{FF2B5EF4-FFF2-40B4-BE49-F238E27FC236}">
                <a16:creationId xmlns:a16="http://schemas.microsoft.com/office/drawing/2014/main" id="{EC52C5B6-6A59-BF1F-C17B-890437E52A2C}"/>
              </a:ext>
            </a:extLst>
          </p:cNvPr>
          <p:cNvSpPr>
            <a:spLocks noGrp="1"/>
          </p:cNvSpPr>
          <p:nvPr>
            <p:ph type="body" sz="quarter" idx="26" hasCustomPrompt="1"/>
          </p:nvPr>
        </p:nvSpPr>
        <p:spPr>
          <a:xfrm>
            <a:off x="1450598" y="4899016"/>
            <a:ext cx="3387572" cy="1363766"/>
          </a:xfrm>
          <a:prstGeom prst="rect">
            <a:avLst/>
          </a:prstGeom>
        </p:spPr>
        <p:txBody>
          <a:bodyPr/>
          <a:lstStyle>
            <a:lvl1pPr>
              <a:defRPr sz="2400">
                <a:solidFill>
                  <a:srgbClr val="FFFFFF"/>
                </a:solidFill>
                <a:latin typeface="Roboto" panose="02000000000000000000" pitchFamily="2" charset="0"/>
                <a:ea typeface="Roboto" panose="02000000000000000000" pitchFamily="2" charset="0"/>
              </a:defRPr>
            </a:lvl1pPr>
          </a:lstStyle>
          <a:p>
            <a:pPr lvl="0"/>
            <a:r>
              <a:rPr lang="en-US"/>
              <a:t>A visual way to draw attention to your content</a:t>
            </a:r>
          </a:p>
        </p:txBody>
      </p:sp>
      <p:sp>
        <p:nvSpPr>
          <p:cNvPr id="14" name="Text Placeholder 10">
            <a:extLst>
              <a:ext uri="{FF2B5EF4-FFF2-40B4-BE49-F238E27FC236}">
                <a16:creationId xmlns:a16="http://schemas.microsoft.com/office/drawing/2014/main" id="{6508A2E8-EBDE-16D5-103A-377294C89BAC}"/>
              </a:ext>
            </a:extLst>
          </p:cNvPr>
          <p:cNvSpPr>
            <a:spLocks noGrp="1"/>
          </p:cNvSpPr>
          <p:nvPr>
            <p:ph type="body" sz="quarter" idx="27" hasCustomPrompt="1"/>
          </p:nvPr>
        </p:nvSpPr>
        <p:spPr>
          <a:xfrm>
            <a:off x="6937745" y="3948344"/>
            <a:ext cx="4417827" cy="697709"/>
          </a:xfrm>
          <a:prstGeom prst="rect">
            <a:avLst/>
          </a:prstGeom>
        </p:spPr>
        <p:txBody>
          <a:bodyPr/>
          <a:lstStyle>
            <a:lvl1pPr marL="0" indent="0" algn="ctr">
              <a:buNone/>
              <a:defRPr>
                <a:solidFill>
                  <a:srgbClr val="FFFFFF"/>
                </a:solidFill>
                <a:latin typeface="Roboto" panose="02000000000000000000" pitchFamily="2" charset="0"/>
                <a:ea typeface="Roboto" panose="02000000000000000000" pitchFamily="2" charset="0"/>
              </a:defRPr>
            </a:lvl1pPr>
          </a:lstStyle>
          <a:p>
            <a:pPr lvl="0"/>
            <a:r>
              <a:rPr lang="en-US"/>
              <a:t>Keep It Short</a:t>
            </a:r>
          </a:p>
        </p:txBody>
      </p:sp>
      <p:sp>
        <p:nvSpPr>
          <p:cNvPr id="15" name="Text Placeholder 12">
            <a:extLst>
              <a:ext uri="{FF2B5EF4-FFF2-40B4-BE49-F238E27FC236}">
                <a16:creationId xmlns:a16="http://schemas.microsoft.com/office/drawing/2014/main" id="{93E4BA37-D400-84E2-5830-4BE368B70416}"/>
              </a:ext>
            </a:extLst>
          </p:cNvPr>
          <p:cNvSpPr>
            <a:spLocks noGrp="1"/>
          </p:cNvSpPr>
          <p:nvPr>
            <p:ph type="body" sz="quarter" idx="28" hasCustomPrompt="1"/>
          </p:nvPr>
        </p:nvSpPr>
        <p:spPr>
          <a:xfrm>
            <a:off x="7710111" y="4899014"/>
            <a:ext cx="2794824" cy="612051"/>
          </a:xfrm>
          <a:prstGeom prst="rect">
            <a:avLst/>
          </a:prstGeom>
        </p:spPr>
        <p:txBody>
          <a:bodyPr/>
          <a:lstStyle>
            <a:lvl1pPr>
              <a:defRPr sz="2400">
                <a:solidFill>
                  <a:srgbClr val="FFFFFF"/>
                </a:solidFill>
                <a:latin typeface="Roboto" panose="02000000000000000000" pitchFamily="2" charset="0"/>
                <a:ea typeface="Roboto" panose="02000000000000000000" pitchFamily="2" charset="0"/>
              </a:defRPr>
            </a:lvl1pPr>
          </a:lstStyle>
          <a:p>
            <a:pPr lvl="0"/>
            <a:r>
              <a:rPr lang="en-US"/>
              <a:t>Space is limited</a:t>
            </a:r>
          </a:p>
        </p:txBody>
      </p:sp>
      <p:sp>
        <p:nvSpPr>
          <p:cNvPr id="16" name="Text Placeholder 10">
            <a:extLst>
              <a:ext uri="{FF2B5EF4-FFF2-40B4-BE49-F238E27FC236}">
                <a16:creationId xmlns:a16="http://schemas.microsoft.com/office/drawing/2014/main" id="{6C360C2E-CFC9-43E0-2949-9DE6EB3D061D}"/>
              </a:ext>
            </a:extLst>
          </p:cNvPr>
          <p:cNvSpPr>
            <a:spLocks noGrp="1"/>
          </p:cNvSpPr>
          <p:nvPr>
            <p:ph type="body" sz="quarter" idx="29" hasCustomPrompt="1"/>
          </p:nvPr>
        </p:nvSpPr>
        <p:spPr>
          <a:xfrm>
            <a:off x="12659311" y="3948344"/>
            <a:ext cx="4772480" cy="697709"/>
          </a:xfrm>
          <a:prstGeom prst="rect">
            <a:avLst/>
          </a:prstGeom>
        </p:spPr>
        <p:txBody>
          <a:bodyPr/>
          <a:lstStyle>
            <a:lvl1pPr marL="0" indent="0" algn="ctr">
              <a:buNone/>
              <a:defRPr>
                <a:solidFill>
                  <a:srgbClr val="FFFFFF"/>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17" name="Text Placeholder 12">
            <a:extLst>
              <a:ext uri="{FF2B5EF4-FFF2-40B4-BE49-F238E27FC236}">
                <a16:creationId xmlns:a16="http://schemas.microsoft.com/office/drawing/2014/main" id="{2B8C4126-DE97-3082-67DD-DCD8601BD33D}"/>
              </a:ext>
            </a:extLst>
          </p:cNvPr>
          <p:cNvSpPr>
            <a:spLocks noGrp="1"/>
          </p:cNvSpPr>
          <p:nvPr>
            <p:ph type="body" sz="quarter" idx="30" hasCustomPrompt="1"/>
          </p:nvPr>
        </p:nvSpPr>
        <p:spPr>
          <a:xfrm>
            <a:off x="12700913" y="4899014"/>
            <a:ext cx="4689278" cy="1728788"/>
          </a:xfrm>
          <a:prstGeom prst="rect">
            <a:avLst/>
          </a:prstGeom>
        </p:spPr>
        <p:txBody>
          <a:bodyPr/>
          <a:lstStyle>
            <a:lvl1pPr>
              <a:defRPr sz="2400">
                <a:solidFill>
                  <a:srgbClr val="FFFFFF"/>
                </a:solidFill>
                <a:latin typeface="Roboto" panose="02000000000000000000" pitchFamily="2" charset="0"/>
                <a:ea typeface="Roboto" panose="02000000000000000000" pitchFamily="2"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a:t>
            </a:r>
          </a:p>
        </p:txBody>
      </p:sp>
      <p:sp>
        <p:nvSpPr>
          <p:cNvPr id="6" name="Text Placeholder 10">
            <a:extLst>
              <a:ext uri="{FF2B5EF4-FFF2-40B4-BE49-F238E27FC236}">
                <a16:creationId xmlns:a16="http://schemas.microsoft.com/office/drawing/2014/main" id="{7252E88F-2153-E476-1BC2-9805A0FD99AC}"/>
              </a:ext>
            </a:extLst>
          </p:cNvPr>
          <p:cNvSpPr>
            <a:spLocks noGrp="1"/>
          </p:cNvSpPr>
          <p:nvPr>
            <p:ph type="body" sz="quarter" idx="31" hasCustomPrompt="1"/>
          </p:nvPr>
        </p:nvSpPr>
        <p:spPr>
          <a:xfrm>
            <a:off x="1000673" y="3948344"/>
            <a:ext cx="4417827" cy="697709"/>
          </a:xfrm>
          <a:prstGeom prst="rect">
            <a:avLst/>
          </a:prstGeom>
        </p:spPr>
        <p:txBody>
          <a:bodyPr/>
          <a:lstStyle>
            <a:lvl1pPr marL="0" indent="0" algn="ctr">
              <a:buNone/>
              <a:defRPr sz="4200">
                <a:solidFill>
                  <a:srgbClr val="FFFFFF"/>
                </a:solidFill>
                <a:latin typeface="Roboto" panose="02000000000000000000" pitchFamily="2" charset="0"/>
                <a:ea typeface="Roboto" panose="02000000000000000000" pitchFamily="2" charset="0"/>
              </a:defRPr>
            </a:lvl1pPr>
          </a:lstStyle>
          <a:p>
            <a:pPr lvl="0"/>
            <a:r>
              <a:rPr lang="en-US"/>
              <a:t>Grab Attention</a:t>
            </a:r>
          </a:p>
        </p:txBody>
      </p:sp>
    </p:spTree>
    <p:extLst>
      <p:ext uri="{BB962C8B-B14F-4D97-AF65-F5344CB8AC3E}">
        <p14:creationId xmlns:p14="http://schemas.microsoft.com/office/powerpoint/2010/main" val="20591974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Slide: 3 Graphics">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20F70F-CFA1-FA5C-E819-111EB8146F1B}"/>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6" name="Text Placeholder 5">
            <a:extLst>
              <a:ext uri="{FF2B5EF4-FFF2-40B4-BE49-F238E27FC236}">
                <a16:creationId xmlns:a16="http://schemas.microsoft.com/office/drawing/2014/main" id="{E0F22B3A-749B-2FB1-ACFF-9731127C42A9}"/>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11" name="Text Placeholder 5">
            <a:extLst>
              <a:ext uri="{FF2B5EF4-FFF2-40B4-BE49-F238E27FC236}">
                <a16:creationId xmlns:a16="http://schemas.microsoft.com/office/drawing/2014/main" id="{6915EC74-4290-82B9-35BC-0359BD146746}"/>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17" name="Text Placeholder 16">
            <a:extLst>
              <a:ext uri="{FF2B5EF4-FFF2-40B4-BE49-F238E27FC236}">
                <a16:creationId xmlns:a16="http://schemas.microsoft.com/office/drawing/2014/main" id="{5E248ADB-AFF5-BC07-FB81-289DE0029521}"/>
              </a:ext>
            </a:extLst>
          </p:cNvPr>
          <p:cNvSpPr>
            <a:spLocks noGrp="1"/>
          </p:cNvSpPr>
          <p:nvPr>
            <p:ph type="body" sz="quarter" idx="27" hasCustomPrompt="1"/>
          </p:nvPr>
        </p:nvSpPr>
        <p:spPr>
          <a:xfrm>
            <a:off x="935930" y="5808494"/>
            <a:ext cx="4845843" cy="666750"/>
          </a:xfrm>
          <a:prstGeom prst="rect">
            <a:avLst/>
          </a:prstGeom>
        </p:spPr>
        <p:txBody>
          <a:bodyPr/>
          <a:lstStyle>
            <a:lvl1pPr marL="0" indent="0" algn="ctr">
              <a:buNone/>
              <a:defRPr sz="3600">
                <a:solidFill>
                  <a:srgbClr val="C35522"/>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18" name="Text Placeholder 16">
            <a:extLst>
              <a:ext uri="{FF2B5EF4-FFF2-40B4-BE49-F238E27FC236}">
                <a16:creationId xmlns:a16="http://schemas.microsoft.com/office/drawing/2014/main" id="{D2DC5E11-7922-4F15-228D-6CA4D8A9B163}"/>
              </a:ext>
            </a:extLst>
          </p:cNvPr>
          <p:cNvSpPr>
            <a:spLocks noGrp="1"/>
          </p:cNvSpPr>
          <p:nvPr>
            <p:ph type="body" sz="quarter" idx="28" hasCustomPrompt="1"/>
          </p:nvPr>
        </p:nvSpPr>
        <p:spPr>
          <a:xfrm>
            <a:off x="935930" y="6746339"/>
            <a:ext cx="4845843" cy="1682945"/>
          </a:xfrm>
          <a:prstGeom prst="rect">
            <a:avLst/>
          </a:prstGeom>
        </p:spPr>
        <p:txBody>
          <a:bodyPr/>
          <a:lstStyle>
            <a:lvl1pPr marL="0" indent="0">
              <a:buFont typeface="Arial" panose="020B0604020202020204" pitchFamily="34" charset="0"/>
              <a:buNone/>
              <a:defRPr sz="2400">
                <a:solidFill>
                  <a:srgbClr val="10587D"/>
                </a:solidFill>
                <a:latin typeface="Roboto" panose="02000000000000000000" pitchFamily="2" charset="0"/>
                <a:ea typeface="Roboto" panose="02000000000000000000" pitchFamily="2" charset="0"/>
              </a:defRPr>
            </a:lvl1pPr>
          </a:lstStyle>
          <a:p>
            <a:pPr lvl="0"/>
            <a:r>
              <a:rPr lang="en-US" dirty="0"/>
              <a:t>Add an icon or graphic to the boxes above and briefly explain your point here.</a:t>
            </a:r>
          </a:p>
        </p:txBody>
      </p:sp>
      <p:sp>
        <p:nvSpPr>
          <p:cNvPr id="21" name="Text Placeholder 16">
            <a:extLst>
              <a:ext uri="{FF2B5EF4-FFF2-40B4-BE49-F238E27FC236}">
                <a16:creationId xmlns:a16="http://schemas.microsoft.com/office/drawing/2014/main" id="{1D824540-ACD0-FB02-9BD8-162F0A623F05}"/>
              </a:ext>
            </a:extLst>
          </p:cNvPr>
          <p:cNvSpPr>
            <a:spLocks noGrp="1"/>
          </p:cNvSpPr>
          <p:nvPr>
            <p:ph type="body" sz="quarter" idx="29" hasCustomPrompt="1"/>
          </p:nvPr>
        </p:nvSpPr>
        <p:spPr>
          <a:xfrm>
            <a:off x="6721079" y="5808494"/>
            <a:ext cx="4845843" cy="666750"/>
          </a:xfrm>
          <a:prstGeom prst="rect">
            <a:avLst/>
          </a:prstGeom>
        </p:spPr>
        <p:txBody>
          <a:bodyPr/>
          <a:lstStyle>
            <a:lvl1pPr marL="0" indent="0" algn="ctr">
              <a:buNone/>
              <a:defRPr sz="3600">
                <a:solidFill>
                  <a:srgbClr val="C35522"/>
                </a:solidFill>
                <a:latin typeface="Roboto" panose="02000000000000000000" pitchFamily="2" charset="0"/>
                <a:ea typeface="Roboto" panose="02000000000000000000" pitchFamily="2" charset="0"/>
              </a:defRPr>
            </a:lvl1pPr>
          </a:lstStyle>
          <a:p>
            <a:pPr lvl="0"/>
            <a:r>
              <a:rPr lang="en-US" dirty="0"/>
              <a:t>Lorem Ipsum</a:t>
            </a:r>
          </a:p>
        </p:txBody>
      </p:sp>
      <p:sp>
        <p:nvSpPr>
          <p:cNvPr id="22" name="Text Placeholder 16">
            <a:extLst>
              <a:ext uri="{FF2B5EF4-FFF2-40B4-BE49-F238E27FC236}">
                <a16:creationId xmlns:a16="http://schemas.microsoft.com/office/drawing/2014/main" id="{4EF06137-AA38-0115-132B-D830186A47C6}"/>
              </a:ext>
            </a:extLst>
          </p:cNvPr>
          <p:cNvSpPr>
            <a:spLocks noGrp="1"/>
          </p:cNvSpPr>
          <p:nvPr>
            <p:ph type="body" sz="quarter" idx="30" hasCustomPrompt="1"/>
          </p:nvPr>
        </p:nvSpPr>
        <p:spPr>
          <a:xfrm>
            <a:off x="6721079" y="6746339"/>
            <a:ext cx="4845843" cy="1682945"/>
          </a:xfrm>
          <a:prstGeom prst="rect">
            <a:avLst/>
          </a:prstGeom>
        </p:spPr>
        <p:txBody>
          <a:bodyPr/>
          <a:lstStyle>
            <a:lvl1pPr marL="0" indent="0">
              <a:buFont typeface="Arial" panose="020B0604020202020204" pitchFamily="34" charset="0"/>
              <a:buNone/>
              <a:defRPr sz="2400">
                <a:solidFill>
                  <a:srgbClr val="10587D"/>
                </a:solidFill>
                <a:latin typeface="Roboto" panose="02000000000000000000" pitchFamily="2" charset="0"/>
                <a:ea typeface="Roboto" panose="02000000000000000000" pitchFamily="2" charset="0"/>
              </a:defRPr>
            </a:lvl1pPr>
          </a:lstStyle>
          <a:p>
            <a:pPr lvl="0"/>
            <a:r>
              <a:rPr lang="en-US" dirty="0"/>
              <a:t>Lorem ipsum dolor sit amet, consectetuer adipiscing elit. Maecenas </a:t>
            </a:r>
            <a:r>
              <a:rPr lang="en-US" dirty="0" err="1"/>
              <a:t>porttitor</a:t>
            </a:r>
            <a:r>
              <a:rPr lang="en-US" dirty="0"/>
              <a:t> </a:t>
            </a:r>
            <a:r>
              <a:rPr lang="en-US" dirty="0" err="1"/>
              <a:t>congue</a:t>
            </a:r>
            <a:r>
              <a:rPr lang="en-US" dirty="0"/>
              <a:t>.</a:t>
            </a:r>
          </a:p>
        </p:txBody>
      </p:sp>
      <p:sp>
        <p:nvSpPr>
          <p:cNvPr id="23" name="Text Placeholder 16">
            <a:extLst>
              <a:ext uri="{FF2B5EF4-FFF2-40B4-BE49-F238E27FC236}">
                <a16:creationId xmlns:a16="http://schemas.microsoft.com/office/drawing/2014/main" id="{D527EDC2-48AE-0B7C-65F7-75B6E528EBE4}"/>
              </a:ext>
            </a:extLst>
          </p:cNvPr>
          <p:cNvSpPr>
            <a:spLocks noGrp="1"/>
          </p:cNvSpPr>
          <p:nvPr>
            <p:ph type="body" sz="quarter" idx="31" hasCustomPrompt="1"/>
          </p:nvPr>
        </p:nvSpPr>
        <p:spPr>
          <a:xfrm>
            <a:off x="12507182" y="5808494"/>
            <a:ext cx="4845843" cy="666750"/>
          </a:xfrm>
          <a:prstGeom prst="rect">
            <a:avLst/>
          </a:prstGeom>
        </p:spPr>
        <p:txBody>
          <a:bodyPr/>
          <a:lstStyle>
            <a:lvl1pPr marL="0" indent="0" algn="ctr">
              <a:buNone/>
              <a:defRPr sz="3600">
                <a:solidFill>
                  <a:srgbClr val="C35522"/>
                </a:solidFill>
                <a:latin typeface="Roboto" panose="02000000000000000000" pitchFamily="2" charset="0"/>
                <a:ea typeface="Roboto" panose="02000000000000000000" pitchFamily="2" charset="0"/>
              </a:defRPr>
            </a:lvl1pPr>
          </a:lstStyle>
          <a:p>
            <a:pPr marL="0" marR="0" lvl="0" indent="0" algn="ctr" defTabSz="1371600" rtl="0" eaLnBrk="1" fontAlgn="auto" latinLnBrk="0" hangingPunct="1">
              <a:lnSpc>
                <a:spcPct val="90000"/>
              </a:lnSpc>
              <a:spcBef>
                <a:spcPts val="1500"/>
              </a:spcBef>
              <a:spcAft>
                <a:spcPts val="0"/>
              </a:spcAft>
              <a:buClrTx/>
              <a:buSzTx/>
              <a:buFont typeface="Arial"/>
              <a:buNone/>
              <a:tabLst/>
              <a:defRPr/>
            </a:pPr>
            <a:r>
              <a:rPr lang="en-US" dirty="0"/>
              <a:t>Lorem Ipsum</a:t>
            </a:r>
          </a:p>
          <a:p>
            <a:pPr lvl="0"/>
            <a:endParaRPr lang="en-US" dirty="0"/>
          </a:p>
        </p:txBody>
      </p:sp>
      <p:sp>
        <p:nvSpPr>
          <p:cNvPr id="24" name="Text Placeholder 16">
            <a:extLst>
              <a:ext uri="{FF2B5EF4-FFF2-40B4-BE49-F238E27FC236}">
                <a16:creationId xmlns:a16="http://schemas.microsoft.com/office/drawing/2014/main" id="{74355585-4CBE-B4FC-73DA-50840762598A}"/>
              </a:ext>
            </a:extLst>
          </p:cNvPr>
          <p:cNvSpPr>
            <a:spLocks noGrp="1"/>
          </p:cNvSpPr>
          <p:nvPr>
            <p:ph type="body" sz="quarter" idx="32" hasCustomPrompt="1"/>
          </p:nvPr>
        </p:nvSpPr>
        <p:spPr>
          <a:xfrm>
            <a:off x="12507182" y="6746339"/>
            <a:ext cx="4845843" cy="1682945"/>
          </a:xfrm>
          <a:prstGeom prst="rect">
            <a:avLst/>
          </a:prstGeom>
        </p:spPr>
        <p:txBody>
          <a:bodyPr/>
          <a:lstStyle>
            <a:lvl1pPr marL="0" indent="0">
              <a:buFont typeface="Arial" panose="020B0604020202020204" pitchFamily="34" charset="0"/>
              <a:buNone/>
              <a:defRPr sz="2400">
                <a:solidFill>
                  <a:srgbClr val="10587D"/>
                </a:solidFill>
                <a:latin typeface="Roboto" panose="02000000000000000000" pitchFamily="2" charset="0"/>
                <a:ea typeface="Roboto" panose="02000000000000000000" pitchFamily="2" charset="0"/>
              </a:defRPr>
            </a:lvl1pPr>
          </a:lstStyle>
          <a:p>
            <a:pPr lvl="0"/>
            <a:r>
              <a:rPr lang="en-US" dirty="0"/>
              <a:t>Lorem ipsum dolor sit amet, consectetuer adipiscing elit. Maecenas </a:t>
            </a:r>
            <a:r>
              <a:rPr lang="en-US" dirty="0" err="1"/>
              <a:t>porttitor</a:t>
            </a:r>
            <a:r>
              <a:rPr lang="en-US" dirty="0"/>
              <a:t> </a:t>
            </a:r>
            <a:r>
              <a:rPr lang="en-US" dirty="0" err="1"/>
              <a:t>congue</a:t>
            </a:r>
            <a:r>
              <a:rPr lang="en-US" dirty="0"/>
              <a:t>.</a:t>
            </a:r>
          </a:p>
        </p:txBody>
      </p:sp>
      <p:sp>
        <p:nvSpPr>
          <p:cNvPr id="5" name="Content Placeholder 4">
            <a:extLst>
              <a:ext uri="{FF2B5EF4-FFF2-40B4-BE49-F238E27FC236}">
                <a16:creationId xmlns:a16="http://schemas.microsoft.com/office/drawing/2014/main" id="{5D144DFD-E88A-3F8C-2BA1-5DE45D9E0F15}"/>
              </a:ext>
            </a:extLst>
          </p:cNvPr>
          <p:cNvSpPr>
            <a:spLocks noGrp="1"/>
          </p:cNvSpPr>
          <p:nvPr>
            <p:ph sz="quarter" idx="33" hasCustomPrompt="1"/>
          </p:nvPr>
        </p:nvSpPr>
        <p:spPr>
          <a:xfrm>
            <a:off x="935930" y="2491780"/>
            <a:ext cx="4845843" cy="3045620"/>
          </a:xfrm>
          <a:prstGeom prst="rect">
            <a:avLst/>
          </a:prstGeom>
        </p:spPr>
        <p:txBody>
          <a:bodyPr/>
          <a:lstStyle>
            <a:lvl1pPr marL="0" indent="0">
              <a:buNone/>
              <a:defRPr>
                <a:solidFill>
                  <a:srgbClr val="10587D"/>
                </a:solidFill>
                <a:latin typeface="Roboto" panose="02000000000000000000" pitchFamily="2" charset="0"/>
                <a:ea typeface="Roboto" panose="02000000000000000000" pitchFamily="2" charset="0"/>
              </a:defRPr>
            </a:lvl1pPr>
          </a:lstStyle>
          <a:p>
            <a:pPr lvl="0"/>
            <a:r>
              <a:rPr lang="en-US" dirty="0"/>
              <a:t>Graphic</a:t>
            </a:r>
          </a:p>
        </p:txBody>
      </p:sp>
      <p:sp>
        <p:nvSpPr>
          <p:cNvPr id="7" name="Content Placeholder 4">
            <a:extLst>
              <a:ext uri="{FF2B5EF4-FFF2-40B4-BE49-F238E27FC236}">
                <a16:creationId xmlns:a16="http://schemas.microsoft.com/office/drawing/2014/main" id="{D69ADDDA-76D8-4ABB-12F3-991CFD6EE5A3}"/>
              </a:ext>
            </a:extLst>
          </p:cNvPr>
          <p:cNvSpPr>
            <a:spLocks noGrp="1"/>
          </p:cNvSpPr>
          <p:nvPr>
            <p:ph sz="quarter" idx="34" hasCustomPrompt="1"/>
          </p:nvPr>
        </p:nvSpPr>
        <p:spPr>
          <a:xfrm>
            <a:off x="6721079" y="2485789"/>
            <a:ext cx="4845843" cy="3045620"/>
          </a:xfrm>
          <a:prstGeom prst="rect">
            <a:avLst/>
          </a:prstGeom>
        </p:spPr>
        <p:txBody>
          <a:bodyPr/>
          <a:lstStyle>
            <a:lvl1pPr marL="0" indent="0">
              <a:buNone/>
              <a:defRPr>
                <a:solidFill>
                  <a:srgbClr val="10587D"/>
                </a:solidFill>
                <a:latin typeface="Roboto" panose="02000000000000000000" pitchFamily="2" charset="0"/>
                <a:ea typeface="Roboto" panose="02000000000000000000" pitchFamily="2" charset="0"/>
              </a:defRPr>
            </a:lvl1pPr>
          </a:lstStyle>
          <a:p>
            <a:pPr lvl="0"/>
            <a:r>
              <a:rPr lang="en-US" dirty="0"/>
              <a:t>Graphic</a:t>
            </a:r>
          </a:p>
        </p:txBody>
      </p:sp>
      <p:sp>
        <p:nvSpPr>
          <p:cNvPr id="8" name="Content Placeholder 4">
            <a:extLst>
              <a:ext uri="{FF2B5EF4-FFF2-40B4-BE49-F238E27FC236}">
                <a16:creationId xmlns:a16="http://schemas.microsoft.com/office/drawing/2014/main" id="{21C1052D-097B-C9E1-DE6E-E2FC2B0EED95}"/>
              </a:ext>
            </a:extLst>
          </p:cNvPr>
          <p:cNvSpPr>
            <a:spLocks noGrp="1"/>
          </p:cNvSpPr>
          <p:nvPr>
            <p:ph sz="quarter" idx="35" hasCustomPrompt="1"/>
          </p:nvPr>
        </p:nvSpPr>
        <p:spPr>
          <a:xfrm>
            <a:off x="12506228" y="2485787"/>
            <a:ext cx="4845843" cy="3045620"/>
          </a:xfrm>
          <a:prstGeom prst="rect">
            <a:avLst/>
          </a:prstGeom>
        </p:spPr>
        <p:txBody>
          <a:bodyPr/>
          <a:lstStyle>
            <a:lvl1pPr marL="0" indent="0">
              <a:buNone/>
              <a:defRPr>
                <a:solidFill>
                  <a:srgbClr val="10587D"/>
                </a:solidFill>
                <a:latin typeface="Roboto" panose="02000000000000000000" pitchFamily="2" charset="0"/>
                <a:ea typeface="Roboto" panose="02000000000000000000" pitchFamily="2" charset="0"/>
              </a:defRPr>
            </a:lvl1pPr>
          </a:lstStyle>
          <a:p>
            <a:pPr lvl="0"/>
            <a:r>
              <a:rPr lang="en-US" dirty="0"/>
              <a:t>Graphic</a:t>
            </a:r>
          </a:p>
        </p:txBody>
      </p:sp>
    </p:spTree>
    <p:extLst>
      <p:ext uri="{BB962C8B-B14F-4D97-AF65-F5344CB8AC3E}">
        <p14:creationId xmlns:p14="http://schemas.microsoft.com/office/powerpoint/2010/main" val="26450090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Slide: Background Bar">
    <p:spTree>
      <p:nvGrpSpPr>
        <p:cNvPr id="1" name=""/>
        <p:cNvGrpSpPr/>
        <p:nvPr/>
      </p:nvGrpSpPr>
      <p:grpSpPr>
        <a:xfrm>
          <a:off x="0" y="0"/>
          <a:ext cx="0" cy="0"/>
          <a:chOff x="0" y="0"/>
          <a:chExt cx="0" cy="0"/>
        </a:xfrm>
      </p:grpSpPr>
      <p:sp>
        <p:nvSpPr>
          <p:cNvPr id="13" name="Rectangle 12"/>
          <p:cNvSpPr/>
          <p:nvPr userDrawn="1"/>
        </p:nvSpPr>
        <p:spPr>
          <a:xfrm>
            <a:off x="-299258" y="2733333"/>
            <a:ext cx="18903141" cy="5695950"/>
          </a:xfrm>
          <a:prstGeom prst="rect">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cxnSp>
        <p:nvCxnSpPr>
          <p:cNvPr id="2" name="Straight Connector 1">
            <a:extLst>
              <a:ext uri="{FF2B5EF4-FFF2-40B4-BE49-F238E27FC236}">
                <a16:creationId xmlns:a16="http://schemas.microsoft.com/office/drawing/2014/main" id="{C020F70F-CFA1-FA5C-E819-111EB8146F1B}"/>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3" name="Text Placeholder 5">
            <a:extLst>
              <a:ext uri="{FF2B5EF4-FFF2-40B4-BE49-F238E27FC236}">
                <a16:creationId xmlns:a16="http://schemas.microsoft.com/office/drawing/2014/main" id="{17F43A51-0B7B-D263-F7C5-D87BB859A8C9}"/>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a:t>Header</a:t>
            </a:r>
          </a:p>
        </p:txBody>
      </p:sp>
      <p:sp>
        <p:nvSpPr>
          <p:cNvPr id="4" name="Text Placeholder 5">
            <a:extLst>
              <a:ext uri="{FF2B5EF4-FFF2-40B4-BE49-F238E27FC236}">
                <a16:creationId xmlns:a16="http://schemas.microsoft.com/office/drawing/2014/main" id="{0D7810B0-950B-09F0-F9C1-387F52F6D85A}"/>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6" name="Text Placeholder 5">
            <a:extLst>
              <a:ext uri="{FF2B5EF4-FFF2-40B4-BE49-F238E27FC236}">
                <a16:creationId xmlns:a16="http://schemas.microsoft.com/office/drawing/2014/main" id="{A4D5D647-C808-0E14-728E-791B858B9F63}"/>
              </a:ext>
            </a:extLst>
          </p:cNvPr>
          <p:cNvSpPr>
            <a:spLocks noGrp="1"/>
          </p:cNvSpPr>
          <p:nvPr>
            <p:ph type="body" sz="quarter" idx="25" hasCustomPrompt="1"/>
          </p:nvPr>
        </p:nvSpPr>
        <p:spPr>
          <a:xfrm>
            <a:off x="1093491" y="4063604"/>
            <a:ext cx="3753390" cy="2902743"/>
          </a:xfrm>
          <a:prstGeom prst="rect">
            <a:avLst/>
          </a:prstGeom>
        </p:spPr>
        <p:txBody>
          <a:bodyPr/>
          <a:lstStyle>
            <a:lvl1pPr marL="0" indent="0">
              <a:buNone/>
              <a:defRPr sz="3600">
                <a:solidFill>
                  <a:schemeClr val="bg1"/>
                </a:solidFill>
                <a:latin typeface="Roboto" panose="02000000000000000000" pitchFamily="2" charset="0"/>
                <a:ea typeface="Roboto" panose="02000000000000000000" pitchFamily="2" charset="0"/>
              </a:defRPr>
            </a:lvl1pPr>
          </a:lstStyle>
          <a:p>
            <a:pPr lvl="0"/>
            <a:r>
              <a:rPr lang="en-US"/>
              <a:t>Flank the central picture with brief blocks of text.</a:t>
            </a:r>
          </a:p>
        </p:txBody>
      </p:sp>
      <p:sp>
        <p:nvSpPr>
          <p:cNvPr id="7" name="Text Placeholder 5">
            <a:extLst>
              <a:ext uri="{FF2B5EF4-FFF2-40B4-BE49-F238E27FC236}">
                <a16:creationId xmlns:a16="http://schemas.microsoft.com/office/drawing/2014/main" id="{1B68FA95-58E7-1C8D-84AC-ED8029D6D846}"/>
              </a:ext>
            </a:extLst>
          </p:cNvPr>
          <p:cNvSpPr>
            <a:spLocks noGrp="1"/>
          </p:cNvSpPr>
          <p:nvPr>
            <p:ph type="body" sz="quarter" idx="26" hasCustomPrompt="1"/>
          </p:nvPr>
        </p:nvSpPr>
        <p:spPr>
          <a:xfrm>
            <a:off x="13441118" y="4071311"/>
            <a:ext cx="3753390" cy="2902743"/>
          </a:xfrm>
          <a:prstGeom prst="rect">
            <a:avLst/>
          </a:prstGeom>
        </p:spPr>
        <p:txBody>
          <a:bodyPr/>
          <a:lstStyle>
            <a:lvl1pPr marL="0" indent="0">
              <a:buNone/>
              <a:defRPr sz="3600">
                <a:solidFill>
                  <a:schemeClr val="bg1"/>
                </a:solidFill>
                <a:latin typeface="Roboto" panose="02000000000000000000" pitchFamily="2" charset="0"/>
                <a:ea typeface="Roboto" panose="02000000000000000000" pitchFamily="2"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p>
        </p:txBody>
      </p:sp>
      <p:sp>
        <p:nvSpPr>
          <p:cNvPr id="9" name="Picture Placeholder 8">
            <a:extLst>
              <a:ext uri="{FF2B5EF4-FFF2-40B4-BE49-F238E27FC236}">
                <a16:creationId xmlns:a16="http://schemas.microsoft.com/office/drawing/2014/main" id="{B138F229-C08D-16BE-4E04-0DFA2AC9F047}"/>
              </a:ext>
            </a:extLst>
          </p:cNvPr>
          <p:cNvSpPr>
            <a:spLocks noGrp="1"/>
          </p:cNvSpPr>
          <p:nvPr>
            <p:ph type="pic" sz="quarter" idx="27"/>
          </p:nvPr>
        </p:nvSpPr>
        <p:spPr>
          <a:xfrm>
            <a:off x="7065169" y="4063604"/>
            <a:ext cx="4157663" cy="2900363"/>
          </a:xfrm>
          <a:prstGeom prst="rect">
            <a:avLst/>
          </a:prstGeom>
        </p:spPr>
        <p:txBody>
          <a:bodyPr/>
          <a:lstStyle>
            <a:lvl1pPr>
              <a:defRPr>
                <a:solidFill>
                  <a:srgbClr val="FFFFFF"/>
                </a:solidFill>
                <a:latin typeface="Roboto" panose="02000000000000000000" pitchFamily="2" charset="0"/>
                <a:ea typeface="Roboto" panose="02000000000000000000" pitchFamily="2" charset="0"/>
              </a:defRPr>
            </a:lvl1pPr>
          </a:lstStyle>
          <a:p>
            <a:r>
              <a:rPr lang="en-US"/>
              <a:t>Click icon to add picture</a:t>
            </a:r>
          </a:p>
        </p:txBody>
      </p:sp>
    </p:spTree>
    <p:extLst>
      <p:ext uri="{BB962C8B-B14F-4D97-AF65-F5344CB8AC3E}">
        <p14:creationId xmlns:p14="http://schemas.microsoft.com/office/powerpoint/2010/main" val="194230999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Slide: Quote">
    <p:spTree>
      <p:nvGrpSpPr>
        <p:cNvPr id="1" name=""/>
        <p:cNvGrpSpPr/>
        <p:nvPr/>
      </p:nvGrpSpPr>
      <p:grpSpPr>
        <a:xfrm>
          <a:off x="0" y="0"/>
          <a:ext cx="0" cy="0"/>
          <a:chOff x="0" y="0"/>
          <a:chExt cx="0" cy="0"/>
        </a:xfrm>
      </p:grpSpPr>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dirty="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pic>
        <p:nvPicPr>
          <p:cNvPr id="2" name="Graphic 1" descr="Open quotation mark with solid fill">
            <a:extLst>
              <a:ext uri="{FF2B5EF4-FFF2-40B4-BE49-F238E27FC236}">
                <a16:creationId xmlns:a16="http://schemas.microsoft.com/office/drawing/2014/main" id="{934C3A53-7C94-549A-CEE4-532A9E42D2A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0800000">
            <a:off x="13585793" y="5584793"/>
            <a:ext cx="4702208" cy="4702208"/>
          </a:xfrm>
          <a:prstGeom prst="rect">
            <a:avLst/>
          </a:prstGeom>
        </p:spPr>
      </p:pic>
      <p:pic>
        <p:nvPicPr>
          <p:cNvPr id="3" name="Graphic 2" descr="Open quotation mark with solid fill">
            <a:extLst>
              <a:ext uri="{FF2B5EF4-FFF2-40B4-BE49-F238E27FC236}">
                <a16:creationId xmlns:a16="http://schemas.microsoft.com/office/drawing/2014/main" id="{4D871082-E9B0-798E-9AA2-47FEC66676B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28601" y="228601"/>
            <a:ext cx="4702208" cy="4702208"/>
          </a:xfrm>
          <a:prstGeom prst="rect">
            <a:avLst/>
          </a:prstGeom>
        </p:spPr>
      </p:pic>
      <p:sp>
        <p:nvSpPr>
          <p:cNvPr id="9" name="Text Placeholder 8">
            <a:extLst>
              <a:ext uri="{FF2B5EF4-FFF2-40B4-BE49-F238E27FC236}">
                <a16:creationId xmlns:a16="http://schemas.microsoft.com/office/drawing/2014/main" id="{B8096FBD-3085-2AD4-E604-3D30240504EA}"/>
              </a:ext>
            </a:extLst>
          </p:cNvPr>
          <p:cNvSpPr>
            <a:spLocks noGrp="1"/>
          </p:cNvSpPr>
          <p:nvPr>
            <p:ph type="body" sz="quarter" idx="10" hasCustomPrompt="1"/>
          </p:nvPr>
        </p:nvSpPr>
        <p:spPr>
          <a:xfrm>
            <a:off x="2852738" y="4231482"/>
            <a:ext cx="12799220" cy="2055018"/>
          </a:xfrm>
          <a:prstGeom prst="rect">
            <a:avLst/>
          </a:prstGeom>
        </p:spPr>
        <p:txBody>
          <a:bodyPr/>
          <a:lstStyle>
            <a:lvl1pPr marL="0" indent="0">
              <a:buNone/>
              <a:defRPr>
                <a:solidFill>
                  <a:srgbClr val="10587D"/>
                </a:solidFill>
                <a:latin typeface="Roboto" panose="02000000000000000000" pitchFamily="2" charset="0"/>
                <a:ea typeface="Roboto" panose="02000000000000000000" pitchFamily="2" charset="0"/>
              </a:defRPr>
            </a:lvl1pPr>
          </a:lstStyle>
          <a:p>
            <a:pPr lvl="0"/>
            <a:r>
              <a:rPr lang="en-US" dirty="0"/>
              <a:t>Add a powerful quote here. </a:t>
            </a:r>
          </a:p>
          <a:p>
            <a:pPr lvl="0"/>
            <a:endParaRPr lang="en-US" dirty="0"/>
          </a:p>
        </p:txBody>
      </p:sp>
      <p:sp>
        <p:nvSpPr>
          <p:cNvPr id="14" name="Text Placeholder 8">
            <a:extLst>
              <a:ext uri="{FF2B5EF4-FFF2-40B4-BE49-F238E27FC236}">
                <a16:creationId xmlns:a16="http://schemas.microsoft.com/office/drawing/2014/main" id="{88F7D3BE-1729-5EEB-3DBB-B4B653AEB6EE}"/>
              </a:ext>
            </a:extLst>
          </p:cNvPr>
          <p:cNvSpPr>
            <a:spLocks noGrp="1"/>
          </p:cNvSpPr>
          <p:nvPr>
            <p:ph type="body" sz="quarter" idx="11" hasCustomPrompt="1"/>
          </p:nvPr>
        </p:nvSpPr>
        <p:spPr>
          <a:xfrm>
            <a:off x="7961880" y="6961850"/>
            <a:ext cx="6452544" cy="883268"/>
          </a:xfrm>
          <a:prstGeom prst="rect">
            <a:avLst/>
          </a:prstGeom>
        </p:spPr>
        <p:txBody>
          <a:bodyPr/>
          <a:lstStyle>
            <a:lvl1pPr marL="0" indent="0">
              <a:buNone/>
              <a:defRPr>
                <a:solidFill>
                  <a:srgbClr val="10587D"/>
                </a:solidFill>
                <a:latin typeface="Roboto" panose="02000000000000000000" pitchFamily="2" charset="0"/>
                <a:ea typeface="Roboto" panose="02000000000000000000" pitchFamily="2" charset="0"/>
              </a:defRPr>
            </a:lvl1pPr>
          </a:lstStyle>
          <a:p>
            <a:pPr lvl="0"/>
            <a:r>
              <a:rPr lang="en-US" dirty="0"/>
              <a:t>- Person, Title</a:t>
            </a:r>
          </a:p>
          <a:p>
            <a:pPr lvl="0"/>
            <a:endParaRPr lang="en-US" dirty="0"/>
          </a:p>
        </p:txBody>
      </p:sp>
    </p:spTree>
    <p:extLst>
      <p:ext uri="{BB962C8B-B14F-4D97-AF65-F5344CB8AC3E}">
        <p14:creationId xmlns:p14="http://schemas.microsoft.com/office/powerpoint/2010/main" val="17596135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act Us">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20F70F-CFA1-FA5C-E819-111EB8146F1B}"/>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8" name="TextBox 7">
            <a:extLst>
              <a:ext uri="{FF2B5EF4-FFF2-40B4-BE49-F238E27FC236}">
                <a16:creationId xmlns:a16="http://schemas.microsoft.com/office/drawing/2014/main" id="{96F9086C-EE8E-DB48-189F-092D4A5B05D4}"/>
              </a:ext>
            </a:extLst>
          </p:cNvPr>
          <p:cNvSpPr txBox="1"/>
          <p:nvPr userDrawn="1"/>
        </p:nvSpPr>
        <p:spPr>
          <a:xfrm>
            <a:off x="-2" y="716981"/>
            <a:ext cx="18288000" cy="830997"/>
          </a:xfrm>
          <a:prstGeom prst="rect">
            <a:avLst/>
          </a:prstGeom>
          <a:noFill/>
        </p:spPr>
        <p:txBody>
          <a:bodyPr wrap="square" rtlCol="0">
            <a:spAutoFit/>
          </a:bodyPr>
          <a:lstStyle/>
          <a:p>
            <a:pPr algn="ctr"/>
            <a:r>
              <a:rPr lang="en-US" sz="4800" b="1" dirty="0">
                <a:solidFill>
                  <a:srgbClr val="10587D"/>
                </a:solidFill>
                <a:latin typeface="Roboto" panose="02000000000000000000" pitchFamily="2" charset="0"/>
                <a:ea typeface="Roboto" panose="02000000000000000000" pitchFamily="2" charset="0"/>
              </a:rPr>
              <a:t>Contact Us</a:t>
            </a:r>
          </a:p>
        </p:txBody>
      </p:sp>
      <p:grpSp>
        <p:nvGrpSpPr>
          <p:cNvPr id="4" name="Group 3">
            <a:extLst>
              <a:ext uri="{FF2B5EF4-FFF2-40B4-BE49-F238E27FC236}">
                <a16:creationId xmlns:a16="http://schemas.microsoft.com/office/drawing/2014/main" id="{0002F5EF-577D-28D1-A012-A139AC82C1D8}"/>
              </a:ext>
            </a:extLst>
          </p:cNvPr>
          <p:cNvGrpSpPr/>
          <p:nvPr userDrawn="1"/>
        </p:nvGrpSpPr>
        <p:grpSpPr>
          <a:xfrm>
            <a:off x="162882" y="6227026"/>
            <a:ext cx="17341926" cy="1386993"/>
            <a:chOff x="58712" y="3855404"/>
            <a:chExt cx="11561284" cy="924662"/>
          </a:xfrm>
        </p:grpSpPr>
        <p:sp>
          <p:nvSpPr>
            <p:cNvPr id="11" name="TextBox 10">
              <a:extLst>
                <a:ext uri="{FF2B5EF4-FFF2-40B4-BE49-F238E27FC236}">
                  <a16:creationId xmlns:a16="http://schemas.microsoft.com/office/drawing/2014/main" id="{3E24BB52-F100-4726-A8B4-4E130C188767}"/>
                </a:ext>
              </a:extLst>
            </p:cNvPr>
            <p:cNvSpPr txBox="1"/>
            <p:nvPr/>
          </p:nvSpPr>
          <p:spPr>
            <a:xfrm>
              <a:off x="58712" y="3887514"/>
              <a:ext cx="2210124" cy="892552"/>
            </a:xfrm>
            <a:prstGeom prst="rect">
              <a:avLst/>
            </a:prstGeom>
            <a:noFill/>
          </p:spPr>
          <p:txBody>
            <a:bodyPr wrap="square" rtlCol="0">
              <a:spAutoFit/>
            </a:bodyPr>
            <a:lstStyle/>
            <a:p>
              <a:pPr algn="ctr"/>
              <a:r>
                <a:rPr lang="en-US" sz="2700" b="1" dirty="0">
                  <a:solidFill>
                    <a:srgbClr val="10587D"/>
                  </a:solidFill>
                  <a:latin typeface="Roboto" panose="02000000000000000000" pitchFamily="2" charset="0"/>
                  <a:ea typeface="Roboto" panose="02000000000000000000" pitchFamily="2" charset="0"/>
                  <a:cs typeface="Gill Sans SemiBold" charset="0"/>
                  <a:hlinkClick r:id="rId2"/>
                </a:rPr>
                <a:t>Info@CMQCC.org</a:t>
              </a:r>
              <a:r>
                <a:rPr lang="en-US" sz="2700" b="1" dirty="0">
                  <a:solidFill>
                    <a:srgbClr val="10587D"/>
                  </a:solidFill>
                  <a:latin typeface="Roboto" panose="02000000000000000000" pitchFamily="2" charset="0"/>
                  <a:ea typeface="Roboto" panose="02000000000000000000" pitchFamily="2" charset="0"/>
                  <a:cs typeface="Gill Sans SemiBold" charset="0"/>
                </a:rPr>
                <a:t> (or your email/Helpdesk)</a:t>
              </a:r>
            </a:p>
          </p:txBody>
        </p:sp>
        <p:sp>
          <p:nvSpPr>
            <p:cNvPr id="15" name="TextBox 14">
              <a:extLst>
                <a:ext uri="{FF2B5EF4-FFF2-40B4-BE49-F238E27FC236}">
                  <a16:creationId xmlns:a16="http://schemas.microsoft.com/office/drawing/2014/main" id="{76E543B1-6189-E016-6523-9D7BB5998B9B}"/>
                </a:ext>
              </a:extLst>
            </p:cNvPr>
            <p:cNvSpPr txBox="1"/>
            <p:nvPr userDrawn="1"/>
          </p:nvSpPr>
          <p:spPr>
            <a:xfrm>
              <a:off x="2302209" y="3902903"/>
              <a:ext cx="2355385" cy="338554"/>
            </a:xfrm>
            <a:prstGeom prst="rect">
              <a:avLst/>
            </a:prstGeom>
            <a:noFill/>
          </p:spPr>
          <p:txBody>
            <a:bodyPr wrap="square" rtlCol="0">
              <a:spAutoFit/>
            </a:bodyPr>
            <a:lstStyle/>
            <a:p>
              <a:pPr algn="ctr"/>
              <a:r>
                <a:rPr lang="en-US" sz="2700" b="1" dirty="0">
                  <a:solidFill>
                    <a:srgbClr val="10587D"/>
                  </a:solidFill>
                  <a:latin typeface="Roboto" panose="02000000000000000000" pitchFamily="2" charset="0"/>
                  <a:ea typeface="Roboto" panose="02000000000000000000" pitchFamily="2" charset="0"/>
                  <a:cs typeface="Gill Sans SemiBold" charset="0"/>
                  <a:hlinkClick r:id="rId3"/>
                </a:rPr>
                <a:t>www.CMQCC.org</a:t>
              </a:r>
              <a:r>
                <a:rPr lang="en-US" sz="2700" b="1" dirty="0">
                  <a:solidFill>
                    <a:srgbClr val="10587D"/>
                  </a:solidFill>
                  <a:latin typeface="Roboto" panose="02000000000000000000" pitchFamily="2" charset="0"/>
                  <a:ea typeface="Roboto" panose="02000000000000000000" pitchFamily="2" charset="0"/>
                  <a:cs typeface="Gill Sans SemiBold" charset="0"/>
                </a:rPr>
                <a:t> </a:t>
              </a:r>
            </a:p>
          </p:txBody>
        </p:sp>
        <p:sp>
          <p:nvSpPr>
            <p:cNvPr id="24" name="TextBox 23">
              <a:extLst>
                <a:ext uri="{FF2B5EF4-FFF2-40B4-BE49-F238E27FC236}">
                  <a16:creationId xmlns:a16="http://schemas.microsoft.com/office/drawing/2014/main" id="{5C4D3D3E-2D28-ADBA-E9FA-FC82AFDC9B79}"/>
                </a:ext>
              </a:extLst>
            </p:cNvPr>
            <p:cNvSpPr txBox="1"/>
            <p:nvPr userDrawn="1"/>
          </p:nvSpPr>
          <p:spPr>
            <a:xfrm>
              <a:off x="10254262" y="3855404"/>
              <a:ext cx="1365734" cy="369332"/>
            </a:xfrm>
            <a:prstGeom prst="rect">
              <a:avLst/>
            </a:prstGeom>
            <a:noFill/>
          </p:spPr>
          <p:txBody>
            <a:bodyPr wrap="square" rtlCol="0">
              <a:spAutoFit/>
            </a:bodyPr>
            <a:lstStyle/>
            <a:p>
              <a:pPr algn="ctr"/>
              <a:r>
                <a:rPr lang="en-US" sz="3000" b="1" dirty="0">
                  <a:solidFill>
                    <a:srgbClr val="10587D"/>
                  </a:solidFill>
                  <a:latin typeface="Roboto" panose="02000000000000000000" pitchFamily="2" charset="0"/>
                  <a:ea typeface="Roboto" panose="02000000000000000000" pitchFamily="2" charset="0"/>
                  <a:cs typeface="Gill Sans SemiBold" charset="0"/>
                </a:rPr>
                <a:t>@</a:t>
              </a:r>
              <a:r>
                <a:rPr lang="en-US" sz="2700" b="1" dirty="0">
                  <a:solidFill>
                    <a:srgbClr val="10587D"/>
                  </a:solidFill>
                  <a:latin typeface="Roboto" panose="02000000000000000000" pitchFamily="2" charset="0"/>
                  <a:ea typeface="Roboto" panose="02000000000000000000" pitchFamily="2" charset="0"/>
                  <a:cs typeface="Gill Sans SemiBold" charset="0"/>
                </a:rPr>
                <a:t>CMQCC</a:t>
              </a:r>
              <a:endParaRPr lang="en-US" sz="3000" b="1" dirty="0">
                <a:solidFill>
                  <a:srgbClr val="10587D"/>
                </a:solidFill>
                <a:latin typeface="Roboto" panose="02000000000000000000" pitchFamily="2" charset="0"/>
                <a:ea typeface="Roboto" panose="02000000000000000000" pitchFamily="2" charset="0"/>
                <a:cs typeface="Gill Sans SemiBold" charset="0"/>
              </a:endParaRPr>
            </a:p>
          </p:txBody>
        </p:sp>
      </p:grpSp>
      <p:grpSp>
        <p:nvGrpSpPr>
          <p:cNvPr id="5" name="Group 4">
            <a:extLst>
              <a:ext uri="{FF2B5EF4-FFF2-40B4-BE49-F238E27FC236}">
                <a16:creationId xmlns:a16="http://schemas.microsoft.com/office/drawing/2014/main" id="{F7B3029E-0B9B-A4BE-E846-44803278A4FC}"/>
              </a:ext>
            </a:extLst>
          </p:cNvPr>
          <p:cNvGrpSpPr/>
          <p:nvPr userDrawn="1"/>
        </p:nvGrpSpPr>
        <p:grpSpPr>
          <a:xfrm>
            <a:off x="-280495" y="2802269"/>
            <a:ext cx="18995285" cy="2646387"/>
            <a:chOff x="-186995" y="2083819"/>
            <a:chExt cx="12663523" cy="1764258"/>
          </a:xfrm>
        </p:grpSpPr>
        <p:sp>
          <p:nvSpPr>
            <p:cNvPr id="13" name="Rectangle 12"/>
            <p:cNvSpPr/>
            <p:nvPr userDrawn="1"/>
          </p:nvSpPr>
          <p:spPr>
            <a:xfrm>
              <a:off x="-186995" y="2083819"/>
              <a:ext cx="12663523" cy="1764258"/>
            </a:xfrm>
            <a:prstGeom prst="rect">
              <a:avLst/>
            </a:prstGeom>
            <a:solidFill>
              <a:srgbClr val="67AE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grpSp>
          <p:nvGrpSpPr>
            <p:cNvPr id="3" name="Group 2">
              <a:extLst>
                <a:ext uri="{FF2B5EF4-FFF2-40B4-BE49-F238E27FC236}">
                  <a16:creationId xmlns:a16="http://schemas.microsoft.com/office/drawing/2014/main" id="{FD7D1CF9-D057-BA9D-B06E-784BB1FF2D07}"/>
                </a:ext>
              </a:extLst>
            </p:cNvPr>
            <p:cNvGrpSpPr/>
            <p:nvPr userDrawn="1"/>
          </p:nvGrpSpPr>
          <p:grpSpPr>
            <a:xfrm>
              <a:off x="522231" y="2593849"/>
              <a:ext cx="11109701" cy="914400"/>
              <a:chOff x="407877" y="2623074"/>
              <a:chExt cx="11109701" cy="914400"/>
            </a:xfrm>
          </p:grpSpPr>
          <p:pic>
            <p:nvPicPr>
              <p:cNvPr id="12" name="Picture 11">
                <a:extLst>
                  <a:ext uri="{FF2B5EF4-FFF2-40B4-BE49-F238E27FC236}">
                    <a16:creationId xmlns:a16="http://schemas.microsoft.com/office/drawing/2014/main" id="{9C2F9E6E-33F3-89E9-2514-2C81604FED1C}"/>
                  </a:ext>
                </a:extLst>
              </p:cNvPr>
              <p:cNvPicPr>
                <a:picLocks noChangeAspect="1"/>
              </p:cNvPicPr>
              <p:nvPr/>
            </p:nvPicPr>
            <p:blipFill>
              <a:blip r:embed="rId4" cstate="email">
                <a:extLst>
                  <a:ext uri="{28A0092B-C50C-407E-A947-70E740481C1C}">
                    <a14:useLocalDpi xmlns:a14="http://schemas.microsoft.com/office/drawing/2010/main"/>
                  </a:ext>
                </a:extLst>
              </a:blip>
              <a:srcRect t="6831" b="6326"/>
              <a:stretch/>
            </p:blipFill>
            <p:spPr>
              <a:xfrm>
                <a:off x="407877" y="2623074"/>
                <a:ext cx="1052926" cy="914400"/>
              </a:xfrm>
              <a:prstGeom prst="rect">
                <a:avLst/>
              </a:prstGeom>
              <a:solidFill>
                <a:srgbClr val="67AEC1"/>
              </a:solidFill>
            </p:spPr>
          </p:pic>
          <p:pic>
            <p:nvPicPr>
              <p:cNvPr id="16" name="Picture 15">
                <a:extLst>
                  <a:ext uri="{FF2B5EF4-FFF2-40B4-BE49-F238E27FC236}">
                    <a16:creationId xmlns:a16="http://schemas.microsoft.com/office/drawing/2014/main" id="{4085F71F-E927-6C9F-6855-342D3E589E52}"/>
                  </a:ext>
                </a:extLst>
              </p:cNvPr>
              <p:cNvPicPr>
                <a:picLocks noChangeAspect="1"/>
              </p:cNvPicPr>
              <p:nvPr userDrawn="1"/>
            </p:nvPicPr>
            <p:blipFill>
              <a:blip r:embed="rId5" cstate="email">
                <a:extLst>
                  <a:ext uri="{28A0092B-C50C-407E-A947-70E740481C1C}">
                    <a14:useLocalDpi xmlns:a14="http://schemas.microsoft.com/office/drawing/2010/main"/>
                  </a:ext>
                </a:extLst>
              </a:blip>
              <a:srcRect t="18357"/>
              <a:stretch/>
            </p:blipFill>
            <p:spPr>
              <a:xfrm>
                <a:off x="2952356" y="2623074"/>
                <a:ext cx="1120002" cy="914400"/>
              </a:xfrm>
              <a:prstGeom prst="rect">
                <a:avLst/>
              </a:prstGeom>
            </p:spPr>
          </p:pic>
          <p:pic>
            <p:nvPicPr>
              <p:cNvPr id="23" name="Picture 22" descr="A black and white video player&#10;&#10;Description automatically generated">
                <a:extLst>
                  <a:ext uri="{FF2B5EF4-FFF2-40B4-BE49-F238E27FC236}">
                    <a16:creationId xmlns:a16="http://schemas.microsoft.com/office/drawing/2014/main" id="{0B07324D-ACA8-95EF-91B8-3D6476E1A06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227728" y="2623074"/>
                <a:ext cx="1289850" cy="914400"/>
              </a:xfrm>
              <a:prstGeom prst="rect">
                <a:avLst/>
              </a:prstGeom>
            </p:spPr>
          </p:pic>
        </p:grpSp>
      </p:grpSp>
      <p:pic>
        <p:nvPicPr>
          <p:cNvPr id="7" name="Picture 6" descr="A black and white sign with a letter in it&#10;&#10;AI-generated content may be incorrect.">
            <a:extLst>
              <a:ext uri="{FF2B5EF4-FFF2-40B4-BE49-F238E27FC236}">
                <a16:creationId xmlns:a16="http://schemas.microsoft.com/office/drawing/2014/main" id="{2C3FD674-94B9-2B41-9978-9315C42CC3E2}"/>
              </a:ext>
            </a:extLst>
          </p:cNvPr>
          <p:cNvPicPr>
            <a:picLocks noChangeAspect="1"/>
          </p:cNvPicPr>
          <p:nvPr userDrawn="1"/>
        </p:nvPicPr>
        <p:blipFill>
          <a:blip r:embed="rId7" cstate="hqprint">
            <a:extLst>
              <a:ext uri="{28A0092B-C50C-407E-A947-70E740481C1C}">
                <a14:useLocalDpi xmlns:a14="http://schemas.microsoft.com/office/drawing/2010/main"/>
              </a:ext>
            </a:extLst>
          </a:blip>
          <a:stretch>
            <a:fillRect/>
          </a:stretch>
        </p:blipFill>
        <p:spPr>
          <a:xfrm>
            <a:off x="8517397" y="3567314"/>
            <a:ext cx="1484723" cy="1371600"/>
          </a:xfrm>
          <a:prstGeom prst="rect">
            <a:avLst/>
          </a:prstGeom>
        </p:spPr>
      </p:pic>
      <p:sp>
        <p:nvSpPr>
          <p:cNvPr id="9" name="TextBox 8">
            <a:extLst>
              <a:ext uri="{FF2B5EF4-FFF2-40B4-BE49-F238E27FC236}">
                <a16:creationId xmlns:a16="http://schemas.microsoft.com/office/drawing/2014/main" id="{010D5A4D-B5ED-28E8-8E99-2A9FB9D24978}"/>
              </a:ext>
            </a:extLst>
          </p:cNvPr>
          <p:cNvSpPr txBox="1"/>
          <p:nvPr userDrawn="1"/>
        </p:nvSpPr>
        <p:spPr>
          <a:xfrm>
            <a:off x="7900657" y="6275192"/>
            <a:ext cx="2486681" cy="2169825"/>
          </a:xfrm>
          <a:prstGeom prst="rect">
            <a:avLst/>
          </a:prstGeom>
          <a:noFill/>
        </p:spPr>
        <p:txBody>
          <a:bodyPr wrap="square" rtlCol="0">
            <a:spAutoFit/>
          </a:bodyPr>
          <a:lstStyle/>
          <a:p>
            <a:pPr algn="ctr"/>
            <a:r>
              <a:rPr lang="en-US" sz="2700" b="1" dirty="0">
                <a:solidFill>
                  <a:srgbClr val="10587D"/>
                </a:solidFill>
                <a:latin typeface="Roboto" panose="02000000000000000000" pitchFamily="2" charset="0"/>
                <a:ea typeface="Roboto" panose="02000000000000000000" pitchFamily="2" charset="0"/>
                <a:cs typeface="Gill Sans SemiBold" charset="0"/>
              </a:rPr>
              <a:t>@California Maternal Quality Care Collaborative (CMQCC)</a:t>
            </a:r>
          </a:p>
        </p:txBody>
      </p:sp>
      <p:pic>
        <p:nvPicPr>
          <p:cNvPr id="10" name="Picture 9" descr="A logo of a camera&#10;&#10;AI-generated content may be incorrect.">
            <a:extLst>
              <a:ext uri="{FF2B5EF4-FFF2-40B4-BE49-F238E27FC236}">
                <a16:creationId xmlns:a16="http://schemas.microsoft.com/office/drawing/2014/main" id="{4242DED9-4C0B-A532-72CD-B3BA23367CAF}"/>
              </a:ext>
            </a:extLst>
          </p:cNvPr>
          <p:cNvPicPr>
            <a:picLocks noChangeAspect="1"/>
          </p:cNvPicPr>
          <p:nvPr userDrawn="1"/>
        </p:nvPicPr>
        <p:blipFill>
          <a:blip r:embed="rId8" cstate="hqprint">
            <a:extLst>
              <a:ext uri="{28A0092B-C50C-407E-A947-70E740481C1C}">
                <a14:useLocalDpi xmlns:a14="http://schemas.microsoft.com/office/drawing/2010/main"/>
              </a:ext>
            </a:extLst>
          </a:blip>
          <a:stretch>
            <a:fillRect/>
          </a:stretch>
        </p:blipFill>
        <p:spPr>
          <a:xfrm>
            <a:off x="12013242" y="3567314"/>
            <a:ext cx="1371600" cy="1371600"/>
          </a:xfrm>
          <a:prstGeom prst="rect">
            <a:avLst/>
          </a:prstGeom>
        </p:spPr>
      </p:pic>
      <p:sp>
        <p:nvSpPr>
          <p:cNvPr id="14" name="TextBox 13">
            <a:extLst>
              <a:ext uri="{FF2B5EF4-FFF2-40B4-BE49-F238E27FC236}">
                <a16:creationId xmlns:a16="http://schemas.microsoft.com/office/drawing/2014/main" id="{0970C011-7B0D-7F27-B446-6C3028ECA5C9}"/>
              </a:ext>
            </a:extLst>
          </p:cNvPr>
          <p:cNvSpPr txBox="1"/>
          <p:nvPr userDrawn="1"/>
        </p:nvSpPr>
        <p:spPr>
          <a:xfrm>
            <a:off x="11226788" y="6275192"/>
            <a:ext cx="2944508" cy="553998"/>
          </a:xfrm>
          <a:prstGeom prst="rect">
            <a:avLst/>
          </a:prstGeom>
          <a:noFill/>
        </p:spPr>
        <p:txBody>
          <a:bodyPr wrap="square" rtlCol="0">
            <a:spAutoFit/>
          </a:bodyPr>
          <a:lstStyle/>
          <a:p>
            <a:pPr algn="ctr"/>
            <a:r>
              <a:rPr lang="en-US" sz="3000" b="1" dirty="0">
                <a:solidFill>
                  <a:srgbClr val="10587D"/>
                </a:solidFill>
                <a:latin typeface="Roboto" panose="02000000000000000000" pitchFamily="2" charset="0"/>
                <a:ea typeface="Roboto" panose="02000000000000000000" pitchFamily="2" charset="0"/>
                <a:cs typeface="Gill Sans SemiBold" charset="0"/>
              </a:rPr>
              <a:t>@</a:t>
            </a:r>
            <a:r>
              <a:rPr lang="en-US" sz="2700" b="1" dirty="0" err="1">
                <a:solidFill>
                  <a:srgbClr val="10587D"/>
                </a:solidFill>
                <a:latin typeface="Roboto" panose="02000000000000000000" pitchFamily="2" charset="0"/>
                <a:ea typeface="Roboto" panose="02000000000000000000" pitchFamily="2" charset="0"/>
                <a:cs typeface="Gill Sans SemiBold" charset="0"/>
              </a:rPr>
              <a:t>CaliforniaPQC</a:t>
            </a:r>
            <a:endParaRPr lang="en-US" sz="3000" b="1" dirty="0">
              <a:solidFill>
                <a:srgbClr val="10587D"/>
              </a:solidFill>
              <a:latin typeface="Roboto" panose="02000000000000000000" pitchFamily="2" charset="0"/>
              <a:ea typeface="Roboto" panose="02000000000000000000" pitchFamily="2" charset="0"/>
              <a:cs typeface="Gill Sans SemiBold" charset="0"/>
            </a:endParaRPr>
          </a:p>
        </p:txBody>
      </p:sp>
    </p:spTree>
    <p:extLst>
      <p:ext uri="{BB962C8B-B14F-4D97-AF65-F5344CB8AC3E}">
        <p14:creationId xmlns:p14="http://schemas.microsoft.com/office/powerpoint/2010/main" val="27282276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rgbClr val="10587D"/>
        </a:solidFill>
        <a:effectLst/>
      </p:bgPr>
    </p:bg>
    <p:spTree>
      <p:nvGrpSpPr>
        <p:cNvPr id="1" name=""/>
        <p:cNvGrpSpPr/>
        <p:nvPr/>
      </p:nvGrpSpPr>
      <p:grpSpPr>
        <a:xfrm>
          <a:off x="0" y="0"/>
          <a:ext cx="0" cy="0"/>
          <a:chOff x="0" y="0"/>
          <a:chExt cx="0" cy="0"/>
        </a:xfrm>
      </p:grpSpPr>
      <p:pic>
        <p:nvPicPr>
          <p:cNvPr id="2" name="Picture 1" descr="A black and white logo&#10;&#10;Description automatically generated">
            <a:extLst>
              <a:ext uri="{FF2B5EF4-FFF2-40B4-BE49-F238E27FC236}">
                <a16:creationId xmlns:a16="http://schemas.microsoft.com/office/drawing/2014/main" id="{10EDCFA8-93CC-F46C-DD48-6C8AEA96902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39050" y="3114459"/>
            <a:ext cx="9209901" cy="3429000"/>
          </a:xfrm>
          <a:prstGeom prst="rect">
            <a:avLst/>
          </a:prstGeom>
        </p:spPr>
      </p:pic>
    </p:spTree>
    <p:extLst>
      <p:ext uri="{BB962C8B-B14F-4D97-AF65-F5344CB8AC3E}">
        <p14:creationId xmlns:p14="http://schemas.microsoft.com/office/powerpoint/2010/main" val="2532536832"/>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7" name="Picture 6" descr="A group of people posing for a photo&#10;&#10;AI-generated content may be incorrect.">
            <a:extLst>
              <a:ext uri="{FF2B5EF4-FFF2-40B4-BE49-F238E27FC236}">
                <a16:creationId xmlns:a16="http://schemas.microsoft.com/office/drawing/2014/main" id="{F5FF35AE-182E-233D-3546-42EC679E0D85}"/>
              </a:ext>
            </a:extLst>
          </p:cNvPr>
          <p:cNvPicPr>
            <a:picLocks noChangeAspect="1"/>
          </p:cNvPicPr>
          <p:nvPr userDrawn="1"/>
        </p:nvPicPr>
        <p:blipFill>
          <a:blip r:embed="rId2"/>
          <a:stretch>
            <a:fillRect/>
          </a:stretch>
        </p:blipFill>
        <p:spPr>
          <a:xfrm flipH="1">
            <a:off x="0" y="-24668"/>
            <a:ext cx="19438143" cy="9712326"/>
          </a:xfrm>
          <a:prstGeom prst="rect">
            <a:avLst/>
          </a:prstGeom>
        </p:spPr>
      </p:pic>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2" name="Rectangle 1">
            <a:extLst>
              <a:ext uri="{FF2B5EF4-FFF2-40B4-BE49-F238E27FC236}">
                <a16:creationId xmlns:a16="http://schemas.microsoft.com/office/drawing/2014/main" id="{593EDD49-5077-6C11-5560-078928A71FDB}"/>
              </a:ext>
            </a:extLst>
          </p:cNvPr>
          <p:cNvSpPr/>
          <p:nvPr userDrawn="1"/>
        </p:nvSpPr>
        <p:spPr>
          <a:xfrm>
            <a:off x="0" y="-86813"/>
            <a:ext cx="18288006" cy="9800514"/>
          </a:xfrm>
          <a:prstGeom prst="rect">
            <a:avLst/>
          </a:prstGeom>
          <a:solidFill>
            <a:srgbClr val="727674">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4" name="Text Placeholder 3">
            <a:extLst>
              <a:ext uri="{FF2B5EF4-FFF2-40B4-BE49-F238E27FC236}">
                <a16:creationId xmlns:a16="http://schemas.microsoft.com/office/drawing/2014/main" id="{67174033-1D33-0FCF-6676-FE54D89B414D}"/>
              </a:ext>
            </a:extLst>
          </p:cNvPr>
          <p:cNvSpPr>
            <a:spLocks noGrp="1"/>
          </p:cNvSpPr>
          <p:nvPr>
            <p:ph type="body" sz="quarter" idx="17" hasCustomPrompt="1"/>
          </p:nvPr>
        </p:nvSpPr>
        <p:spPr>
          <a:xfrm>
            <a:off x="604832" y="3496212"/>
            <a:ext cx="12512804" cy="3294576"/>
          </a:xfrm>
          <a:prstGeom prst="rect">
            <a:avLst/>
          </a:prstGeom>
        </p:spPr>
        <p:txBody>
          <a:bodyPr/>
          <a:lstStyle>
            <a:lvl1pPr marL="0" indent="0" algn="l">
              <a:lnSpc>
                <a:spcPct val="100000"/>
              </a:lnSpc>
              <a:spcBef>
                <a:spcPts val="0"/>
              </a:spcBef>
              <a:spcAft>
                <a:spcPts val="1500"/>
              </a:spcAft>
              <a:buFontTx/>
              <a:buNone/>
              <a:defRPr sz="7200">
                <a:solidFill>
                  <a:schemeClr val="bg1"/>
                </a:solidFill>
                <a:latin typeface="Roboto" panose="02000000000000000000" pitchFamily="2" charset="0"/>
                <a:ea typeface="Roboto" panose="02000000000000000000" pitchFamily="2" charset="0"/>
              </a:defRPr>
            </a:lvl1pPr>
            <a:lvl2pPr marL="685800" indent="0" algn="ctr">
              <a:buFontTx/>
              <a:buNone/>
              <a:defRPr sz="6600">
                <a:latin typeface="Roboto" panose="02000000000000000000" pitchFamily="2" charset="0"/>
                <a:ea typeface="Roboto" panose="02000000000000000000" pitchFamily="2" charset="0"/>
              </a:defRPr>
            </a:lvl2pPr>
          </a:lstStyle>
          <a:p>
            <a:pPr lvl="0"/>
            <a:r>
              <a:rPr lang="en-US" dirty="0"/>
              <a:t>Title of Presentation With Multiple Lines of Text That Can Be Deleted as Needed</a:t>
            </a:r>
          </a:p>
        </p:txBody>
      </p:sp>
      <p:sp>
        <p:nvSpPr>
          <p:cNvPr id="9" name="Text Placeholder 3">
            <a:extLst>
              <a:ext uri="{FF2B5EF4-FFF2-40B4-BE49-F238E27FC236}">
                <a16:creationId xmlns:a16="http://schemas.microsoft.com/office/drawing/2014/main" id="{918AA31B-B5FC-CB6C-AE75-8904A0CBDAD1}"/>
              </a:ext>
            </a:extLst>
          </p:cNvPr>
          <p:cNvSpPr>
            <a:spLocks noGrp="1"/>
          </p:cNvSpPr>
          <p:nvPr>
            <p:ph type="body" sz="quarter" idx="18" hasCustomPrompt="1"/>
          </p:nvPr>
        </p:nvSpPr>
        <p:spPr>
          <a:xfrm>
            <a:off x="642930" y="7662796"/>
            <a:ext cx="11909331" cy="1355186"/>
          </a:xfrm>
          <a:prstGeom prst="rect">
            <a:avLst/>
          </a:prstGeom>
        </p:spPr>
        <p:txBody>
          <a:bodyPr/>
          <a:lstStyle>
            <a:lvl1pPr marL="0" indent="0" algn="l">
              <a:lnSpc>
                <a:spcPct val="100000"/>
              </a:lnSpc>
              <a:spcBef>
                <a:spcPts val="0"/>
              </a:spcBef>
              <a:spcAft>
                <a:spcPts val="1500"/>
              </a:spcAft>
              <a:buFontTx/>
              <a:buNone/>
              <a:defRPr sz="4200" b="0" i="0">
                <a:solidFill>
                  <a:schemeClr val="bg1"/>
                </a:solidFill>
                <a:latin typeface="Roboto Light" panose="02000000000000000000" pitchFamily="2" charset="0"/>
                <a:ea typeface="Roboto Light" panose="02000000000000000000" pitchFamily="2" charset="0"/>
              </a:defRPr>
            </a:lvl1pPr>
            <a:lvl2pPr marL="685800" indent="0" algn="ctr">
              <a:buFontTx/>
              <a:buNone/>
              <a:defRPr sz="6600">
                <a:latin typeface="Roboto" panose="02000000000000000000" pitchFamily="2" charset="0"/>
                <a:ea typeface="Roboto" panose="02000000000000000000" pitchFamily="2" charset="0"/>
              </a:defRPr>
            </a:lvl2pPr>
          </a:lstStyle>
          <a:p>
            <a:pPr lvl="0"/>
            <a:r>
              <a:rPr lang="en-US" dirty="0"/>
              <a:t>Subtitle of Presentation With Multiple Lines of Text That Can Be Deleted as Needed</a:t>
            </a:r>
          </a:p>
        </p:txBody>
      </p:sp>
    </p:spTree>
    <p:extLst>
      <p:ext uri="{BB962C8B-B14F-4D97-AF65-F5344CB8AC3E}">
        <p14:creationId xmlns:p14="http://schemas.microsoft.com/office/powerpoint/2010/main" val="4069479881"/>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ivider Slide 1">
    <p:bg>
      <p:bgPr>
        <a:solidFill>
          <a:schemeClr val="bg1"/>
        </a:solidFill>
        <a:effectLst/>
      </p:bgPr>
    </p:bg>
    <p:spTree>
      <p:nvGrpSpPr>
        <p:cNvPr id="1" name=""/>
        <p:cNvGrpSpPr/>
        <p:nvPr/>
      </p:nvGrpSpPr>
      <p:grpSpPr>
        <a:xfrm>
          <a:off x="0" y="0"/>
          <a:ext cx="0" cy="0"/>
          <a:chOff x="0" y="0"/>
          <a:chExt cx="0" cy="0"/>
        </a:xfrm>
      </p:grpSpPr>
      <p:pic>
        <p:nvPicPr>
          <p:cNvPr id="6" name="Picture 5" descr="A person and person holding a child&#10;&#10;Description automatically generated">
            <a:extLst>
              <a:ext uri="{FF2B5EF4-FFF2-40B4-BE49-F238E27FC236}">
                <a16:creationId xmlns:a16="http://schemas.microsoft.com/office/drawing/2014/main" id="{A9D67448-8E7E-0C7A-885A-9A40458AEAB0}"/>
              </a:ext>
            </a:extLst>
          </p:cNvPr>
          <p:cNvPicPr>
            <a:picLocks noChangeAspect="1"/>
          </p:cNvPicPr>
          <p:nvPr userDrawn="1"/>
        </p:nvPicPr>
        <p:blipFill>
          <a:blip r:embed="rId2" cstate="hqprint">
            <a:extLst>
              <a:ext uri="{28A0092B-C50C-407E-A947-70E740481C1C}">
                <a14:useLocalDpi xmlns:a14="http://schemas.microsoft.com/office/drawing/2010/main"/>
              </a:ext>
            </a:extLst>
          </a:blip>
          <a:srcRect l="-6"/>
          <a:stretch/>
        </p:blipFill>
        <p:spPr>
          <a:xfrm>
            <a:off x="0" y="-1"/>
            <a:ext cx="18288000" cy="9556475"/>
          </a:xfrm>
          <a:prstGeom prst="rect">
            <a:avLst/>
          </a:prstGeom>
        </p:spPr>
      </p:pic>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grpSp>
        <p:nvGrpSpPr>
          <p:cNvPr id="4" name="Group 3">
            <a:extLst>
              <a:ext uri="{FF2B5EF4-FFF2-40B4-BE49-F238E27FC236}">
                <a16:creationId xmlns:a16="http://schemas.microsoft.com/office/drawing/2014/main" id="{FE148E25-4241-8221-DF2C-A07148054E91}"/>
              </a:ext>
            </a:extLst>
          </p:cNvPr>
          <p:cNvGrpSpPr/>
          <p:nvPr userDrawn="1"/>
        </p:nvGrpSpPr>
        <p:grpSpPr>
          <a:xfrm>
            <a:off x="0" y="-730523"/>
            <a:ext cx="11897832" cy="10287000"/>
            <a:chOff x="0" y="-487015"/>
            <a:chExt cx="7931888" cy="6858000"/>
          </a:xfrm>
        </p:grpSpPr>
        <p:sp>
          <p:nvSpPr>
            <p:cNvPr id="2" name="Triangle 1">
              <a:extLst>
                <a:ext uri="{FF2B5EF4-FFF2-40B4-BE49-F238E27FC236}">
                  <a16:creationId xmlns:a16="http://schemas.microsoft.com/office/drawing/2014/main" id="{2632F767-2176-7200-8DE3-AF9105F96605}"/>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sp>
          <p:nvSpPr>
            <p:cNvPr id="3" name="Triangle 2">
              <a:extLst>
                <a:ext uri="{FF2B5EF4-FFF2-40B4-BE49-F238E27FC236}">
                  <a16:creationId xmlns:a16="http://schemas.microsoft.com/office/drawing/2014/main" id="{32C36885-4540-FE7F-D9DC-0ACA756BA8F8}"/>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grpSp>
      <p:sp>
        <p:nvSpPr>
          <p:cNvPr id="7" name="Text Placeholder 21">
            <a:extLst>
              <a:ext uri="{FF2B5EF4-FFF2-40B4-BE49-F238E27FC236}">
                <a16:creationId xmlns:a16="http://schemas.microsoft.com/office/drawing/2014/main" id="{155C9ECF-8BBC-6470-EEEA-DC89CF3B4D56}"/>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9" name="Text Placeholder 21">
            <a:extLst>
              <a:ext uri="{FF2B5EF4-FFF2-40B4-BE49-F238E27FC236}">
                <a16:creationId xmlns:a16="http://schemas.microsoft.com/office/drawing/2014/main" id="{D893C3D4-19D3-6CDF-ACF5-F0025EB472BC}"/>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80797019"/>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Divider Slide 1">
    <p:bg>
      <p:bgPr>
        <a:solidFill>
          <a:schemeClr val="bg1"/>
        </a:solidFill>
        <a:effectLst/>
      </p:bgPr>
    </p:bg>
    <p:spTree>
      <p:nvGrpSpPr>
        <p:cNvPr id="1" name=""/>
        <p:cNvGrpSpPr/>
        <p:nvPr/>
      </p:nvGrpSpPr>
      <p:grpSpPr>
        <a:xfrm>
          <a:off x="0" y="0"/>
          <a:ext cx="0" cy="0"/>
          <a:chOff x="0" y="0"/>
          <a:chExt cx="0" cy="0"/>
        </a:xfrm>
      </p:grpSpPr>
      <p:pic>
        <p:nvPicPr>
          <p:cNvPr id="11" name="Picture 10" descr="A group of medical professionals in a circle&#10;&#10;AI-generated content may be incorrect.">
            <a:extLst>
              <a:ext uri="{FF2B5EF4-FFF2-40B4-BE49-F238E27FC236}">
                <a16:creationId xmlns:a16="http://schemas.microsoft.com/office/drawing/2014/main" id="{B5B9D8BB-D3F8-2886-E199-B2755D836547}"/>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a:fillRect/>
          </a:stretch>
        </p:blipFill>
        <p:spPr>
          <a:xfrm flipH="1">
            <a:off x="0" y="0"/>
            <a:ext cx="18288000" cy="9556473"/>
          </a:xfrm>
          <a:prstGeom prst="rect">
            <a:avLst/>
          </a:prstGeom>
        </p:spPr>
      </p:pic>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grpSp>
        <p:nvGrpSpPr>
          <p:cNvPr id="4" name="Group 3">
            <a:extLst>
              <a:ext uri="{FF2B5EF4-FFF2-40B4-BE49-F238E27FC236}">
                <a16:creationId xmlns:a16="http://schemas.microsoft.com/office/drawing/2014/main" id="{FE148E25-4241-8221-DF2C-A07148054E91}"/>
              </a:ext>
            </a:extLst>
          </p:cNvPr>
          <p:cNvGrpSpPr/>
          <p:nvPr userDrawn="1"/>
        </p:nvGrpSpPr>
        <p:grpSpPr>
          <a:xfrm>
            <a:off x="0" y="-730523"/>
            <a:ext cx="11897832" cy="10287000"/>
            <a:chOff x="0" y="-487015"/>
            <a:chExt cx="7931888" cy="6858000"/>
          </a:xfrm>
        </p:grpSpPr>
        <p:sp>
          <p:nvSpPr>
            <p:cNvPr id="2" name="Triangle 1">
              <a:extLst>
                <a:ext uri="{FF2B5EF4-FFF2-40B4-BE49-F238E27FC236}">
                  <a16:creationId xmlns:a16="http://schemas.microsoft.com/office/drawing/2014/main" id="{2632F767-2176-7200-8DE3-AF9105F96605}"/>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sp>
          <p:nvSpPr>
            <p:cNvPr id="3" name="Triangle 2">
              <a:extLst>
                <a:ext uri="{FF2B5EF4-FFF2-40B4-BE49-F238E27FC236}">
                  <a16:creationId xmlns:a16="http://schemas.microsoft.com/office/drawing/2014/main" id="{32C36885-4540-FE7F-D9DC-0ACA756BA8F8}"/>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grpSp>
      <p:sp>
        <p:nvSpPr>
          <p:cNvPr id="7" name="Text Placeholder 21">
            <a:extLst>
              <a:ext uri="{FF2B5EF4-FFF2-40B4-BE49-F238E27FC236}">
                <a16:creationId xmlns:a16="http://schemas.microsoft.com/office/drawing/2014/main" id="{155C9ECF-8BBC-6470-EEEA-DC89CF3B4D56}"/>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9" name="Text Placeholder 21">
            <a:extLst>
              <a:ext uri="{FF2B5EF4-FFF2-40B4-BE49-F238E27FC236}">
                <a16:creationId xmlns:a16="http://schemas.microsoft.com/office/drawing/2014/main" id="{D893C3D4-19D3-6CDF-ACF5-F0025EB472BC}"/>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1601715329"/>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ivider Slide 3">
    <p:bg>
      <p:bgPr>
        <a:solidFill>
          <a:schemeClr val="bg1"/>
        </a:solidFill>
        <a:effectLst/>
      </p:bgPr>
    </p:bg>
    <p:spTree>
      <p:nvGrpSpPr>
        <p:cNvPr id="1" name=""/>
        <p:cNvGrpSpPr/>
        <p:nvPr/>
      </p:nvGrpSpPr>
      <p:grpSpPr>
        <a:xfrm>
          <a:off x="0" y="0"/>
          <a:ext cx="0" cy="0"/>
          <a:chOff x="0" y="0"/>
          <a:chExt cx="0" cy="0"/>
        </a:xfrm>
      </p:grpSpPr>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20" name="Picture 19" descr="A person holding a pregnant person&#10;&#10;Description automatically generated">
            <a:extLst>
              <a:ext uri="{FF2B5EF4-FFF2-40B4-BE49-F238E27FC236}">
                <a16:creationId xmlns:a16="http://schemas.microsoft.com/office/drawing/2014/main" id="{44B9889B-9201-4ED2-1096-85E036B6C486}"/>
              </a:ext>
            </a:extLst>
          </p:cNvPr>
          <p:cNvPicPr>
            <a:picLocks noChangeAspect="1"/>
          </p:cNvPicPr>
          <p:nvPr userDrawn="1"/>
        </p:nvPicPr>
        <p:blipFill>
          <a:blip r:embed="rId2" cstate="hqprint">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a:ext>
            </a:extLst>
          </a:blip>
          <a:srcRect r="-64"/>
          <a:stretch/>
        </p:blipFill>
        <p:spPr>
          <a:xfrm flipH="1">
            <a:off x="-11666" y="0"/>
            <a:ext cx="18299661" cy="9556473"/>
          </a:xfrm>
          <a:prstGeom prst="rect">
            <a:avLst/>
          </a:prstGeom>
        </p:spPr>
      </p:pic>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grpSp>
        <p:nvGrpSpPr>
          <p:cNvPr id="10" name="Group 9">
            <a:extLst>
              <a:ext uri="{FF2B5EF4-FFF2-40B4-BE49-F238E27FC236}">
                <a16:creationId xmlns:a16="http://schemas.microsoft.com/office/drawing/2014/main" id="{9E8A2E88-3D67-F2C1-6AA6-4355E8D210A6}"/>
              </a:ext>
            </a:extLst>
          </p:cNvPr>
          <p:cNvGrpSpPr/>
          <p:nvPr userDrawn="1"/>
        </p:nvGrpSpPr>
        <p:grpSpPr>
          <a:xfrm>
            <a:off x="0" y="-730523"/>
            <a:ext cx="11897832" cy="10287000"/>
            <a:chOff x="0" y="-487015"/>
            <a:chExt cx="7931888" cy="6858000"/>
          </a:xfrm>
        </p:grpSpPr>
        <p:sp>
          <p:nvSpPr>
            <p:cNvPr id="11" name="Triangle 10">
              <a:extLst>
                <a:ext uri="{FF2B5EF4-FFF2-40B4-BE49-F238E27FC236}">
                  <a16:creationId xmlns:a16="http://schemas.microsoft.com/office/drawing/2014/main" id="{20DA899E-8E62-AE50-D880-80B29E493409}"/>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sp>
          <p:nvSpPr>
            <p:cNvPr id="12" name="Triangle 11">
              <a:extLst>
                <a:ext uri="{FF2B5EF4-FFF2-40B4-BE49-F238E27FC236}">
                  <a16:creationId xmlns:a16="http://schemas.microsoft.com/office/drawing/2014/main" id="{E6F44E5E-5CD0-70F3-141F-015DB4007D75}"/>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grpSp>
      <p:sp>
        <p:nvSpPr>
          <p:cNvPr id="2" name="Text Placeholder 21">
            <a:extLst>
              <a:ext uri="{FF2B5EF4-FFF2-40B4-BE49-F238E27FC236}">
                <a16:creationId xmlns:a16="http://schemas.microsoft.com/office/drawing/2014/main" id="{78DD954E-826C-1D1A-DF90-3B62BCC91170}"/>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3" name="Text Placeholder 21">
            <a:extLst>
              <a:ext uri="{FF2B5EF4-FFF2-40B4-BE49-F238E27FC236}">
                <a16:creationId xmlns:a16="http://schemas.microsoft.com/office/drawing/2014/main" id="{182959F2-0919-A489-D464-ACEEAB8AFE36}"/>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2577065167"/>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ivider Slide 2">
    <p:bg>
      <p:bgPr>
        <a:solidFill>
          <a:schemeClr val="bg1"/>
        </a:solidFill>
        <a:effectLst/>
      </p:bgPr>
    </p:bg>
    <p:spTree>
      <p:nvGrpSpPr>
        <p:cNvPr id="1" name=""/>
        <p:cNvGrpSpPr/>
        <p:nvPr/>
      </p:nvGrpSpPr>
      <p:grpSpPr>
        <a:xfrm>
          <a:off x="0" y="0"/>
          <a:ext cx="0" cy="0"/>
          <a:chOff x="0" y="0"/>
          <a:chExt cx="0" cy="0"/>
        </a:xfrm>
      </p:grpSpPr>
      <p:pic>
        <p:nvPicPr>
          <p:cNvPr id="6" name="Picture 5" descr="A person and person with a child&#10;&#10;Description automatically generated">
            <a:extLst>
              <a:ext uri="{FF2B5EF4-FFF2-40B4-BE49-F238E27FC236}">
                <a16:creationId xmlns:a16="http://schemas.microsoft.com/office/drawing/2014/main" id="{46B41F49-CD58-4B9F-A791-E14FF2021F1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 y="0"/>
            <a:ext cx="18288000" cy="9556473"/>
          </a:xfrm>
          <a:prstGeom prst="rect">
            <a:avLst/>
          </a:prstGeom>
        </p:spPr>
      </p:pic>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dirty="0">
              <a:latin typeface="Roboto" panose="02000000000000000000" pitchFamily="2" charset="0"/>
            </a:endParaRPr>
          </a:p>
        </p:txBody>
      </p:sp>
      <p:grpSp>
        <p:nvGrpSpPr>
          <p:cNvPr id="4" name="Group 3">
            <a:extLst>
              <a:ext uri="{FF2B5EF4-FFF2-40B4-BE49-F238E27FC236}">
                <a16:creationId xmlns:a16="http://schemas.microsoft.com/office/drawing/2014/main" id="{6C3E1A40-2EDD-A5EA-1054-904D8776EC3C}"/>
              </a:ext>
            </a:extLst>
          </p:cNvPr>
          <p:cNvGrpSpPr/>
          <p:nvPr userDrawn="1"/>
        </p:nvGrpSpPr>
        <p:grpSpPr>
          <a:xfrm>
            <a:off x="0" y="-730523"/>
            <a:ext cx="11897832" cy="10287000"/>
            <a:chOff x="0" y="-487015"/>
            <a:chExt cx="7931888" cy="6858000"/>
          </a:xfrm>
        </p:grpSpPr>
        <p:sp>
          <p:nvSpPr>
            <p:cNvPr id="2" name="Triangle 1">
              <a:extLst>
                <a:ext uri="{FF2B5EF4-FFF2-40B4-BE49-F238E27FC236}">
                  <a16:creationId xmlns:a16="http://schemas.microsoft.com/office/drawing/2014/main" id="{2632F767-2176-7200-8DE3-AF9105F96605}"/>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sp>
          <p:nvSpPr>
            <p:cNvPr id="3" name="Triangle 2">
              <a:extLst>
                <a:ext uri="{FF2B5EF4-FFF2-40B4-BE49-F238E27FC236}">
                  <a16:creationId xmlns:a16="http://schemas.microsoft.com/office/drawing/2014/main" id="{32C36885-4540-FE7F-D9DC-0ACA756BA8F8}"/>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gr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10" name="Text Placeholder 21">
            <a:extLst>
              <a:ext uri="{FF2B5EF4-FFF2-40B4-BE49-F238E27FC236}">
                <a16:creationId xmlns:a16="http://schemas.microsoft.com/office/drawing/2014/main" id="{5CC2CF28-F1ED-589D-4B0A-EAB01AAE6D64}"/>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11" name="Text Placeholder 21">
            <a:extLst>
              <a:ext uri="{FF2B5EF4-FFF2-40B4-BE49-F238E27FC236}">
                <a16:creationId xmlns:a16="http://schemas.microsoft.com/office/drawing/2014/main" id="{46AE1838-6FF4-E5B2-1436-E9096EE911A5}"/>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611561565"/>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vider Slide 4">
    <p:bg>
      <p:bgPr>
        <a:solidFill>
          <a:schemeClr val="bg1"/>
        </a:solidFill>
        <a:effectLst/>
      </p:bgPr>
    </p:bg>
    <p:spTree>
      <p:nvGrpSpPr>
        <p:cNvPr id="1" name=""/>
        <p:cNvGrpSpPr/>
        <p:nvPr/>
      </p:nvGrpSpPr>
      <p:grpSpPr>
        <a:xfrm>
          <a:off x="0" y="0"/>
          <a:ext cx="0" cy="0"/>
          <a:chOff x="0" y="0"/>
          <a:chExt cx="0" cy="0"/>
        </a:xfrm>
      </p:grpSpPr>
      <p:pic>
        <p:nvPicPr>
          <p:cNvPr id="3076" name="Picture 4">
            <a:extLst>
              <a:ext uri="{FF2B5EF4-FFF2-40B4-BE49-F238E27FC236}">
                <a16:creationId xmlns:a16="http://schemas.microsoft.com/office/drawing/2014/main" id="{A3BF5351-9B33-CB7A-CE39-521315C0EEBF}"/>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2" y="0"/>
            <a:ext cx="18288000" cy="9556473"/>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DB3134B0-A915-470D-97E7-3AA509780F47}"/>
              </a:ext>
            </a:extLst>
          </p:cNvPr>
          <p:cNvGrpSpPr/>
          <p:nvPr userDrawn="1"/>
        </p:nvGrpSpPr>
        <p:grpSpPr>
          <a:xfrm>
            <a:off x="0" y="-730523"/>
            <a:ext cx="11897832" cy="10287000"/>
            <a:chOff x="0" y="-487015"/>
            <a:chExt cx="7931888" cy="6858000"/>
          </a:xfrm>
        </p:grpSpPr>
        <p:sp>
          <p:nvSpPr>
            <p:cNvPr id="3" name="Triangle 2">
              <a:extLst>
                <a:ext uri="{FF2B5EF4-FFF2-40B4-BE49-F238E27FC236}">
                  <a16:creationId xmlns:a16="http://schemas.microsoft.com/office/drawing/2014/main" id="{E8465317-FC92-5082-3FFA-896B2B0B069B}"/>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sp>
          <p:nvSpPr>
            <p:cNvPr id="4" name="Triangle 3">
              <a:extLst>
                <a:ext uri="{FF2B5EF4-FFF2-40B4-BE49-F238E27FC236}">
                  <a16:creationId xmlns:a16="http://schemas.microsoft.com/office/drawing/2014/main" id="{B8C30EC0-32B4-E192-7407-03DCD9AE8648}"/>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grpSp>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dirty="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9" name="Text Placeholder 21">
            <a:extLst>
              <a:ext uri="{FF2B5EF4-FFF2-40B4-BE49-F238E27FC236}">
                <a16:creationId xmlns:a16="http://schemas.microsoft.com/office/drawing/2014/main" id="{3B691B4A-6E4F-DC94-4D2F-41D658AF8128}"/>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10" name="Text Placeholder 21">
            <a:extLst>
              <a:ext uri="{FF2B5EF4-FFF2-40B4-BE49-F238E27FC236}">
                <a16:creationId xmlns:a16="http://schemas.microsoft.com/office/drawing/2014/main" id="{799AC2D6-8211-9884-7EAC-0AB9A4B0288B}"/>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4172747538"/>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ivider Slide 5">
    <p:bg>
      <p:bgPr>
        <a:solidFill>
          <a:schemeClr val="bg1"/>
        </a:solidFill>
        <a:effectLst/>
      </p:bgPr>
    </p:bg>
    <p:spTree>
      <p:nvGrpSpPr>
        <p:cNvPr id="1" name=""/>
        <p:cNvGrpSpPr/>
        <p:nvPr/>
      </p:nvGrpSpPr>
      <p:grpSpPr>
        <a:xfrm>
          <a:off x="0" y="0"/>
          <a:ext cx="0" cy="0"/>
          <a:chOff x="0" y="0"/>
          <a:chExt cx="0" cy="0"/>
        </a:xfrm>
      </p:grpSpPr>
      <p:pic>
        <p:nvPicPr>
          <p:cNvPr id="7" name="Picture 6" descr="A person and person with a child on a swing&#10;&#10;Description automatically generated">
            <a:extLst>
              <a:ext uri="{FF2B5EF4-FFF2-40B4-BE49-F238E27FC236}">
                <a16:creationId xmlns:a16="http://schemas.microsoft.com/office/drawing/2014/main" id="{54C5C811-D7A2-CCBA-6232-F82CA47DA9CD}"/>
              </a:ext>
            </a:extLst>
          </p:cNvPr>
          <p:cNvPicPr>
            <a:picLocks noChangeAspect="1"/>
          </p:cNvPicPr>
          <p:nvPr userDrawn="1"/>
        </p:nvPicPr>
        <p:blipFill>
          <a:blip r:embed="rId2" cstate="hqprint">
            <a:extLst>
              <a:ext uri="{28A0092B-C50C-407E-A947-70E740481C1C}">
                <a14:useLocalDpi xmlns:a14="http://schemas.microsoft.com/office/drawing/2010/main"/>
              </a:ext>
            </a:extLst>
          </a:blip>
          <a:srcRect l="-265"/>
          <a:stretch/>
        </p:blipFill>
        <p:spPr>
          <a:xfrm>
            <a:off x="-48357" y="0"/>
            <a:ext cx="18336357" cy="9556473"/>
          </a:xfrm>
          <a:prstGeom prst="rect">
            <a:avLst/>
          </a:prstGeom>
        </p:spPr>
      </p:pic>
      <p:grpSp>
        <p:nvGrpSpPr>
          <p:cNvPr id="2" name="Group 1">
            <a:extLst>
              <a:ext uri="{FF2B5EF4-FFF2-40B4-BE49-F238E27FC236}">
                <a16:creationId xmlns:a16="http://schemas.microsoft.com/office/drawing/2014/main" id="{DB3134B0-A915-470D-97E7-3AA509780F47}"/>
              </a:ext>
            </a:extLst>
          </p:cNvPr>
          <p:cNvGrpSpPr/>
          <p:nvPr userDrawn="1"/>
        </p:nvGrpSpPr>
        <p:grpSpPr>
          <a:xfrm>
            <a:off x="0" y="-730523"/>
            <a:ext cx="11897832" cy="10287000"/>
            <a:chOff x="0" y="-487015"/>
            <a:chExt cx="7931888" cy="6858000"/>
          </a:xfrm>
        </p:grpSpPr>
        <p:sp>
          <p:nvSpPr>
            <p:cNvPr id="3" name="Triangle 2">
              <a:extLst>
                <a:ext uri="{FF2B5EF4-FFF2-40B4-BE49-F238E27FC236}">
                  <a16:creationId xmlns:a16="http://schemas.microsoft.com/office/drawing/2014/main" id="{E8465317-FC92-5082-3FFA-896B2B0B069B}"/>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sp>
          <p:nvSpPr>
            <p:cNvPr id="4" name="Triangle 3">
              <a:extLst>
                <a:ext uri="{FF2B5EF4-FFF2-40B4-BE49-F238E27FC236}">
                  <a16:creationId xmlns:a16="http://schemas.microsoft.com/office/drawing/2014/main" id="{B8C30EC0-32B4-E192-7407-03DCD9AE8648}"/>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grpSp>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9" name="Text Placeholder 21">
            <a:extLst>
              <a:ext uri="{FF2B5EF4-FFF2-40B4-BE49-F238E27FC236}">
                <a16:creationId xmlns:a16="http://schemas.microsoft.com/office/drawing/2014/main" id="{F59BF6EC-EDD8-5AC1-280A-C5FE8B545AA5}"/>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10" name="Text Placeholder 21">
            <a:extLst>
              <a:ext uri="{FF2B5EF4-FFF2-40B4-BE49-F238E27FC236}">
                <a16:creationId xmlns:a16="http://schemas.microsoft.com/office/drawing/2014/main" id="{B6FE112E-AFA6-32EE-FC57-D6269F3613F5}"/>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3389635307"/>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vider Slide 6">
    <p:bg>
      <p:bgPr>
        <a:solidFill>
          <a:schemeClr val="bg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C2834CA-6CDA-EA03-D2C8-A695227333FC}"/>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p:blipFill>
        <p:spPr bwMode="auto">
          <a:xfrm flipH="1">
            <a:off x="0" y="-1"/>
            <a:ext cx="18288000" cy="9556475"/>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DB3134B0-A915-470D-97E7-3AA509780F47}"/>
              </a:ext>
            </a:extLst>
          </p:cNvPr>
          <p:cNvGrpSpPr/>
          <p:nvPr userDrawn="1"/>
        </p:nvGrpSpPr>
        <p:grpSpPr>
          <a:xfrm>
            <a:off x="0" y="-730523"/>
            <a:ext cx="11897832" cy="10287000"/>
            <a:chOff x="0" y="-487015"/>
            <a:chExt cx="7931888" cy="6858000"/>
          </a:xfrm>
        </p:grpSpPr>
        <p:sp>
          <p:nvSpPr>
            <p:cNvPr id="3" name="Triangle 2">
              <a:extLst>
                <a:ext uri="{FF2B5EF4-FFF2-40B4-BE49-F238E27FC236}">
                  <a16:creationId xmlns:a16="http://schemas.microsoft.com/office/drawing/2014/main" id="{E8465317-FC92-5082-3FFA-896B2B0B069B}"/>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sp>
          <p:nvSpPr>
            <p:cNvPr id="4" name="Triangle 3">
              <a:extLst>
                <a:ext uri="{FF2B5EF4-FFF2-40B4-BE49-F238E27FC236}">
                  <a16:creationId xmlns:a16="http://schemas.microsoft.com/office/drawing/2014/main" id="{B8C30EC0-32B4-E192-7407-03DCD9AE8648}"/>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grpSp>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9" name="Text Placeholder 21">
            <a:extLst>
              <a:ext uri="{FF2B5EF4-FFF2-40B4-BE49-F238E27FC236}">
                <a16:creationId xmlns:a16="http://schemas.microsoft.com/office/drawing/2014/main" id="{0B7C41C0-580E-6DB1-2A97-615FCFEE6838}"/>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10" name="Text Placeholder 21">
            <a:extLst>
              <a:ext uri="{FF2B5EF4-FFF2-40B4-BE49-F238E27FC236}">
                <a16:creationId xmlns:a16="http://schemas.microsoft.com/office/drawing/2014/main" id="{47C28E55-393E-79C8-C609-0A8F4C0091CA}"/>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3063748696"/>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vider Slide 7">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FAE113-E04A-BA53-ED18-405EA1CC30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30777"/>
            <a:ext cx="18288000" cy="9587250"/>
          </a:xfrm>
          <a:prstGeom prst="rect">
            <a:avLst/>
          </a:prstGeom>
        </p:spPr>
      </p:pic>
      <p:grpSp>
        <p:nvGrpSpPr>
          <p:cNvPr id="4" name="Group 3">
            <a:extLst>
              <a:ext uri="{FF2B5EF4-FFF2-40B4-BE49-F238E27FC236}">
                <a16:creationId xmlns:a16="http://schemas.microsoft.com/office/drawing/2014/main" id="{72993205-5CE4-E2B8-B0E7-868AD1BDF133}"/>
              </a:ext>
            </a:extLst>
          </p:cNvPr>
          <p:cNvGrpSpPr/>
          <p:nvPr userDrawn="1"/>
        </p:nvGrpSpPr>
        <p:grpSpPr>
          <a:xfrm>
            <a:off x="0" y="-730523"/>
            <a:ext cx="11897832" cy="10287000"/>
            <a:chOff x="0" y="-487015"/>
            <a:chExt cx="7931888" cy="6858000"/>
          </a:xfrm>
        </p:grpSpPr>
        <p:sp>
          <p:nvSpPr>
            <p:cNvPr id="7" name="Triangle 6">
              <a:extLst>
                <a:ext uri="{FF2B5EF4-FFF2-40B4-BE49-F238E27FC236}">
                  <a16:creationId xmlns:a16="http://schemas.microsoft.com/office/drawing/2014/main" id="{C5149DD3-5AE8-EB74-8659-753D4DF8503D}"/>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sp>
          <p:nvSpPr>
            <p:cNvPr id="11" name="Triangle 10">
              <a:extLst>
                <a:ext uri="{FF2B5EF4-FFF2-40B4-BE49-F238E27FC236}">
                  <a16:creationId xmlns:a16="http://schemas.microsoft.com/office/drawing/2014/main" id="{F8C5B66C-DACA-05FB-4153-3015A2B53A1A}"/>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grpSp>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9" name="Text Placeholder 21">
            <a:extLst>
              <a:ext uri="{FF2B5EF4-FFF2-40B4-BE49-F238E27FC236}">
                <a16:creationId xmlns:a16="http://schemas.microsoft.com/office/drawing/2014/main" id="{4E32BB0C-063B-DD27-B7BF-E15E61786AD4}"/>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10" name="Text Placeholder 21">
            <a:extLst>
              <a:ext uri="{FF2B5EF4-FFF2-40B4-BE49-F238E27FC236}">
                <a16:creationId xmlns:a16="http://schemas.microsoft.com/office/drawing/2014/main" id="{71776A4F-2E48-CCBF-9F59-030091FB00D2}"/>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959771147"/>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ivider Slide 7">
    <p:bg>
      <p:bgPr>
        <a:solidFill>
          <a:schemeClr val="bg1"/>
        </a:solidFill>
        <a:effectLst/>
      </p:bgPr>
    </p:bg>
    <p:spTree>
      <p:nvGrpSpPr>
        <p:cNvPr id="1" name=""/>
        <p:cNvGrpSpPr/>
        <p:nvPr/>
      </p:nvGrpSpPr>
      <p:grpSpPr>
        <a:xfrm>
          <a:off x="0" y="0"/>
          <a:ext cx="0" cy="0"/>
          <a:chOff x="0" y="0"/>
          <a:chExt cx="0" cy="0"/>
        </a:xfrm>
      </p:grpSpPr>
      <p:pic>
        <p:nvPicPr>
          <p:cNvPr id="3" name="Picture 2" descr="A person touching a person's stomach&#10;&#10;Description automatically generated">
            <a:extLst>
              <a:ext uri="{FF2B5EF4-FFF2-40B4-BE49-F238E27FC236}">
                <a16:creationId xmlns:a16="http://schemas.microsoft.com/office/drawing/2014/main" id="{33FAE113-E04A-BA53-ED18-405EA1CC30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18048"/>
            <a:ext cx="18340908" cy="9556473"/>
          </a:xfrm>
          <a:prstGeom prst="rect">
            <a:avLst/>
          </a:prstGeom>
        </p:spPr>
      </p:pic>
      <p:grpSp>
        <p:nvGrpSpPr>
          <p:cNvPr id="4" name="Group 3">
            <a:extLst>
              <a:ext uri="{FF2B5EF4-FFF2-40B4-BE49-F238E27FC236}">
                <a16:creationId xmlns:a16="http://schemas.microsoft.com/office/drawing/2014/main" id="{72993205-5CE4-E2B8-B0E7-868AD1BDF133}"/>
              </a:ext>
            </a:extLst>
          </p:cNvPr>
          <p:cNvGrpSpPr/>
          <p:nvPr userDrawn="1"/>
        </p:nvGrpSpPr>
        <p:grpSpPr>
          <a:xfrm>
            <a:off x="0" y="-730523"/>
            <a:ext cx="11897832" cy="10287000"/>
            <a:chOff x="0" y="-487015"/>
            <a:chExt cx="7931888" cy="6858000"/>
          </a:xfrm>
        </p:grpSpPr>
        <p:sp>
          <p:nvSpPr>
            <p:cNvPr id="7" name="Triangle 6">
              <a:extLst>
                <a:ext uri="{FF2B5EF4-FFF2-40B4-BE49-F238E27FC236}">
                  <a16:creationId xmlns:a16="http://schemas.microsoft.com/office/drawing/2014/main" id="{C5149DD3-5AE8-EB74-8659-753D4DF8503D}"/>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sp>
          <p:nvSpPr>
            <p:cNvPr id="11" name="Triangle 10">
              <a:extLst>
                <a:ext uri="{FF2B5EF4-FFF2-40B4-BE49-F238E27FC236}">
                  <a16:creationId xmlns:a16="http://schemas.microsoft.com/office/drawing/2014/main" id="{F8C5B66C-DACA-05FB-4153-3015A2B53A1A}"/>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grpSp>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dirty="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9" name="Text Placeholder 21">
            <a:extLst>
              <a:ext uri="{FF2B5EF4-FFF2-40B4-BE49-F238E27FC236}">
                <a16:creationId xmlns:a16="http://schemas.microsoft.com/office/drawing/2014/main" id="{80842C9F-BC4B-EA55-2D62-51E6111D7C96}"/>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10" name="Text Placeholder 21">
            <a:extLst>
              <a:ext uri="{FF2B5EF4-FFF2-40B4-BE49-F238E27FC236}">
                <a16:creationId xmlns:a16="http://schemas.microsoft.com/office/drawing/2014/main" id="{010A07F3-AAA1-898B-48D0-BB394EF5E851}"/>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1532406234"/>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esign Tips">
    <p:bg>
      <p:bgPr>
        <a:solidFill>
          <a:schemeClr val="bg1"/>
        </a:solidFill>
        <a:effectLst/>
      </p:bgPr>
    </p:bg>
    <p:spTree>
      <p:nvGrpSpPr>
        <p:cNvPr id="1" name=""/>
        <p:cNvGrpSpPr/>
        <p:nvPr/>
      </p:nvGrpSpPr>
      <p:grpSpPr>
        <a:xfrm>
          <a:off x="0" y="0"/>
          <a:ext cx="0" cy="0"/>
          <a:chOff x="0" y="0"/>
          <a:chExt cx="0" cy="0"/>
        </a:xfrm>
      </p:grpSpPr>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4" name="Text Placeholder 15">
            <a:extLst>
              <a:ext uri="{FF2B5EF4-FFF2-40B4-BE49-F238E27FC236}">
                <a16:creationId xmlns:a16="http://schemas.microsoft.com/office/drawing/2014/main" id="{25436213-ECCD-63F2-F2B2-6BB4F9E38503}"/>
              </a:ext>
            </a:extLst>
          </p:cNvPr>
          <p:cNvSpPr>
            <a:spLocks noGrp="1"/>
          </p:cNvSpPr>
          <p:nvPr>
            <p:ph type="body" sz="quarter" idx="16" hasCustomPrompt="1"/>
          </p:nvPr>
        </p:nvSpPr>
        <p:spPr>
          <a:xfrm>
            <a:off x="960510" y="2251799"/>
            <a:ext cx="5067300" cy="647702"/>
          </a:xfrm>
          <a:prstGeom prst="rect">
            <a:avLst/>
          </a:prstGeom>
          <a:solidFill>
            <a:srgbClr val="10587D"/>
          </a:solidFill>
        </p:spPr>
        <p:txBody>
          <a:bodyPr anchor="t" anchorCtr="1"/>
          <a:lstStyle>
            <a:lvl1pPr marL="0" indent="0" algn="ctr">
              <a:buNone/>
              <a:defRPr b="1" i="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Typography</a:t>
            </a:r>
          </a:p>
        </p:txBody>
      </p:sp>
      <p:sp>
        <p:nvSpPr>
          <p:cNvPr id="6" name="Text Placeholder 15">
            <a:extLst>
              <a:ext uri="{FF2B5EF4-FFF2-40B4-BE49-F238E27FC236}">
                <a16:creationId xmlns:a16="http://schemas.microsoft.com/office/drawing/2014/main" id="{10064AF6-3D13-D165-3C2E-CA0D7AF3F071}"/>
              </a:ext>
            </a:extLst>
          </p:cNvPr>
          <p:cNvSpPr>
            <a:spLocks noGrp="1"/>
          </p:cNvSpPr>
          <p:nvPr>
            <p:ph type="body" sz="quarter" idx="18" hasCustomPrompt="1"/>
          </p:nvPr>
        </p:nvSpPr>
        <p:spPr>
          <a:xfrm>
            <a:off x="6635594" y="2251799"/>
            <a:ext cx="5067300" cy="647702"/>
          </a:xfrm>
          <a:prstGeom prst="rect">
            <a:avLst/>
          </a:prstGeom>
          <a:solidFill>
            <a:srgbClr val="10587D"/>
          </a:solidFill>
        </p:spPr>
        <p:txBody>
          <a:bodyPr anchor="t" anchorCtr="1"/>
          <a:lstStyle>
            <a:lvl1pPr marL="0" indent="0" algn="ctr">
              <a:buNone/>
              <a:defRPr b="1" i="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Color Palette</a:t>
            </a:r>
          </a:p>
        </p:txBody>
      </p:sp>
      <p:sp>
        <p:nvSpPr>
          <p:cNvPr id="7" name="Text Placeholder 15">
            <a:extLst>
              <a:ext uri="{FF2B5EF4-FFF2-40B4-BE49-F238E27FC236}">
                <a16:creationId xmlns:a16="http://schemas.microsoft.com/office/drawing/2014/main" id="{4A4C2916-ACAF-D3D8-2866-348D17856FB1}"/>
              </a:ext>
            </a:extLst>
          </p:cNvPr>
          <p:cNvSpPr>
            <a:spLocks noGrp="1"/>
          </p:cNvSpPr>
          <p:nvPr>
            <p:ph type="body" sz="quarter" idx="20" hasCustomPrompt="1"/>
          </p:nvPr>
        </p:nvSpPr>
        <p:spPr>
          <a:xfrm>
            <a:off x="12310677" y="2251799"/>
            <a:ext cx="5067300" cy="647702"/>
          </a:xfrm>
          <a:prstGeom prst="rect">
            <a:avLst/>
          </a:prstGeom>
          <a:solidFill>
            <a:srgbClr val="10587D"/>
          </a:solidFill>
        </p:spPr>
        <p:txBody>
          <a:bodyPr anchor="t" anchorCtr="1"/>
          <a:lstStyle>
            <a:lvl1pPr marL="0" indent="0" algn="ctr">
              <a:buNone/>
              <a:defRPr b="1" i="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Color Use</a:t>
            </a:r>
          </a:p>
        </p:txBody>
      </p:sp>
      <p:sp>
        <p:nvSpPr>
          <p:cNvPr id="14" name="TextBox 13">
            <a:extLst>
              <a:ext uri="{FF2B5EF4-FFF2-40B4-BE49-F238E27FC236}">
                <a16:creationId xmlns:a16="http://schemas.microsoft.com/office/drawing/2014/main" id="{2E93168E-7560-A978-B99B-707E52A526C4}"/>
              </a:ext>
            </a:extLst>
          </p:cNvPr>
          <p:cNvSpPr txBox="1"/>
          <p:nvPr userDrawn="1"/>
        </p:nvSpPr>
        <p:spPr>
          <a:xfrm>
            <a:off x="960510" y="3292207"/>
            <a:ext cx="5067300" cy="3046988"/>
          </a:xfrm>
          <a:prstGeom prst="rect">
            <a:avLst/>
          </a:prstGeom>
          <a:noFill/>
        </p:spPr>
        <p:txBody>
          <a:bodyPr wrap="square" rtlCol="0">
            <a:spAutoFit/>
          </a:bodyPr>
          <a:lstStyle/>
          <a:p>
            <a:pPr marL="428625" lvl="0" indent="-428625">
              <a:buFont typeface="Arial" panose="020B0604020202020204" pitchFamily="34" charset="0"/>
              <a:buChar char="•"/>
            </a:pPr>
            <a:r>
              <a:rPr lang="en-US" sz="2400" b="1" dirty="0">
                <a:solidFill>
                  <a:srgbClr val="10587D"/>
                </a:solidFill>
                <a:latin typeface="Roboto" panose="02000000000000000000" pitchFamily="2" charset="0"/>
                <a:ea typeface="Roboto" panose="02000000000000000000" pitchFamily="2" charset="0"/>
              </a:rPr>
              <a:t>For Headers – Use Roboto Bold</a:t>
            </a:r>
            <a:endParaRPr lang="en-US" sz="2400" dirty="0">
              <a:solidFill>
                <a:srgbClr val="10587D"/>
              </a:solidFill>
              <a:latin typeface="Roboto" panose="02000000000000000000" pitchFamily="2" charset="0"/>
              <a:ea typeface="Roboto" panose="02000000000000000000" pitchFamily="2" charset="0"/>
            </a:endParaRPr>
          </a:p>
          <a:p>
            <a:pPr marL="428625" lvl="0" indent="-428625">
              <a:buFont typeface="Arial" panose="020B0604020202020204" pitchFamily="34" charset="0"/>
              <a:buChar char="•"/>
            </a:pPr>
            <a:r>
              <a:rPr lang="en-US" sz="2400" dirty="0">
                <a:solidFill>
                  <a:srgbClr val="10587D"/>
                </a:solidFill>
                <a:latin typeface="Roboto" panose="02000000000000000000" pitchFamily="2" charset="0"/>
                <a:ea typeface="Roboto" panose="02000000000000000000" pitchFamily="2" charset="0"/>
              </a:rPr>
              <a:t>For Sub-headers and body content – use Roboto Regular</a:t>
            </a:r>
          </a:p>
          <a:p>
            <a:pPr marL="428625" lvl="0" indent="-428625">
              <a:buFont typeface="Arial" panose="020B0604020202020204" pitchFamily="34" charset="0"/>
              <a:buChar char="•"/>
            </a:pPr>
            <a:r>
              <a:rPr lang="en-US" sz="2400" b="1" dirty="0">
                <a:solidFill>
                  <a:srgbClr val="10587D"/>
                </a:solidFill>
                <a:latin typeface="Roboto" panose="02000000000000000000" pitchFamily="2" charset="0"/>
                <a:ea typeface="Roboto" panose="02000000000000000000" pitchFamily="2" charset="0"/>
              </a:rPr>
              <a:t>Bold </a:t>
            </a:r>
            <a:r>
              <a:rPr lang="en-US" sz="2400" dirty="0">
                <a:solidFill>
                  <a:srgbClr val="10587D"/>
                </a:solidFill>
                <a:latin typeface="Roboto" panose="02000000000000000000" pitchFamily="2" charset="0"/>
                <a:ea typeface="Roboto" panose="02000000000000000000" pitchFamily="2" charset="0"/>
              </a:rPr>
              <a:t>and </a:t>
            </a:r>
            <a:r>
              <a:rPr lang="en-US" sz="2400" i="1" dirty="0">
                <a:solidFill>
                  <a:srgbClr val="10587D"/>
                </a:solidFill>
                <a:latin typeface="Roboto" panose="02000000000000000000" pitchFamily="2" charset="0"/>
                <a:ea typeface="Roboto" panose="02000000000000000000" pitchFamily="2" charset="0"/>
              </a:rPr>
              <a:t>Italics</a:t>
            </a:r>
            <a:r>
              <a:rPr lang="en-US" sz="2400" dirty="0">
                <a:solidFill>
                  <a:srgbClr val="10587D"/>
                </a:solidFill>
                <a:latin typeface="Roboto" panose="02000000000000000000" pitchFamily="2" charset="0"/>
                <a:ea typeface="Roboto" panose="02000000000000000000" pitchFamily="2" charset="0"/>
              </a:rPr>
              <a:t> can be used for emphasis in body content but be careful not to overuse</a:t>
            </a:r>
          </a:p>
          <a:p>
            <a:pPr marL="1114425" lvl="1" indent="-428625">
              <a:buFont typeface="Arial" panose="020B0604020202020204" pitchFamily="34" charset="0"/>
              <a:buChar char="•"/>
            </a:pPr>
            <a:endParaRPr lang="en-US" sz="2100" dirty="0">
              <a:solidFill>
                <a:srgbClr val="10587D"/>
              </a:solidFill>
              <a:latin typeface="Roboto" panose="02000000000000000000" pitchFamily="2" charset="0"/>
              <a:ea typeface="Roboto" panose="02000000000000000000" pitchFamily="2" charset="0"/>
            </a:endParaRPr>
          </a:p>
          <a:p>
            <a:endParaRPr lang="en-US" sz="2700" dirty="0"/>
          </a:p>
        </p:txBody>
      </p:sp>
      <p:sp>
        <p:nvSpPr>
          <p:cNvPr id="15" name="TextBox 14">
            <a:extLst>
              <a:ext uri="{FF2B5EF4-FFF2-40B4-BE49-F238E27FC236}">
                <a16:creationId xmlns:a16="http://schemas.microsoft.com/office/drawing/2014/main" id="{EBD0D495-A9D2-8729-B78C-313487047C4C}"/>
              </a:ext>
            </a:extLst>
          </p:cNvPr>
          <p:cNvSpPr txBox="1"/>
          <p:nvPr userDrawn="1"/>
        </p:nvSpPr>
        <p:spPr>
          <a:xfrm>
            <a:off x="6635594" y="3292205"/>
            <a:ext cx="5067300" cy="4201150"/>
          </a:xfrm>
          <a:prstGeom prst="rect">
            <a:avLst/>
          </a:prstGeom>
          <a:noFill/>
        </p:spPr>
        <p:txBody>
          <a:bodyPr wrap="square" rtlCol="0">
            <a:spAutoFit/>
          </a:bodyPr>
          <a:lstStyle/>
          <a:p>
            <a:pPr marL="428625" lvl="0" indent="-428625">
              <a:buFont typeface="Arial" panose="020B0604020202020204" pitchFamily="34" charset="0"/>
              <a:buChar char="•"/>
            </a:pPr>
            <a:r>
              <a:rPr lang="en-US" sz="2400">
                <a:solidFill>
                  <a:srgbClr val="10587D"/>
                </a:solidFill>
                <a:latin typeface="Roboto" panose="02000000000000000000" pitchFamily="2" charset="0"/>
                <a:ea typeface="Roboto" panose="02000000000000000000" pitchFamily="2" charset="0"/>
              </a:rPr>
              <a:t>Please use the following CMQCC color palette:</a:t>
            </a:r>
          </a:p>
          <a:p>
            <a:pPr marL="0" lvl="0" indent="0">
              <a:buFont typeface="Arial" panose="020B0604020202020204" pitchFamily="34" charset="0"/>
              <a:buNone/>
            </a:pPr>
            <a:r>
              <a:rPr lang="en-US" sz="2400" b="1">
                <a:solidFill>
                  <a:srgbClr val="10587D"/>
                </a:solidFill>
                <a:latin typeface="Roboto" panose="02000000000000000000" pitchFamily="2" charset="0"/>
                <a:ea typeface="Roboto" panose="02000000000000000000" pitchFamily="2" charset="0"/>
              </a:rPr>
              <a:t>	Blue – primary color 	(#10587D)</a:t>
            </a:r>
          </a:p>
          <a:p>
            <a:pPr marL="0" lvl="0" indent="0">
              <a:buFont typeface="Arial" panose="020B0604020202020204" pitchFamily="34" charset="0"/>
              <a:buNone/>
            </a:pPr>
            <a:r>
              <a:rPr lang="en-US" sz="2400" b="1">
                <a:solidFill>
                  <a:srgbClr val="C35522"/>
                </a:solidFill>
                <a:latin typeface="Roboto" panose="02000000000000000000" pitchFamily="2" charset="0"/>
                <a:ea typeface="Roboto" panose="02000000000000000000" pitchFamily="2" charset="0"/>
              </a:rPr>
              <a:t>	Orange – secondary 	color (C35522)</a:t>
            </a:r>
          </a:p>
          <a:p>
            <a:pPr marL="0" lvl="0" indent="0">
              <a:buFont typeface="Arial" panose="020B0604020202020204" pitchFamily="34" charset="0"/>
              <a:buNone/>
            </a:pPr>
            <a:r>
              <a:rPr lang="en-US" sz="2400" b="1">
                <a:solidFill>
                  <a:srgbClr val="67AEC1"/>
                </a:solidFill>
                <a:latin typeface="Roboto" panose="02000000000000000000" pitchFamily="2" charset="0"/>
                <a:ea typeface="Roboto" panose="02000000000000000000" pitchFamily="2" charset="0"/>
              </a:rPr>
              <a:t>	Light Blue – accent color 	#1(67AEC2)</a:t>
            </a:r>
          </a:p>
          <a:p>
            <a:pPr marL="0" lvl="0" indent="0">
              <a:buFont typeface="Arial" panose="020B0604020202020204" pitchFamily="34" charset="0"/>
              <a:buNone/>
            </a:pPr>
            <a:r>
              <a:rPr lang="en-US" sz="2400" b="1">
                <a:solidFill>
                  <a:schemeClr val="accent6"/>
                </a:solidFill>
                <a:latin typeface="Roboto" panose="02000000000000000000" pitchFamily="2" charset="0"/>
                <a:ea typeface="Roboto" panose="02000000000000000000" pitchFamily="2" charset="0"/>
              </a:rPr>
              <a:t>	Gray – accent color #2 	(A2A2A2)</a:t>
            </a:r>
            <a:endParaRPr lang="en-US" sz="2700"/>
          </a:p>
          <a:p>
            <a:endParaRPr lang="en-US" sz="2700"/>
          </a:p>
        </p:txBody>
      </p:sp>
      <p:sp>
        <p:nvSpPr>
          <p:cNvPr id="16" name="TextBox 15">
            <a:extLst>
              <a:ext uri="{FF2B5EF4-FFF2-40B4-BE49-F238E27FC236}">
                <a16:creationId xmlns:a16="http://schemas.microsoft.com/office/drawing/2014/main" id="{C7513F8F-6109-BE9C-87A5-A3DF735AB59B}"/>
              </a:ext>
            </a:extLst>
          </p:cNvPr>
          <p:cNvSpPr txBox="1"/>
          <p:nvPr userDrawn="1"/>
        </p:nvSpPr>
        <p:spPr>
          <a:xfrm>
            <a:off x="12310677" y="3292204"/>
            <a:ext cx="5067300" cy="4201150"/>
          </a:xfrm>
          <a:prstGeom prst="rect">
            <a:avLst/>
          </a:prstGeom>
          <a:noFill/>
        </p:spPr>
        <p:txBody>
          <a:bodyPr wrap="square" rtlCol="0">
            <a:spAutoFit/>
          </a:bodyPr>
          <a:lstStyle/>
          <a:p>
            <a:pPr marL="428625" lvl="0" indent="-428625">
              <a:buFont typeface="Arial" panose="020B0604020202020204" pitchFamily="34" charset="0"/>
              <a:buChar char="•"/>
            </a:pPr>
            <a:r>
              <a:rPr lang="en-US" sz="2400">
                <a:solidFill>
                  <a:srgbClr val="10587D"/>
                </a:solidFill>
                <a:latin typeface="Roboto" panose="02000000000000000000" pitchFamily="2" charset="0"/>
                <a:ea typeface="Roboto" panose="02000000000000000000" pitchFamily="2" charset="0"/>
              </a:rPr>
              <a:t>Text should be </a:t>
            </a:r>
            <a:r>
              <a:rPr lang="en-US" sz="2400" b="1">
                <a:solidFill>
                  <a:srgbClr val="10587D"/>
                </a:solidFill>
                <a:latin typeface="Roboto" panose="02000000000000000000" pitchFamily="2" charset="0"/>
                <a:ea typeface="Roboto" panose="02000000000000000000" pitchFamily="2" charset="0"/>
              </a:rPr>
              <a:t>blue</a:t>
            </a:r>
            <a:r>
              <a:rPr lang="en-US" sz="2400" b="0">
                <a:solidFill>
                  <a:srgbClr val="10587D"/>
                </a:solidFill>
                <a:latin typeface="Roboto" panose="02000000000000000000" pitchFamily="2" charset="0"/>
                <a:ea typeface="Roboto" panose="02000000000000000000" pitchFamily="2" charset="0"/>
              </a:rPr>
              <a:t> if placed on a white background or white if placed on a </a:t>
            </a:r>
            <a:r>
              <a:rPr lang="en-US" sz="2400" b="1">
                <a:solidFill>
                  <a:srgbClr val="10587D"/>
                </a:solidFill>
                <a:latin typeface="Roboto" panose="02000000000000000000" pitchFamily="2" charset="0"/>
                <a:ea typeface="Roboto" panose="02000000000000000000" pitchFamily="2" charset="0"/>
              </a:rPr>
              <a:t>blue </a:t>
            </a:r>
            <a:r>
              <a:rPr lang="en-US" sz="2400" b="0">
                <a:solidFill>
                  <a:srgbClr val="10587D"/>
                </a:solidFill>
                <a:latin typeface="Roboto" panose="02000000000000000000" pitchFamily="2" charset="0"/>
                <a:ea typeface="Roboto" panose="02000000000000000000" pitchFamily="2" charset="0"/>
              </a:rPr>
              <a:t>background</a:t>
            </a:r>
          </a:p>
          <a:p>
            <a:pPr marL="428625" lvl="0" indent="-428625">
              <a:buFont typeface="Arial" panose="020B0604020202020204" pitchFamily="34" charset="0"/>
              <a:buChar char="•"/>
            </a:pPr>
            <a:r>
              <a:rPr lang="en-US" sz="2400" b="0">
                <a:solidFill>
                  <a:srgbClr val="10587D"/>
                </a:solidFill>
                <a:latin typeface="Roboto" panose="02000000000000000000" pitchFamily="2" charset="0"/>
                <a:ea typeface="Roboto" panose="02000000000000000000" pitchFamily="2" charset="0"/>
              </a:rPr>
              <a:t>The </a:t>
            </a:r>
            <a:r>
              <a:rPr lang="en-US" sz="2400" b="1">
                <a:solidFill>
                  <a:srgbClr val="C35522"/>
                </a:solidFill>
                <a:latin typeface="Roboto" panose="02000000000000000000" pitchFamily="2" charset="0"/>
                <a:ea typeface="Roboto" panose="02000000000000000000" pitchFamily="2" charset="0"/>
              </a:rPr>
              <a:t>orange</a:t>
            </a:r>
            <a:r>
              <a:rPr lang="en-US" sz="2400" b="1">
                <a:solidFill>
                  <a:srgbClr val="10587D"/>
                </a:solidFill>
                <a:latin typeface="Roboto" panose="02000000000000000000" pitchFamily="2" charset="0"/>
                <a:ea typeface="Roboto" panose="02000000000000000000" pitchFamily="2" charset="0"/>
              </a:rPr>
              <a:t> </a:t>
            </a:r>
            <a:r>
              <a:rPr lang="en-US" sz="2400" b="0">
                <a:solidFill>
                  <a:srgbClr val="10587D"/>
                </a:solidFill>
                <a:latin typeface="Roboto" panose="02000000000000000000" pitchFamily="2" charset="0"/>
                <a:ea typeface="Roboto" panose="02000000000000000000" pitchFamily="2" charset="0"/>
              </a:rPr>
              <a:t>secondary color can be used for sub-headers within a slide but should be avoided for large chunks of text</a:t>
            </a:r>
          </a:p>
          <a:p>
            <a:pPr marL="428625" lvl="0" indent="-428625">
              <a:buFont typeface="Arial" panose="020B0604020202020204" pitchFamily="34" charset="0"/>
              <a:buChar char="•"/>
            </a:pPr>
            <a:r>
              <a:rPr lang="en-US" sz="2400" b="0">
                <a:solidFill>
                  <a:srgbClr val="10587D"/>
                </a:solidFill>
                <a:latin typeface="Roboto" panose="02000000000000000000" pitchFamily="2" charset="0"/>
                <a:ea typeface="Roboto" panose="02000000000000000000" pitchFamily="2" charset="0"/>
              </a:rPr>
              <a:t>The </a:t>
            </a:r>
            <a:r>
              <a:rPr lang="en-US" sz="2400" b="1">
                <a:solidFill>
                  <a:schemeClr val="accent6"/>
                </a:solidFill>
                <a:latin typeface="Roboto" panose="02000000000000000000" pitchFamily="2" charset="0"/>
                <a:ea typeface="Roboto" panose="02000000000000000000" pitchFamily="2" charset="0"/>
              </a:rPr>
              <a:t>gray</a:t>
            </a:r>
            <a:r>
              <a:rPr lang="en-US" sz="2400" b="0">
                <a:solidFill>
                  <a:srgbClr val="10587D"/>
                </a:solidFill>
                <a:latin typeface="Roboto" panose="02000000000000000000" pitchFamily="2" charset="0"/>
                <a:ea typeface="Roboto" panose="02000000000000000000" pitchFamily="2" charset="0"/>
              </a:rPr>
              <a:t> and </a:t>
            </a:r>
            <a:r>
              <a:rPr lang="en-US" sz="2400" b="1">
                <a:solidFill>
                  <a:srgbClr val="67AEC1"/>
                </a:solidFill>
                <a:latin typeface="Roboto" panose="02000000000000000000" pitchFamily="2" charset="0"/>
                <a:ea typeface="Roboto" panose="02000000000000000000" pitchFamily="2" charset="0"/>
              </a:rPr>
              <a:t>light blue </a:t>
            </a:r>
            <a:r>
              <a:rPr lang="en-US" sz="2400" b="0">
                <a:solidFill>
                  <a:srgbClr val="10587D"/>
                </a:solidFill>
                <a:latin typeface="Roboto" panose="02000000000000000000" pitchFamily="2" charset="0"/>
                <a:ea typeface="Roboto" panose="02000000000000000000" pitchFamily="2" charset="0"/>
              </a:rPr>
              <a:t>accent colors can be used for objects and backgrounds but not for text </a:t>
            </a:r>
            <a:endParaRPr lang="en-US" sz="2400">
              <a:solidFill>
                <a:srgbClr val="10587D"/>
              </a:solidFill>
              <a:latin typeface="Roboto" panose="02000000000000000000" pitchFamily="2" charset="0"/>
              <a:ea typeface="Roboto" panose="02000000000000000000" pitchFamily="2" charset="0"/>
            </a:endParaRPr>
          </a:p>
          <a:p>
            <a:endParaRPr lang="en-US" sz="2700"/>
          </a:p>
        </p:txBody>
      </p:sp>
      <p:cxnSp>
        <p:nvCxnSpPr>
          <p:cNvPr id="18" name="Straight Connector 17">
            <a:extLst>
              <a:ext uri="{FF2B5EF4-FFF2-40B4-BE49-F238E27FC236}">
                <a16:creationId xmlns:a16="http://schemas.microsoft.com/office/drawing/2014/main" id="{5C11929E-69E7-3C5F-8E0A-2C32E42DAE48}"/>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19" name="TextBox 18">
            <a:extLst>
              <a:ext uri="{FF2B5EF4-FFF2-40B4-BE49-F238E27FC236}">
                <a16:creationId xmlns:a16="http://schemas.microsoft.com/office/drawing/2014/main" id="{F139432A-90B5-0D89-8228-C4A34013B083}"/>
              </a:ext>
            </a:extLst>
          </p:cNvPr>
          <p:cNvSpPr txBox="1"/>
          <p:nvPr userDrawn="1"/>
        </p:nvSpPr>
        <p:spPr>
          <a:xfrm>
            <a:off x="0" y="267214"/>
            <a:ext cx="18288000" cy="830997"/>
          </a:xfrm>
          <a:prstGeom prst="rect">
            <a:avLst/>
          </a:prstGeom>
          <a:noFill/>
        </p:spPr>
        <p:txBody>
          <a:bodyPr wrap="square" rtlCol="0">
            <a:spAutoFit/>
          </a:bodyPr>
          <a:lstStyle/>
          <a:p>
            <a:pPr algn="ctr"/>
            <a:r>
              <a:rPr lang="en-US" sz="4800" b="1">
                <a:solidFill>
                  <a:srgbClr val="10587D"/>
                </a:solidFill>
                <a:latin typeface="Roboto" panose="02000000000000000000" pitchFamily="2" charset="0"/>
                <a:ea typeface="Roboto" panose="02000000000000000000" pitchFamily="2" charset="0"/>
              </a:rPr>
              <a:t>Design Tips</a:t>
            </a:r>
          </a:p>
        </p:txBody>
      </p:sp>
      <p:sp>
        <p:nvSpPr>
          <p:cNvPr id="20" name="TextBox 19">
            <a:extLst>
              <a:ext uri="{FF2B5EF4-FFF2-40B4-BE49-F238E27FC236}">
                <a16:creationId xmlns:a16="http://schemas.microsoft.com/office/drawing/2014/main" id="{9AFD7B4C-D97D-18DA-FF2D-55461E5EB408}"/>
              </a:ext>
            </a:extLst>
          </p:cNvPr>
          <p:cNvSpPr txBox="1"/>
          <p:nvPr userDrawn="1"/>
        </p:nvSpPr>
        <p:spPr>
          <a:xfrm>
            <a:off x="25244" y="1065319"/>
            <a:ext cx="18288000" cy="646331"/>
          </a:xfrm>
          <a:prstGeom prst="rect">
            <a:avLst/>
          </a:prstGeom>
          <a:noFill/>
        </p:spPr>
        <p:txBody>
          <a:bodyPr wrap="square" rtlCol="0">
            <a:spAutoFit/>
          </a:bodyPr>
          <a:lstStyle/>
          <a:p>
            <a:pPr algn="ctr"/>
            <a:r>
              <a:rPr lang="en-US" sz="3600" b="0">
                <a:solidFill>
                  <a:srgbClr val="10587D"/>
                </a:solidFill>
                <a:latin typeface="Roboto" panose="02000000000000000000" pitchFamily="2" charset="0"/>
                <a:ea typeface="Roboto" panose="02000000000000000000" pitchFamily="2" charset="0"/>
              </a:rPr>
              <a:t>Ensuring that all presentations have the same look and feel</a:t>
            </a:r>
          </a:p>
        </p:txBody>
      </p:sp>
    </p:spTree>
    <p:extLst>
      <p:ext uri="{BB962C8B-B14F-4D97-AF65-F5344CB8AC3E}">
        <p14:creationId xmlns:p14="http://schemas.microsoft.com/office/powerpoint/2010/main" val="4181786165"/>
      </p:ext>
    </p:extLst>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mmunication Tips">
    <p:spTree>
      <p:nvGrpSpPr>
        <p:cNvPr id="1" name=""/>
        <p:cNvGrpSpPr/>
        <p:nvPr/>
      </p:nvGrpSpPr>
      <p:grpSpPr>
        <a:xfrm>
          <a:off x="0" y="0"/>
          <a:ext cx="0" cy="0"/>
          <a:chOff x="0" y="0"/>
          <a:chExt cx="0" cy="0"/>
        </a:xfrm>
      </p:grpSpPr>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dirty="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cxnSp>
        <p:nvCxnSpPr>
          <p:cNvPr id="2" name="Straight Connector 1">
            <a:extLst>
              <a:ext uri="{FF2B5EF4-FFF2-40B4-BE49-F238E27FC236}">
                <a16:creationId xmlns:a16="http://schemas.microsoft.com/office/drawing/2014/main" id="{617132A2-5C98-B2C3-08FE-6AB6DCC7BE0A}"/>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6" name="Text Placeholder 11">
            <a:extLst>
              <a:ext uri="{FF2B5EF4-FFF2-40B4-BE49-F238E27FC236}">
                <a16:creationId xmlns:a16="http://schemas.microsoft.com/office/drawing/2014/main" id="{4721B3F1-9EFA-709F-31B8-644897AE3890}"/>
              </a:ext>
            </a:extLst>
          </p:cNvPr>
          <p:cNvSpPr txBox="1">
            <a:spLocks/>
          </p:cNvSpPr>
          <p:nvPr userDrawn="1"/>
        </p:nvSpPr>
        <p:spPr>
          <a:xfrm>
            <a:off x="1561869" y="4632209"/>
            <a:ext cx="7021869" cy="148094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charset="0"/>
              <a:buNone/>
              <a:tabLst/>
              <a:defRPr sz="18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1"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Minimal Verbiage, Maximum Blank Space</a:t>
            </a:r>
          </a:p>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0"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Simplicity and brevity in language will increase comprehension. </a:t>
            </a:r>
          </a:p>
        </p:txBody>
      </p:sp>
      <p:sp>
        <p:nvSpPr>
          <p:cNvPr id="7" name="Text Placeholder 12">
            <a:extLst>
              <a:ext uri="{FF2B5EF4-FFF2-40B4-BE49-F238E27FC236}">
                <a16:creationId xmlns:a16="http://schemas.microsoft.com/office/drawing/2014/main" id="{CE91C075-A9EA-AB12-68CD-6063C3EDD9ED}"/>
              </a:ext>
            </a:extLst>
          </p:cNvPr>
          <p:cNvSpPr txBox="1">
            <a:spLocks/>
          </p:cNvSpPr>
          <p:nvPr userDrawn="1"/>
        </p:nvSpPr>
        <p:spPr>
          <a:xfrm>
            <a:off x="1561870" y="2890121"/>
            <a:ext cx="7085663" cy="132101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charset="0"/>
              <a:buNone/>
              <a:tabLst/>
              <a:defRPr sz="18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1"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One Slide, One Idea</a:t>
            </a:r>
          </a:p>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0"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Each slide should represent a single idea. </a:t>
            </a:r>
          </a:p>
        </p:txBody>
      </p:sp>
      <p:sp>
        <p:nvSpPr>
          <p:cNvPr id="9" name="Text Placeholder 13">
            <a:extLst>
              <a:ext uri="{FF2B5EF4-FFF2-40B4-BE49-F238E27FC236}">
                <a16:creationId xmlns:a16="http://schemas.microsoft.com/office/drawing/2014/main" id="{2FDC44DE-1D10-F9E3-A93B-F4826C09AAB8}"/>
              </a:ext>
            </a:extLst>
          </p:cNvPr>
          <p:cNvSpPr txBox="1">
            <a:spLocks/>
          </p:cNvSpPr>
          <p:nvPr userDrawn="1"/>
        </p:nvSpPr>
        <p:spPr>
          <a:xfrm>
            <a:off x="1561869" y="6534221"/>
            <a:ext cx="7021869" cy="175684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charset="0"/>
              <a:buNone/>
              <a:tabLst/>
              <a:defRPr sz="18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1"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Use the Notes Section</a:t>
            </a:r>
            <a:endParaRPr kumimoji="0" lang="en-US" sz="2400" b="0"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endParaRPr>
          </a:p>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0"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Use the notes section to keep track of extra details that you would like to mention but don’t need to show. </a:t>
            </a:r>
          </a:p>
        </p:txBody>
      </p:sp>
      <p:sp>
        <p:nvSpPr>
          <p:cNvPr id="10" name="Text Placeholder 14">
            <a:extLst>
              <a:ext uri="{FF2B5EF4-FFF2-40B4-BE49-F238E27FC236}">
                <a16:creationId xmlns:a16="http://schemas.microsoft.com/office/drawing/2014/main" id="{D7AE80BD-5973-4CB3-C2F2-B9445A245E4C}"/>
              </a:ext>
            </a:extLst>
          </p:cNvPr>
          <p:cNvSpPr txBox="1">
            <a:spLocks/>
          </p:cNvSpPr>
          <p:nvPr userDrawn="1"/>
        </p:nvSpPr>
        <p:spPr>
          <a:xfrm>
            <a:off x="10579158" y="2785791"/>
            <a:ext cx="6602766" cy="142534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charset="0"/>
              <a:buNone/>
              <a:tabLst/>
              <a:defRPr sz="18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1"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Don’t Scatter Images</a:t>
            </a:r>
          </a:p>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0"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Try to crop and align images into rows/columns to avoid visual clutter.</a:t>
            </a:r>
          </a:p>
          <a:p>
            <a:pPr marL="0" marR="0" lvl="0" indent="0" algn="l" defTabSz="1371600" rtl="0" eaLnBrk="1" fontAlgn="auto" latinLnBrk="0" hangingPunct="1">
              <a:lnSpc>
                <a:spcPct val="90000"/>
              </a:lnSpc>
              <a:spcBef>
                <a:spcPts val="1500"/>
              </a:spcBef>
              <a:spcAft>
                <a:spcPts val="0"/>
              </a:spcAft>
              <a:buClrTx/>
              <a:buSzTx/>
              <a:buFont typeface="Arial" charset="0"/>
              <a:buNone/>
              <a:tabLst/>
              <a:defRPr/>
            </a:pPr>
            <a:endParaRPr kumimoji="0" lang="en-US" sz="2400" b="1"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endParaRPr>
          </a:p>
        </p:txBody>
      </p:sp>
      <p:sp>
        <p:nvSpPr>
          <p:cNvPr id="11" name="Text Placeholder 15">
            <a:extLst>
              <a:ext uri="{FF2B5EF4-FFF2-40B4-BE49-F238E27FC236}">
                <a16:creationId xmlns:a16="http://schemas.microsoft.com/office/drawing/2014/main" id="{F159A7FD-3262-48B2-45E6-4F870BB2132F}"/>
              </a:ext>
            </a:extLst>
          </p:cNvPr>
          <p:cNvSpPr txBox="1">
            <a:spLocks/>
          </p:cNvSpPr>
          <p:nvPr userDrawn="1"/>
        </p:nvSpPr>
        <p:spPr>
          <a:xfrm>
            <a:off x="10579157" y="4585200"/>
            <a:ext cx="6602768" cy="145329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charset="0"/>
              <a:buNone/>
              <a:tabLst/>
              <a:defRPr sz="18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1"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Use Section Dividers for Long Presentations</a:t>
            </a:r>
          </a:p>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0"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Break long presentations up into themes and divide them using the section divider slide.</a:t>
            </a:r>
          </a:p>
        </p:txBody>
      </p:sp>
      <p:sp>
        <p:nvSpPr>
          <p:cNvPr id="12" name="Text Placeholder 16">
            <a:extLst>
              <a:ext uri="{FF2B5EF4-FFF2-40B4-BE49-F238E27FC236}">
                <a16:creationId xmlns:a16="http://schemas.microsoft.com/office/drawing/2014/main" id="{C5B7AA22-00BA-6DBC-43F2-F0A78412BE19}"/>
              </a:ext>
            </a:extLst>
          </p:cNvPr>
          <p:cNvSpPr txBox="1">
            <a:spLocks/>
          </p:cNvSpPr>
          <p:nvPr userDrawn="1"/>
        </p:nvSpPr>
        <p:spPr>
          <a:xfrm>
            <a:off x="10579157" y="6412561"/>
            <a:ext cx="6602768" cy="200016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charset="0"/>
              <a:buNone/>
              <a:tabLst/>
              <a:defRPr sz="18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1"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Skip the Animations </a:t>
            </a:r>
          </a:p>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0"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Animations make presentations look outdated and can sometimes be more distracting than helpful.</a:t>
            </a:r>
          </a:p>
        </p:txBody>
      </p:sp>
      <p:sp>
        <p:nvSpPr>
          <p:cNvPr id="13" name="TextBox 12">
            <a:extLst>
              <a:ext uri="{FF2B5EF4-FFF2-40B4-BE49-F238E27FC236}">
                <a16:creationId xmlns:a16="http://schemas.microsoft.com/office/drawing/2014/main" id="{F3B7A581-C5F8-0710-9FE6-24BF1A732FFF}"/>
              </a:ext>
            </a:extLst>
          </p:cNvPr>
          <p:cNvSpPr txBox="1"/>
          <p:nvPr userDrawn="1"/>
        </p:nvSpPr>
        <p:spPr>
          <a:xfrm>
            <a:off x="0" y="267214"/>
            <a:ext cx="18288000" cy="830997"/>
          </a:xfrm>
          <a:prstGeom prst="rect">
            <a:avLst/>
          </a:prstGeom>
          <a:noFill/>
        </p:spPr>
        <p:txBody>
          <a:bodyPr wrap="square" rtlCol="0">
            <a:spAutoFit/>
          </a:bodyPr>
          <a:lstStyle/>
          <a:p>
            <a:pPr algn="ctr"/>
            <a:r>
              <a:rPr lang="en-US" sz="4800" b="1" dirty="0">
                <a:solidFill>
                  <a:srgbClr val="10587D"/>
                </a:solidFill>
                <a:latin typeface="Roboto" panose="02000000000000000000" pitchFamily="2" charset="0"/>
                <a:ea typeface="Roboto" panose="02000000000000000000" pitchFamily="2" charset="0"/>
              </a:rPr>
              <a:t>Communication Tips</a:t>
            </a:r>
          </a:p>
        </p:txBody>
      </p:sp>
      <p:sp>
        <p:nvSpPr>
          <p:cNvPr id="14" name="TextBox 13">
            <a:extLst>
              <a:ext uri="{FF2B5EF4-FFF2-40B4-BE49-F238E27FC236}">
                <a16:creationId xmlns:a16="http://schemas.microsoft.com/office/drawing/2014/main" id="{0154697B-235F-29ED-D107-AD795310D3B6}"/>
              </a:ext>
            </a:extLst>
          </p:cNvPr>
          <p:cNvSpPr txBox="1"/>
          <p:nvPr userDrawn="1"/>
        </p:nvSpPr>
        <p:spPr>
          <a:xfrm>
            <a:off x="25244" y="1065319"/>
            <a:ext cx="18288000" cy="646331"/>
          </a:xfrm>
          <a:prstGeom prst="rect">
            <a:avLst/>
          </a:prstGeom>
          <a:noFill/>
        </p:spPr>
        <p:txBody>
          <a:bodyPr wrap="square" rtlCol="0">
            <a:spAutoFit/>
          </a:bodyPr>
          <a:lstStyle/>
          <a:p>
            <a:pPr algn="ctr"/>
            <a:r>
              <a:rPr lang="en-US" sz="3600" b="0" dirty="0">
                <a:solidFill>
                  <a:srgbClr val="10587D"/>
                </a:solidFill>
                <a:latin typeface="Roboto" panose="02000000000000000000" pitchFamily="2" charset="0"/>
                <a:ea typeface="Roboto" panose="02000000000000000000" pitchFamily="2" charset="0"/>
              </a:rPr>
              <a:t>Getting your message across clearly and effectively</a:t>
            </a:r>
          </a:p>
        </p:txBody>
      </p:sp>
    </p:spTree>
    <p:extLst>
      <p:ext uri="{BB962C8B-B14F-4D97-AF65-F5344CB8AC3E}">
        <p14:creationId xmlns:p14="http://schemas.microsoft.com/office/powerpoint/2010/main" val="211084050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 Slide: Text Block">
    <p:spTree>
      <p:nvGrpSpPr>
        <p:cNvPr id="1" name=""/>
        <p:cNvGrpSpPr/>
        <p:nvPr/>
      </p:nvGrpSpPr>
      <p:grpSpPr>
        <a:xfrm>
          <a:off x="0" y="0"/>
          <a:ext cx="0" cy="0"/>
          <a:chOff x="0" y="0"/>
          <a:chExt cx="0" cy="0"/>
        </a:xfrm>
      </p:grpSpPr>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dirty="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6" name="Text Placeholder 5">
            <a:extLst>
              <a:ext uri="{FF2B5EF4-FFF2-40B4-BE49-F238E27FC236}">
                <a16:creationId xmlns:a16="http://schemas.microsoft.com/office/drawing/2014/main" id="{1E695DB9-1126-BCF5-D68F-48A2102AD5A4}"/>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7" name="Text Placeholder 5">
            <a:extLst>
              <a:ext uri="{FF2B5EF4-FFF2-40B4-BE49-F238E27FC236}">
                <a16:creationId xmlns:a16="http://schemas.microsoft.com/office/drawing/2014/main" id="{A86D514D-F0B4-3222-0EA5-A8C422F01B85}"/>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10" name="Text Placeholder 9">
            <a:extLst>
              <a:ext uri="{FF2B5EF4-FFF2-40B4-BE49-F238E27FC236}">
                <a16:creationId xmlns:a16="http://schemas.microsoft.com/office/drawing/2014/main" id="{F469097B-6C0C-64FC-DC28-93429EC6112D}"/>
              </a:ext>
            </a:extLst>
          </p:cNvPr>
          <p:cNvSpPr>
            <a:spLocks noGrp="1"/>
          </p:cNvSpPr>
          <p:nvPr>
            <p:ph type="body" sz="quarter" idx="25" hasCustomPrompt="1"/>
          </p:nvPr>
        </p:nvSpPr>
        <p:spPr>
          <a:xfrm>
            <a:off x="2255147" y="2431257"/>
            <a:ext cx="13975455" cy="506730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Use this for a block of text. Try to use this slide sparingly (remember the wordier the slide, the less people will retain) and if using, limit the lines to a maximum of 12.   </a:t>
            </a:r>
          </a:p>
        </p:txBody>
      </p:sp>
      <p:cxnSp>
        <p:nvCxnSpPr>
          <p:cNvPr id="11" name="Straight Connector 10">
            <a:extLst>
              <a:ext uri="{FF2B5EF4-FFF2-40B4-BE49-F238E27FC236}">
                <a16:creationId xmlns:a16="http://schemas.microsoft.com/office/drawing/2014/main" id="{167B3B11-A917-8148-08CC-82ED3CB7F7FB}"/>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45390094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Slide: Graphic">
    <p:spTree>
      <p:nvGrpSpPr>
        <p:cNvPr id="1" name=""/>
        <p:cNvGrpSpPr/>
        <p:nvPr/>
      </p:nvGrpSpPr>
      <p:grpSpPr>
        <a:xfrm>
          <a:off x="0" y="0"/>
          <a:ext cx="0" cy="0"/>
          <a:chOff x="0" y="0"/>
          <a:chExt cx="0" cy="0"/>
        </a:xfrm>
      </p:grpSpPr>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dirty="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2" name="Text Placeholder 5">
            <a:extLst>
              <a:ext uri="{FF2B5EF4-FFF2-40B4-BE49-F238E27FC236}">
                <a16:creationId xmlns:a16="http://schemas.microsoft.com/office/drawing/2014/main" id="{D5D9F8FC-A725-959A-54D9-556DF8C1EED9}"/>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3" name="Text Placeholder 5">
            <a:extLst>
              <a:ext uri="{FF2B5EF4-FFF2-40B4-BE49-F238E27FC236}">
                <a16:creationId xmlns:a16="http://schemas.microsoft.com/office/drawing/2014/main" id="{85C5951A-6B64-7439-2187-0326674E8D35}"/>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6" name="Picture Placeholder 5">
            <a:extLst>
              <a:ext uri="{FF2B5EF4-FFF2-40B4-BE49-F238E27FC236}">
                <a16:creationId xmlns:a16="http://schemas.microsoft.com/office/drawing/2014/main" id="{921AC599-FD98-CB97-4BE9-C1A3FFDF3AFC}"/>
              </a:ext>
            </a:extLst>
          </p:cNvPr>
          <p:cNvSpPr>
            <a:spLocks noGrp="1"/>
          </p:cNvSpPr>
          <p:nvPr>
            <p:ph type="pic" sz="quarter" idx="25"/>
          </p:nvPr>
        </p:nvSpPr>
        <p:spPr>
          <a:xfrm>
            <a:off x="1650207" y="2481263"/>
            <a:ext cx="15220950" cy="5991225"/>
          </a:xfrm>
          <a:prstGeom prst="rect">
            <a:avLst/>
          </a:prstGeom>
        </p:spPr>
        <p:txBody>
          <a:bodyPr/>
          <a:lstStyle>
            <a:lvl1pPr>
              <a:defRPr>
                <a:solidFill>
                  <a:srgbClr val="10587D"/>
                </a:solidFill>
                <a:latin typeface="Roboto" panose="02000000000000000000" pitchFamily="2" charset="0"/>
                <a:ea typeface="Roboto" panose="02000000000000000000" pitchFamily="2" charset="0"/>
              </a:defRPr>
            </a:lvl1pPr>
          </a:lstStyle>
          <a:p>
            <a:r>
              <a:rPr lang="en-US"/>
              <a:t>Click icon to add picture</a:t>
            </a:r>
            <a:endParaRPr lang="en-US" dirty="0"/>
          </a:p>
        </p:txBody>
      </p:sp>
      <p:cxnSp>
        <p:nvCxnSpPr>
          <p:cNvPr id="10" name="Straight Connector 9">
            <a:extLst>
              <a:ext uri="{FF2B5EF4-FFF2-40B4-BE49-F238E27FC236}">
                <a16:creationId xmlns:a16="http://schemas.microsoft.com/office/drawing/2014/main" id="{8D08E942-9310-A5F9-7AEA-6E9E19D915F0}"/>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68243432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 Slide: Three Subheader Blocks">
    <p:spTree>
      <p:nvGrpSpPr>
        <p:cNvPr id="1" name=""/>
        <p:cNvGrpSpPr/>
        <p:nvPr/>
      </p:nvGrpSpPr>
      <p:grpSpPr>
        <a:xfrm>
          <a:off x="0" y="0"/>
          <a:ext cx="0" cy="0"/>
          <a:chOff x="0" y="0"/>
          <a:chExt cx="0" cy="0"/>
        </a:xfrm>
      </p:grpSpPr>
      <p:sp>
        <p:nvSpPr>
          <p:cNvPr id="3" name="Rectangular Callout 2"/>
          <p:cNvSpPr/>
          <p:nvPr userDrawn="1"/>
        </p:nvSpPr>
        <p:spPr>
          <a:xfrm>
            <a:off x="877682" y="2724150"/>
            <a:ext cx="4929188" cy="1047750"/>
          </a:xfrm>
          <a:prstGeom prst="wedgeRectCallout">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solidFill>
                <a:srgbClr val="10587D"/>
              </a:solidFill>
              <a:latin typeface="Roboto" panose="02000000000000000000" pitchFamily="2" charset="0"/>
            </a:endParaRPr>
          </a:p>
        </p:txBody>
      </p:sp>
      <p:sp>
        <p:nvSpPr>
          <p:cNvPr id="11" name="Rectangular Callout 10"/>
          <p:cNvSpPr/>
          <p:nvPr userDrawn="1"/>
        </p:nvSpPr>
        <p:spPr>
          <a:xfrm>
            <a:off x="6684551" y="2724150"/>
            <a:ext cx="4924044" cy="1047750"/>
          </a:xfrm>
          <a:prstGeom prst="wedgeRectCallout">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sp>
        <p:nvSpPr>
          <p:cNvPr id="12" name="Rectangular Callout 11"/>
          <p:cNvSpPr/>
          <p:nvPr userDrawn="1"/>
        </p:nvSpPr>
        <p:spPr>
          <a:xfrm>
            <a:off x="12486276" y="2724150"/>
            <a:ext cx="4924044" cy="1047750"/>
          </a:xfrm>
          <a:prstGeom prst="wedgeRectCallout">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solidFill>
                <a:srgbClr val="C35522"/>
              </a:solidFill>
              <a:latin typeface="Roboto" panose="02000000000000000000" pitchFamily="2" charset="0"/>
            </a:endParaRPr>
          </a:p>
        </p:txBody>
      </p:sp>
      <p:cxnSp>
        <p:nvCxnSpPr>
          <p:cNvPr id="2" name="Straight Connector 1">
            <a:extLst>
              <a:ext uri="{FF2B5EF4-FFF2-40B4-BE49-F238E27FC236}">
                <a16:creationId xmlns:a16="http://schemas.microsoft.com/office/drawing/2014/main" id="{3B82083B-C3D4-A71E-FB63-75FE0C139FBB}"/>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4" name="Text Placeholder 5">
            <a:extLst>
              <a:ext uri="{FF2B5EF4-FFF2-40B4-BE49-F238E27FC236}">
                <a16:creationId xmlns:a16="http://schemas.microsoft.com/office/drawing/2014/main" id="{6919D0A6-5D76-24D2-868F-BB793D9A2C2D}"/>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a:t>Header</a:t>
            </a:r>
          </a:p>
        </p:txBody>
      </p:sp>
      <p:sp>
        <p:nvSpPr>
          <p:cNvPr id="5" name="Text Placeholder 5">
            <a:extLst>
              <a:ext uri="{FF2B5EF4-FFF2-40B4-BE49-F238E27FC236}">
                <a16:creationId xmlns:a16="http://schemas.microsoft.com/office/drawing/2014/main" id="{316A833B-47ED-7F25-8B86-0552CE5E6DAE}"/>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7" name="Text Placeholder 6">
            <a:extLst>
              <a:ext uri="{FF2B5EF4-FFF2-40B4-BE49-F238E27FC236}">
                <a16:creationId xmlns:a16="http://schemas.microsoft.com/office/drawing/2014/main" id="{76D0420B-CFD8-F810-1D39-9C92836FD616}"/>
              </a:ext>
            </a:extLst>
          </p:cNvPr>
          <p:cNvSpPr>
            <a:spLocks noGrp="1"/>
          </p:cNvSpPr>
          <p:nvPr>
            <p:ph type="body" sz="quarter" idx="25" hasCustomPrompt="1"/>
          </p:nvPr>
        </p:nvSpPr>
        <p:spPr>
          <a:xfrm>
            <a:off x="877682" y="2896184"/>
            <a:ext cx="4929188" cy="703682"/>
          </a:xfrm>
          <a:prstGeom prst="rect">
            <a:avLst/>
          </a:prstGeom>
        </p:spPr>
        <p:txBody>
          <a:bodyPr/>
          <a:lstStyle>
            <a:lvl1pPr marL="0" indent="0" algn="ctr">
              <a:buNone/>
              <a:defRPr b="1">
                <a:solidFill>
                  <a:srgbClr val="FFFFFF"/>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8" name="Text Placeholder 6">
            <a:extLst>
              <a:ext uri="{FF2B5EF4-FFF2-40B4-BE49-F238E27FC236}">
                <a16:creationId xmlns:a16="http://schemas.microsoft.com/office/drawing/2014/main" id="{F9565F8D-E237-9BEA-DB8F-CECDD34CF2B9}"/>
              </a:ext>
            </a:extLst>
          </p:cNvPr>
          <p:cNvSpPr>
            <a:spLocks noGrp="1"/>
          </p:cNvSpPr>
          <p:nvPr>
            <p:ph type="body" sz="quarter" idx="26" hasCustomPrompt="1"/>
          </p:nvPr>
        </p:nvSpPr>
        <p:spPr>
          <a:xfrm>
            <a:off x="6679406" y="2896183"/>
            <a:ext cx="4929188" cy="703682"/>
          </a:xfrm>
          <a:prstGeom prst="rect">
            <a:avLst/>
          </a:prstGeom>
        </p:spPr>
        <p:txBody>
          <a:bodyPr/>
          <a:lstStyle>
            <a:lvl1pPr marL="0" indent="0" algn="ctr">
              <a:buNone/>
              <a:defRPr b="1">
                <a:solidFill>
                  <a:srgbClr val="FFFFFF"/>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9" name="Text Placeholder 6">
            <a:extLst>
              <a:ext uri="{FF2B5EF4-FFF2-40B4-BE49-F238E27FC236}">
                <a16:creationId xmlns:a16="http://schemas.microsoft.com/office/drawing/2014/main" id="{A04CAF8B-2296-0C84-F3C7-9C654C4E6B56}"/>
              </a:ext>
            </a:extLst>
          </p:cNvPr>
          <p:cNvSpPr>
            <a:spLocks noGrp="1"/>
          </p:cNvSpPr>
          <p:nvPr>
            <p:ph type="body" sz="quarter" idx="27" hasCustomPrompt="1"/>
          </p:nvPr>
        </p:nvSpPr>
        <p:spPr>
          <a:xfrm>
            <a:off x="12483704" y="2896181"/>
            <a:ext cx="4929188" cy="703682"/>
          </a:xfrm>
          <a:prstGeom prst="rect">
            <a:avLst/>
          </a:prstGeom>
        </p:spPr>
        <p:txBody>
          <a:bodyPr/>
          <a:lstStyle>
            <a:lvl1pPr marL="0" indent="0" algn="ctr">
              <a:buNone/>
              <a:defRPr b="1">
                <a:solidFill>
                  <a:srgbClr val="FFFFFF"/>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13" name="Text Placeholder 12">
            <a:extLst>
              <a:ext uri="{FF2B5EF4-FFF2-40B4-BE49-F238E27FC236}">
                <a16:creationId xmlns:a16="http://schemas.microsoft.com/office/drawing/2014/main" id="{25485840-95EE-0BCF-17A1-E3A4D30A17A6}"/>
              </a:ext>
            </a:extLst>
          </p:cNvPr>
          <p:cNvSpPr>
            <a:spLocks noGrp="1"/>
          </p:cNvSpPr>
          <p:nvPr>
            <p:ph type="body" sz="quarter" idx="28" hasCustomPrompt="1"/>
          </p:nvPr>
        </p:nvSpPr>
        <p:spPr>
          <a:xfrm>
            <a:off x="878683" y="4231482"/>
            <a:ext cx="4929188" cy="3257550"/>
          </a:xfrm>
          <a:prstGeom prst="rect">
            <a:avLst/>
          </a:prstGeom>
        </p:spPr>
        <p:txBody>
          <a:bodyPr/>
          <a:lstStyle>
            <a:lvl1pPr>
              <a:defRPr sz="2400">
                <a:solidFill>
                  <a:srgbClr val="10587D"/>
                </a:solidFill>
                <a:latin typeface="Roboto" panose="02000000000000000000" pitchFamily="2" charset="0"/>
                <a:ea typeface="Roboto" panose="02000000000000000000" pitchFamily="2" charset="0"/>
              </a:defRPr>
            </a:lvl1pPr>
          </a:lstStyle>
          <a:p>
            <a:pPr lvl="0"/>
            <a:r>
              <a:rPr lang="en-US"/>
              <a:t>Use bullets to summarize information under each header</a:t>
            </a:r>
          </a:p>
          <a:p>
            <a:pPr lvl="0"/>
            <a:r>
              <a:rPr lang="en-US"/>
              <a:t>Remember to keep summaries short</a:t>
            </a:r>
          </a:p>
        </p:txBody>
      </p:sp>
      <p:sp>
        <p:nvSpPr>
          <p:cNvPr id="14" name="Text Placeholder 12">
            <a:extLst>
              <a:ext uri="{FF2B5EF4-FFF2-40B4-BE49-F238E27FC236}">
                <a16:creationId xmlns:a16="http://schemas.microsoft.com/office/drawing/2014/main" id="{F6F97A01-9C0E-A798-84A7-93117C06CB80}"/>
              </a:ext>
            </a:extLst>
          </p:cNvPr>
          <p:cNvSpPr>
            <a:spLocks noGrp="1"/>
          </p:cNvSpPr>
          <p:nvPr>
            <p:ph type="body" sz="quarter" idx="29" hasCustomPrompt="1"/>
          </p:nvPr>
        </p:nvSpPr>
        <p:spPr>
          <a:xfrm>
            <a:off x="6679406" y="4231482"/>
            <a:ext cx="4929188" cy="3257550"/>
          </a:xfrm>
          <a:prstGeom prst="rect">
            <a:avLst/>
          </a:prstGeom>
        </p:spPr>
        <p:txBody>
          <a:bodyPr/>
          <a:lstStyle>
            <a:lvl1pPr>
              <a:defRPr sz="2400">
                <a:solidFill>
                  <a:srgbClr val="10587D"/>
                </a:solidFill>
                <a:latin typeface="Roboto" panose="02000000000000000000" pitchFamily="2" charset="0"/>
                <a:ea typeface="Roboto" panose="02000000000000000000" pitchFamily="2" charset="0"/>
              </a:defRPr>
            </a:lvl1pPr>
          </a:lstStyle>
          <a:p>
            <a:pPr lvl="0"/>
            <a:r>
              <a:rPr lang="en-US"/>
              <a:t>Lorem ipsum dolor sit </a:t>
            </a:r>
            <a:r>
              <a:rPr lang="en-US" err="1"/>
              <a:t>amet</a:t>
            </a:r>
            <a:endParaRPr lang="en-US"/>
          </a:p>
          <a:p>
            <a:pPr lvl="0"/>
            <a:r>
              <a:rPr lang="en-US" err="1"/>
              <a:t>Consectetuer</a:t>
            </a:r>
            <a:r>
              <a:rPr lang="en-US"/>
              <a:t> </a:t>
            </a:r>
            <a:r>
              <a:rPr lang="en-US" err="1"/>
              <a:t>adipiscing</a:t>
            </a:r>
            <a:r>
              <a:rPr lang="en-US"/>
              <a:t> </a:t>
            </a:r>
            <a:r>
              <a:rPr lang="en-US" err="1"/>
              <a:t>elit</a:t>
            </a:r>
            <a:endParaRPr lang="en-US"/>
          </a:p>
          <a:p>
            <a:pPr lvl="0"/>
            <a:r>
              <a:rPr lang="en-US"/>
              <a:t>Maecenas </a:t>
            </a:r>
            <a:r>
              <a:rPr lang="en-US" err="1"/>
              <a:t>porttitor</a:t>
            </a:r>
            <a:r>
              <a:rPr lang="en-US"/>
              <a:t> </a:t>
            </a:r>
            <a:r>
              <a:rPr lang="en-US" err="1"/>
              <a:t>congue</a:t>
            </a:r>
            <a:r>
              <a:rPr lang="en-US"/>
              <a:t> </a:t>
            </a:r>
            <a:r>
              <a:rPr lang="en-US" err="1"/>
              <a:t>fusce</a:t>
            </a:r>
            <a:endParaRPr lang="en-US"/>
          </a:p>
        </p:txBody>
      </p:sp>
      <p:sp>
        <p:nvSpPr>
          <p:cNvPr id="15" name="Text Placeholder 12">
            <a:extLst>
              <a:ext uri="{FF2B5EF4-FFF2-40B4-BE49-F238E27FC236}">
                <a16:creationId xmlns:a16="http://schemas.microsoft.com/office/drawing/2014/main" id="{2D02614C-C90D-03C1-BC78-298E1A6760A3}"/>
              </a:ext>
            </a:extLst>
          </p:cNvPr>
          <p:cNvSpPr>
            <a:spLocks noGrp="1"/>
          </p:cNvSpPr>
          <p:nvPr>
            <p:ph type="body" sz="quarter" idx="30" hasCustomPrompt="1"/>
          </p:nvPr>
        </p:nvSpPr>
        <p:spPr>
          <a:xfrm>
            <a:off x="12480130" y="4208856"/>
            <a:ext cx="4929188" cy="3257550"/>
          </a:xfrm>
          <a:prstGeom prst="rect">
            <a:avLst/>
          </a:prstGeom>
        </p:spPr>
        <p:txBody>
          <a:bodyPr/>
          <a:lstStyle>
            <a:lvl1pPr>
              <a:defRPr sz="2400">
                <a:solidFill>
                  <a:srgbClr val="10587D"/>
                </a:solidFill>
                <a:latin typeface="Roboto" panose="02000000000000000000" pitchFamily="2" charset="0"/>
                <a:ea typeface="Roboto" panose="02000000000000000000" pitchFamily="2" charset="0"/>
              </a:defRPr>
            </a:lvl1pPr>
          </a:lstStyle>
          <a:p>
            <a:pPr lvl="0"/>
            <a:r>
              <a:rPr lang="en-US"/>
              <a:t>Lorem ipsum dolor sit </a:t>
            </a:r>
            <a:r>
              <a:rPr lang="en-US" err="1"/>
              <a:t>amet</a:t>
            </a:r>
            <a:endParaRPr lang="en-US"/>
          </a:p>
          <a:p>
            <a:pPr lvl="0"/>
            <a:r>
              <a:rPr lang="en-US" err="1"/>
              <a:t>Consectetuer</a:t>
            </a:r>
            <a:r>
              <a:rPr lang="en-US"/>
              <a:t> </a:t>
            </a:r>
            <a:r>
              <a:rPr lang="en-US" err="1"/>
              <a:t>adipiscing</a:t>
            </a:r>
            <a:r>
              <a:rPr lang="en-US"/>
              <a:t> </a:t>
            </a:r>
            <a:r>
              <a:rPr lang="en-US" err="1"/>
              <a:t>elit</a:t>
            </a:r>
            <a:endParaRPr lang="en-US"/>
          </a:p>
          <a:p>
            <a:pPr lvl="0"/>
            <a:r>
              <a:rPr lang="en-US"/>
              <a:t>Maecenas </a:t>
            </a:r>
            <a:r>
              <a:rPr lang="en-US" err="1"/>
              <a:t>porttitor</a:t>
            </a:r>
            <a:r>
              <a:rPr lang="en-US"/>
              <a:t> </a:t>
            </a:r>
            <a:r>
              <a:rPr lang="en-US" err="1"/>
              <a:t>congue</a:t>
            </a:r>
            <a:r>
              <a:rPr lang="en-US"/>
              <a:t> </a:t>
            </a:r>
            <a:r>
              <a:rPr lang="en-US" err="1"/>
              <a:t>fusce</a:t>
            </a:r>
            <a:endParaRPr lang="en-US"/>
          </a:p>
        </p:txBody>
      </p:sp>
    </p:spTree>
    <p:extLst>
      <p:ext uri="{BB962C8B-B14F-4D97-AF65-F5344CB8AC3E}">
        <p14:creationId xmlns:p14="http://schemas.microsoft.com/office/powerpoint/2010/main" val="302244828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Slide: Numbered 1–6">
    <p:spTree>
      <p:nvGrpSpPr>
        <p:cNvPr id="1" name=""/>
        <p:cNvGrpSpPr/>
        <p:nvPr/>
      </p:nvGrpSpPr>
      <p:grpSpPr>
        <a:xfrm>
          <a:off x="0" y="0"/>
          <a:ext cx="0" cy="0"/>
          <a:chOff x="0" y="0"/>
          <a:chExt cx="0" cy="0"/>
        </a:xfrm>
      </p:grpSpPr>
      <p:sp>
        <p:nvSpPr>
          <p:cNvPr id="5" name="Oval 4"/>
          <p:cNvSpPr/>
          <p:nvPr userDrawn="1"/>
        </p:nvSpPr>
        <p:spPr>
          <a:xfrm>
            <a:off x="933450" y="2968311"/>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0" i="0" dirty="0">
                <a:solidFill>
                  <a:schemeClr val="bg1"/>
                </a:solidFill>
                <a:latin typeface="Roboto" panose="02000000000000000000" pitchFamily="2" charset="0"/>
              </a:rPr>
              <a:t>1</a:t>
            </a:r>
          </a:p>
        </p:txBody>
      </p:sp>
      <p:sp>
        <p:nvSpPr>
          <p:cNvPr id="17" name="Oval 16"/>
          <p:cNvSpPr/>
          <p:nvPr userDrawn="1"/>
        </p:nvSpPr>
        <p:spPr>
          <a:xfrm>
            <a:off x="933450" y="4714875"/>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0" i="0" dirty="0">
                <a:latin typeface="Roboto" panose="02000000000000000000" pitchFamily="2" charset="0"/>
              </a:rPr>
              <a:t>2</a:t>
            </a:r>
          </a:p>
        </p:txBody>
      </p:sp>
      <p:sp>
        <p:nvSpPr>
          <p:cNvPr id="18" name="Oval 17"/>
          <p:cNvSpPr/>
          <p:nvPr userDrawn="1"/>
        </p:nvSpPr>
        <p:spPr>
          <a:xfrm>
            <a:off x="933450" y="6464672"/>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371600" rtl="0" eaLnBrk="1" latinLnBrk="0" hangingPunct="1"/>
            <a:r>
              <a:rPr lang="en-US" sz="3600" b="0" i="0" kern="1200" dirty="0">
                <a:solidFill>
                  <a:schemeClr val="lt1"/>
                </a:solidFill>
                <a:latin typeface="Roboto" panose="02000000000000000000" pitchFamily="2" charset="0"/>
                <a:ea typeface="+mn-ea"/>
                <a:cs typeface="+mn-cs"/>
              </a:rPr>
              <a:t>3</a:t>
            </a:r>
          </a:p>
        </p:txBody>
      </p:sp>
      <p:cxnSp>
        <p:nvCxnSpPr>
          <p:cNvPr id="2" name="Straight Connector 1">
            <a:extLst>
              <a:ext uri="{FF2B5EF4-FFF2-40B4-BE49-F238E27FC236}">
                <a16:creationId xmlns:a16="http://schemas.microsoft.com/office/drawing/2014/main" id="{90579E99-F99D-5944-8822-7E8DC5E2F4A6}"/>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3" name="Text Placeholder 5">
            <a:extLst>
              <a:ext uri="{FF2B5EF4-FFF2-40B4-BE49-F238E27FC236}">
                <a16:creationId xmlns:a16="http://schemas.microsoft.com/office/drawing/2014/main" id="{3981FADB-1F5B-4F9B-3AEF-ADAFCF6E35A4}"/>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4" name="Text Placeholder 5">
            <a:extLst>
              <a:ext uri="{FF2B5EF4-FFF2-40B4-BE49-F238E27FC236}">
                <a16:creationId xmlns:a16="http://schemas.microsoft.com/office/drawing/2014/main" id="{FB391EF8-1C58-738D-D414-3704AAE8C67B}"/>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7" name="Text Placeholder 6">
            <a:extLst>
              <a:ext uri="{FF2B5EF4-FFF2-40B4-BE49-F238E27FC236}">
                <a16:creationId xmlns:a16="http://schemas.microsoft.com/office/drawing/2014/main" id="{FCA1A44A-64A0-9605-DAF3-12C0161F1CC9}"/>
              </a:ext>
            </a:extLst>
          </p:cNvPr>
          <p:cNvSpPr>
            <a:spLocks noGrp="1"/>
          </p:cNvSpPr>
          <p:nvPr>
            <p:ph type="body" sz="quarter" idx="25" hasCustomPrompt="1"/>
          </p:nvPr>
        </p:nvSpPr>
        <p:spPr>
          <a:xfrm>
            <a:off x="2392220" y="4857213"/>
            <a:ext cx="6119144"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a:t>
            </a:r>
          </a:p>
          <a:p>
            <a:pPr lvl="0"/>
            <a:endParaRPr lang="en-US" dirty="0"/>
          </a:p>
        </p:txBody>
      </p:sp>
      <p:sp>
        <p:nvSpPr>
          <p:cNvPr id="8" name="Text Placeholder 6">
            <a:extLst>
              <a:ext uri="{FF2B5EF4-FFF2-40B4-BE49-F238E27FC236}">
                <a16:creationId xmlns:a16="http://schemas.microsoft.com/office/drawing/2014/main" id="{7B728922-EC71-FE11-021C-255FB0E4B6AA}"/>
              </a:ext>
            </a:extLst>
          </p:cNvPr>
          <p:cNvSpPr>
            <a:spLocks noGrp="1"/>
          </p:cNvSpPr>
          <p:nvPr>
            <p:ph type="body" sz="quarter" idx="26" hasCustomPrompt="1"/>
          </p:nvPr>
        </p:nvSpPr>
        <p:spPr>
          <a:xfrm>
            <a:off x="2392218" y="3063561"/>
            <a:ext cx="6119145"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a:t>
            </a:r>
          </a:p>
          <a:p>
            <a:pPr lvl="0"/>
            <a:endParaRPr lang="en-US" dirty="0"/>
          </a:p>
        </p:txBody>
      </p:sp>
      <p:sp>
        <p:nvSpPr>
          <p:cNvPr id="9" name="Text Placeholder 6">
            <a:extLst>
              <a:ext uri="{FF2B5EF4-FFF2-40B4-BE49-F238E27FC236}">
                <a16:creationId xmlns:a16="http://schemas.microsoft.com/office/drawing/2014/main" id="{EBC1232E-206C-E5A0-1457-CC1539036FF7}"/>
              </a:ext>
            </a:extLst>
          </p:cNvPr>
          <p:cNvSpPr>
            <a:spLocks noGrp="1"/>
          </p:cNvSpPr>
          <p:nvPr>
            <p:ph type="body" sz="quarter" idx="27" hasCustomPrompt="1"/>
          </p:nvPr>
        </p:nvSpPr>
        <p:spPr>
          <a:xfrm>
            <a:off x="2392217" y="6650865"/>
            <a:ext cx="6119144"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a:t>
            </a:r>
          </a:p>
          <a:p>
            <a:pPr lvl="0"/>
            <a:endParaRPr lang="en-US" dirty="0"/>
          </a:p>
        </p:txBody>
      </p:sp>
    </p:spTree>
    <p:extLst>
      <p:ext uri="{BB962C8B-B14F-4D97-AF65-F5344CB8AC3E}">
        <p14:creationId xmlns:p14="http://schemas.microsoft.com/office/powerpoint/2010/main" val="36206388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Slide: Numbered 1–4">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8F6847A2-4C17-ABD9-4E47-460C0A970090}"/>
              </a:ext>
            </a:extLst>
          </p:cNvPr>
          <p:cNvSpPr/>
          <p:nvPr userDrawn="1"/>
        </p:nvSpPr>
        <p:spPr>
          <a:xfrm>
            <a:off x="933450" y="2968311"/>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371600" rtl="0" eaLnBrk="1" latinLnBrk="0" hangingPunct="1"/>
            <a:r>
              <a:rPr lang="en-US" sz="3600" b="0" i="0" kern="1200" dirty="0">
                <a:solidFill>
                  <a:schemeClr val="bg1"/>
                </a:solidFill>
                <a:latin typeface="Roboto" panose="02000000000000000000" pitchFamily="2" charset="0"/>
                <a:ea typeface="+mn-ea"/>
                <a:cs typeface="+mn-cs"/>
              </a:rPr>
              <a:t>1</a:t>
            </a:r>
          </a:p>
        </p:txBody>
      </p:sp>
      <p:sp>
        <p:nvSpPr>
          <p:cNvPr id="4" name="Oval 3">
            <a:extLst>
              <a:ext uri="{FF2B5EF4-FFF2-40B4-BE49-F238E27FC236}">
                <a16:creationId xmlns:a16="http://schemas.microsoft.com/office/drawing/2014/main" id="{237CDD90-2FA3-CC05-5E16-7688FBC336BD}"/>
              </a:ext>
            </a:extLst>
          </p:cNvPr>
          <p:cNvSpPr/>
          <p:nvPr userDrawn="1"/>
        </p:nvSpPr>
        <p:spPr>
          <a:xfrm>
            <a:off x="933450" y="6461441"/>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371600" rtl="0" eaLnBrk="1" latinLnBrk="0" hangingPunct="1"/>
            <a:r>
              <a:rPr lang="en-US" sz="3600" b="0" i="0" kern="1200" dirty="0">
                <a:solidFill>
                  <a:schemeClr val="bg1"/>
                </a:solidFill>
                <a:latin typeface="Roboto" panose="02000000000000000000" pitchFamily="2" charset="0"/>
                <a:ea typeface="+mn-ea"/>
                <a:cs typeface="+mn-cs"/>
              </a:rPr>
              <a:t>2</a:t>
            </a:r>
          </a:p>
        </p:txBody>
      </p:sp>
      <p:sp>
        <p:nvSpPr>
          <p:cNvPr id="6" name="Oval 5">
            <a:extLst>
              <a:ext uri="{FF2B5EF4-FFF2-40B4-BE49-F238E27FC236}">
                <a16:creationId xmlns:a16="http://schemas.microsoft.com/office/drawing/2014/main" id="{B9415500-DD4E-A50A-46C0-0AD658D586E1}"/>
              </a:ext>
            </a:extLst>
          </p:cNvPr>
          <p:cNvSpPr/>
          <p:nvPr userDrawn="1"/>
        </p:nvSpPr>
        <p:spPr>
          <a:xfrm>
            <a:off x="9277350" y="2968311"/>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371600" rtl="0" eaLnBrk="1" latinLnBrk="0" hangingPunct="1"/>
            <a:r>
              <a:rPr lang="en-US" sz="3600" b="0" i="0" kern="1200" dirty="0">
                <a:solidFill>
                  <a:schemeClr val="bg1"/>
                </a:solidFill>
                <a:latin typeface="Roboto" panose="02000000000000000000" pitchFamily="2" charset="0"/>
                <a:ea typeface="+mn-ea"/>
                <a:cs typeface="+mn-cs"/>
              </a:rPr>
              <a:t>3</a:t>
            </a:r>
          </a:p>
        </p:txBody>
      </p:sp>
      <p:sp>
        <p:nvSpPr>
          <p:cNvPr id="7" name="Oval 6">
            <a:extLst>
              <a:ext uri="{FF2B5EF4-FFF2-40B4-BE49-F238E27FC236}">
                <a16:creationId xmlns:a16="http://schemas.microsoft.com/office/drawing/2014/main" id="{68BD2AF3-F082-52DE-2C1E-6EB1DF1AA0DF}"/>
              </a:ext>
            </a:extLst>
          </p:cNvPr>
          <p:cNvSpPr/>
          <p:nvPr userDrawn="1"/>
        </p:nvSpPr>
        <p:spPr>
          <a:xfrm>
            <a:off x="9277350" y="6461441"/>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0" i="0" dirty="0">
                <a:solidFill>
                  <a:schemeClr val="bg1"/>
                </a:solidFill>
                <a:latin typeface="Roboto" panose="02000000000000000000" pitchFamily="2" charset="0"/>
              </a:rPr>
              <a:t>4</a:t>
            </a:r>
          </a:p>
        </p:txBody>
      </p:sp>
      <p:cxnSp>
        <p:nvCxnSpPr>
          <p:cNvPr id="3" name="Straight Connector 2">
            <a:extLst>
              <a:ext uri="{FF2B5EF4-FFF2-40B4-BE49-F238E27FC236}">
                <a16:creationId xmlns:a16="http://schemas.microsoft.com/office/drawing/2014/main" id="{F9DE3AD2-08D2-FBFA-FD51-CCFA89A01661}"/>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5" name="Text Placeholder 5">
            <a:extLst>
              <a:ext uri="{FF2B5EF4-FFF2-40B4-BE49-F238E27FC236}">
                <a16:creationId xmlns:a16="http://schemas.microsoft.com/office/drawing/2014/main" id="{D09662FA-C483-0564-0350-FE1D37B89E86}"/>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8" name="Text Placeholder 5">
            <a:extLst>
              <a:ext uri="{FF2B5EF4-FFF2-40B4-BE49-F238E27FC236}">
                <a16:creationId xmlns:a16="http://schemas.microsoft.com/office/drawing/2014/main" id="{E6AFBBBD-07F2-4E7D-700E-C760970BBF74}"/>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9" name="Text Placeholder 6">
            <a:extLst>
              <a:ext uri="{FF2B5EF4-FFF2-40B4-BE49-F238E27FC236}">
                <a16:creationId xmlns:a16="http://schemas.microsoft.com/office/drawing/2014/main" id="{6AE9639C-577B-5764-E2B8-842F1EC81A76}"/>
              </a:ext>
            </a:extLst>
          </p:cNvPr>
          <p:cNvSpPr>
            <a:spLocks noGrp="1"/>
          </p:cNvSpPr>
          <p:nvPr>
            <p:ph type="body" sz="quarter" idx="26" hasCustomPrompt="1"/>
          </p:nvPr>
        </p:nvSpPr>
        <p:spPr>
          <a:xfrm>
            <a:off x="2187829" y="3542400"/>
            <a:ext cx="6323534"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Use this numbered list layout to succinctly introduce concepts. </a:t>
            </a:r>
          </a:p>
          <a:p>
            <a:pPr lvl="0"/>
            <a:endParaRPr lang="en-US" dirty="0"/>
          </a:p>
        </p:txBody>
      </p:sp>
      <p:sp>
        <p:nvSpPr>
          <p:cNvPr id="13" name="Text Placeholder 6">
            <a:extLst>
              <a:ext uri="{FF2B5EF4-FFF2-40B4-BE49-F238E27FC236}">
                <a16:creationId xmlns:a16="http://schemas.microsoft.com/office/drawing/2014/main" id="{1FF9CC7C-5B8A-028E-6F19-CE3FA3449509}"/>
              </a:ext>
            </a:extLst>
          </p:cNvPr>
          <p:cNvSpPr>
            <a:spLocks noGrp="1"/>
          </p:cNvSpPr>
          <p:nvPr>
            <p:ph type="body" sz="quarter" idx="28" hasCustomPrompt="1"/>
          </p:nvPr>
        </p:nvSpPr>
        <p:spPr>
          <a:xfrm>
            <a:off x="2187829" y="2970899"/>
            <a:ext cx="6323534" cy="476252"/>
          </a:xfrm>
          <a:prstGeom prst="rect">
            <a:avLst/>
          </a:prstGeom>
        </p:spPr>
        <p:txBody>
          <a:bodyPr/>
          <a:lstStyle>
            <a:lvl1pPr marL="0" indent="0">
              <a:buNone/>
              <a:defRPr sz="3000">
                <a:solidFill>
                  <a:srgbClr val="C35522"/>
                </a:solidFill>
                <a:latin typeface="Roboto" panose="02000000000000000000" pitchFamily="2" charset="0"/>
                <a:ea typeface="Roboto" panose="02000000000000000000" pitchFamily="2" charset="0"/>
              </a:defRPr>
            </a:lvl1pPr>
          </a:lstStyle>
          <a:p>
            <a:pPr lvl="0"/>
            <a:r>
              <a:rPr lang="en-US" dirty="0"/>
              <a:t>Title</a:t>
            </a:r>
          </a:p>
          <a:p>
            <a:pPr lvl="0"/>
            <a:endParaRPr lang="en-US" dirty="0"/>
          </a:p>
        </p:txBody>
      </p:sp>
      <p:sp>
        <p:nvSpPr>
          <p:cNvPr id="22" name="Text Placeholder 6">
            <a:extLst>
              <a:ext uri="{FF2B5EF4-FFF2-40B4-BE49-F238E27FC236}">
                <a16:creationId xmlns:a16="http://schemas.microsoft.com/office/drawing/2014/main" id="{0C2C6542-E0FB-A1F0-E0AC-84D1C87598A5}"/>
              </a:ext>
            </a:extLst>
          </p:cNvPr>
          <p:cNvSpPr>
            <a:spLocks noGrp="1"/>
          </p:cNvSpPr>
          <p:nvPr>
            <p:ph type="body" sz="quarter" idx="29" hasCustomPrompt="1"/>
          </p:nvPr>
        </p:nvSpPr>
        <p:spPr>
          <a:xfrm>
            <a:off x="2187829" y="7128192"/>
            <a:ext cx="6323534"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Use this numbered list layout to succinctly introduce concepts. </a:t>
            </a:r>
          </a:p>
          <a:p>
            <a:pPr lvl="0"/>
            <a:endParaRPr lang="en-US" dirty="0"/>
          </a:p>
        </p:txBody>
      </p:sp>
      <p:sp>
        <p:nvSpPr>
          <p:cNvPr id="23" name="Text Placeholder 6">
            <a:extLst>
              <a:ext uri="{FF2B5EF4-FFF2-40B4-BE49-F238E27FC236}">
                <a16:creationId xmlns:a16="http://schemas.microsoft.com/office/drawing/2014/main" id="{0C4953E7-3992-A32A-0DDF-D42BA3321231}"/>
              </a:ext>
            </a:extLst>
          </p:cNvPr>
          <p:cNvSpPr>
            <a:spLocks noGrp="1"/>
          </p:cNvSpPr>
          <p:nvPr>
            <p:ph type="body" sz="quarter" idx="30" hasCustomPrompt="1"/>
          </p:nvPr>
        </p:nvSpPr>
        <p:spPr>
          <a:xfrm>
            <a:off x="2187829" y="6556691"/>
            <a:ext cx="6323534" cy="476252"/>
          </a:xfrm>
          <a:prstGeom prst="rect">
            <a:avLst/>
          </a:prstGeom>
        </p:spPr>
        <p:txBody>
          <a:bodyPr/>
          <a:lstStyle>
            <a:lvl1pPr marL="0" indent="0">
              <a:buNone/>
              <a:defRPr sz="3000">
                <a:solidFill>
                  <a:srgbClr val="C35522"/>
                </a:solidFill>
                <a:latin typeface="Roboto" panose="02000000000000000000" pitchFamily="2" charset="0"/>
                <a:ea typeface="Roboto" panose="02000000000000000000" pitchFamily="2" charset="0"/>
              </a:defRPr>
            </a:lvl1pPr>
          </a:lstStyle>
          <a:p>
            <a:pPr lvl="0"/>
            <a:r>
              <a:rPr lang="en-US" dirty="0"/>
              <a:t>Title</a:t>
            </a:r>
          </a:p>
          <a:p>
            <a:pPr lvl="0"/>
            <a:endParaRPr lang="en-US" dirty="0"/>
          </a:p>
        </p:txBody>
      </p:sp>
      <p:sp>
        <p:nvSpPr>
          <p:cNvPr id="24" name="Text Placeholder 6">
            <a:extLst>
              <a:ext uri="{FF2B5EF4-FFF2-40B4-BE49-F238E27FC236}">
                <a16:creationId xmlns:a16="http://schemas.microsoft.com/office/drawing/2014/main" id="{6FD0CF24-6E02-B361-1515-8E61245EEDEC}"/>
              </a:ext>
            </a:extLst>
          </p:cNvPr>
          <p:cNvSpPr>
            <a:spLocks noGrp="1"/>
          </p:cNvSpPr>
          <p:nvPr>
            <p:ph type="body" sz="quarter" idx="31" hasCustomPrompt="1"/>
          </p:nvPr>
        </p:nvSpPr>
        <p:spPr>
          <a:xfrm>
            <a:off x="10528222" y="3539813"/>
            <a:ext cx="6323534"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Use this numbered list layout to succinctly introduce concepts. </a:t>
            </a:r>
          </a:p>
          <a:p>
            <a:pPr lvl="0"/>
            <a:endParaRPr lang="en-US" dirty="0"/>
          </a:p>
        </p:txBody>
      </p:sp>
      <p:sp>
        <p:nvSpPr>
          <p:cNvPr id="25" name="Text Placeholder 6">
            <a:extLst>
              <a:ext uri="{FF2B5EF4-FFF2-40B4-BE49-F238E27FC236}">
                <a16:creationId xmlns:a16="http://schemas.microsoft.com/office/drawing/2014/main" id="{A5F0A071-F549-E8FB-EF8F-3EFB22602055}"/>
              </a:ext>
            </a:extLst>
          </p:cNvPr>
          <p:cNvSpPr>
            <a:spLocks noGrp="1"/>
          </p:cNvSpPr>
          <p:nvPr>
            <p:ph type="body" sz="quarter" idx="32" hasCustomPrompt="1"/>
          </p:nvPr>
        </p:nvSpPr>
        <p:spPr>
          <a:xfrm>
            <a:off x="10528222" y="2968312"/>
            <a:ext cx="6323534" cy="476252"/>
          </a:xfrm>
          <a:prstGeom prst="rect">
            <a:avLst/>
          </a:prstGeom>
        </p:spPr>
        <p:txBody>
          <a:bodyPr/>
          <a:lstStyle>
            <a:lvl1pPr marL="0" indent="0">
              <a:buNone/>
              <a:defRPr sz="3000">
                <a:solidFill>
                  <a:srgbClr val="C35522"/>
                </a:solidFill>
                <a:latin typeface="Roboto" panose="02000000000000000000" pitchFamily="2" charset="0"/>
                <a:ea typeface="Roboto" panose="02000000000000000000" pitchFamily="2" charset="0"/>
              </a:defRPr>
            </a:lvl1pPr>
          </a:lstStyle>
          <a:p>
            <a:pPr lvl="0"/>
            <a:r>
              <a:rPr lang="en-US" dirty="0"/>
              <a:t>Title</a:t>
            </a:r>
          </a:p>
          <a:p>
            <a:pPr lvl="0"/>
            <a:endParaRPr lang="en-US" dirty="0"/>
          </a:p>
        </p:txBody>
      </p:sp>
      <p:sp>
        <p:nvSpPr>
          <p:cNvPr id="26" name="Text Placeholder 6">
            <a:extLst>
              <a:ext uri="{FF2B5EF4-FFF2-40B4-BE49-F238E27FC236}">
                <a16:creationId xmlns:a16="http://schemas.microsoft.com/office/drawing/2014/main" id="{EAF6CD25-4322-FC43-E11C-9968E0E28BAC}"/>
              </a:ext>
            </a:extLst>
          </p:cNvPr>
          <p:cNvSpPr>
            <a:spLocks noGrp="1"/>
          </p:cNvSpPr>
          <p:nvPr>
            <p:ph type="body" sz="quarter" idx="33" hasCustomPrompt="1"/>
          </p:nvPr>
        </p:nvSpPr>
        <p:spPr>
          <a:xfrm>
            <a:off x="10528222" y="7125604"/>
            <a:ext cx="6323534"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Use this numbered list layout to succinctly introduce concepts. </a:t>
            </a:r>
          </a:p>
          <a:p>
            <a:pPr lvl="0"/>
            <a:endParaRPr lang="en-US" dirty="0"/>
          </a:p>
        </p:txBody>
      </p:sp>
      <p:sp>
        <p:nvSpPr>
          <p:cNvPr id="27" name="Text Placeholder 6">
            <a:extLst>
              <a:ext uri="{FF2B5EF4-FFF2-40B4-BE49-F238E27FC236}">
                <a16:creationId xmlns:a16="http://schemas.microsoft.com/office/drawing/2014/main" id="{8581EBC5-E39E-DC88-86AD-3489BAFB9A37}"/>
              </a:ext>
            </a:extLst>
          </p:cNvPr>
          <p:cNvSpPr>
            <a:spLocks noGrp="1"/>
          </p:cNvSpPr>
          <p:nvPr>
            <p:ph type="body" sz="quarter" idx="34" hasCustomPrompt="1"/>
          </p:nvPr>
        </p:nvSpPr>
        <p:spPr>
          <a:xfrm>
            <a:off x="10528222" y="6554104"/>
            <a:ext cx="6323534" cy="476252"/>
          </a:xfrm>
          <a:prstGeom prst="rect">
            <a:avLst/>
          </a:prstGeom>
        </p:spPr>
        <p:txBody>
          <a:bodyPr/>
          <a:lstStyle>
            <a:lvl1pPr marL="0" indent="0">
              <a:buNone/>
              <a:defRPr sz="3000">
                <a:solidFill>
                  <a:srgbClr val="C35522"/>
                </a:solidFill>
                <a:latin typeface="Roboto" panose="02000000000000000000" pitchFamily="2" charset="0"/>
                <a:ea typeface="Roboto" panose="02000000000000000000" pitchFamily="2" charset="0"/>
              </a:defRPr>
            </a:lvl1pPr>
          </a:lstStyle>
          <a:p>
            <a:pPr lvl="0"/>
            <a:r>
              <a:rPr lang="en-US" dirty="0"/>
              <a:t>Title</a:t>
            </a:r>
          </a:p>
          <a:p>
            <a:pPr lvl="0"/>
            <a:endParaRPr lang="en-US" dirty="0"/>
          </a:p>
        </p:txBody>
      </p:sp>
    </p:spTree>
    <p:extLst>
      <p:ext uri="{BB962C8B-B14F-4D97-AF65-F5344CB8AC3E}">
        <p14:creationId xmlns:p14="http://schemas.microsoft.com/office/powerpoint/2010/main" val="331797323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Slide: 3 Columns">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20F70F-CFA1-FA5C-E819-111EB8146F1B}"/>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3" name="Text Placeholder 15">
            <a:extLst>
              <a:ext uri="{FF2B5EF4-FFF2-40B4-BE49-F238E27FC236}">
                <a16:creationId xmlns:a16="http://schemas.microsoft.com/office/drawing/2014/main" id="{FC14D8F9-3400-4BF2-AF49-BC760EFE54B5}"/>
              </a:ext>
            </a:extLst>
          </p:cNvPr>
          <p:cNvSpPr>
            <a:spLocks noGrp="1"/>
          </p:cNvSpPr>
          <p:nvPr>
            <p:ph type="body" sz="quarter" idx="13" hasCustomPrompt="1"/>
          </p:nvPr>
        </p:nvSpPr>
        <p:spPr>
          <a:xfrm>
            <a:off x="935268" y="2737046"/>
            <a:ext cx="4845648" cy="5353050"/>
          </a:xfrm>
          <a:prstGeom prst="rect">
            <a:avLst/>
          </a:prstGeom>
          <a:solidFill>
            <a:srgbClr val="10587D"/>
          </a:solidFill>
        </p:spPr>
        <p:txBody>
          <a:bodyPr lIns="0" rIns="0" anchor="t" anchorCtr="0"/>
          <a:lstStyle>
            <a:lvl1pPr marL="342900" indent="0" algn="l">
              <a:buNone/>
              <a:defRPr sz="3600" b="0" i="0" baseline="0">
                <a:solidFill>
                  <a:schemeClr val="bg1"/>
                </a:solidFill>
                <a:latin typeface="+mj-lt"/>
                <a:ea typeface="Gill Sans SemiBold"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a:t>
            </a:r>
          </a:p>
        </p:txBody>
      </p:sp>
      <p:sp>
        <p:nvSpPr>
          <p:cNvPr id="6" name="Text Placeholder 5">
            <a:extLst>
              <a:ext uri="{FF2B5EF4-FFF2-40B4-BE49-F238E27FC236}">
                <a16:creationId xmlns:a16="http://schemas.microsoft.com/office/drawing/2014/main" id="{E0F22B3A-749B-2FB1-ACFF-9731127C42A9}"/>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a:t>Header</a:t>
            </a:r>
          </a:p>
        </p:txBody>
      </p:sp>
      <p:sp>
        <p:nvSpPr>
          <p:cNvPr id="11" name="Text Placeholder 5">
            <a:extLst>
              <a:ext uri="{FF2B5EF4-FFF2-40B4-BE49-F238E27FC236}">
                <a16:creationId xmlns:a16="http://schemas.microsoft.com/office/drawing/2014/main" id="{6915EC74-4290-82B9-35BC-0359BD146746}"/>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14" name="Text Placeholder 15">
            <a:extLst>
              <a:ext uri="{FF2B5EF4-FFF2-40B4-BE49-F238E27FC236}">
                <a16:creationId xmlns:a16="http://schemas.microsoft.com/office/drawing/2014/main" id="{8E2CEB49-057F-6F81-24DC-007A1F5B77C7}"/>
              </a:ext>
            </a:extLst>
          </p:cNvPr>
          <p:cNvSpPr>
            <a:spLocks noGrp="1"/>
          </p:cNvSpPr>
          <p:nvPr>
            <p:ph type="body" sz="quarter" idx="25" hasCustomPrompt="1"/>
          </p:nvPr>
        </p:nvSpPr>
        <p:spPr>
          <a:xfrm>
            <a:off x="6721176" y="2737046"/>
            <a:ext cx="4845648" cy="5353050"/>
          </a:xfrm>
          <a:prstGeom prst="rect">
            <a:avLst/>
          </a:prstGeom>
          <a:solidFill>
            <a:srgbClr val="10587D"/>
          </a:solidFill>
        </p:spPr>
        <p:txBody>
          <a:bodyPr lIns="0" rIns="0" anchor="t" anchorCtr="0"/>
          <a:lstStyle>
            <a:lvl1pPr marL="342900" indent="0" algn="l">
              <a:buNone/>
              <a:defRPr sz="3600" b="0" i="0" baseline="0">
                <a:solidFill>
                  <a:schemeClr val="bg1"/>
                </a:solidFill>
                <a:latin typeface="+mj-lt"/>
                <a:ea typeface="Gill Sans SemiBold"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a:t>
            </a:r>
          </a:p>
        </p:txBody>
      </p:sp>
      <p:sp>
        <p:nvSpPr>
          <p:cNvPr id="15" name="Text Placeholder 15">
            <a:extLst>
              <a:ext uri="{FF2B5EF4-FFF2-40B4-BE49-F238E27FC236}">
                <a16:creationId xmlns:a16="http://schemas.microsoft.com/office/drawing/2014/main" id="{2B681EE4-4328-0119-7CF6-5E708559758A}"/>
              </a:ext>
            </a:extLst>
          </p:cNvPr>
          <p:cNvSpPr>
            <a:spLocks noGrp="1"/>
          </p:cNvSpPr>
          <p:nvPr>
            <p:ph type="body" sz="quarter" idx="26" hasCustomPrompt="1"/>
          </p:nvPr>
        </p:nvSpPr>
        <p:spPr>
          <a:xfrm>
            <a:off x="12507084" y="2737046"/>
            <a:ext cx="4845648" cy="5353050"/>
          </a:xfrm>
          <a:prstGeom prst="rect">
            <a:avLst/>
          </a:prstGeom>
          <a:solidFill>
            <a:srgbClr val="10587D"/>
          </a:solidFill>
        </p:spPr>
        <p:txBody>
          <a:bodyPr lIns="0" rIns="0" anchor="t" anchorCtr="0"/>
          <a:lstStyle>
            <a:lvl1pPr marL="342900" indent="0" algn="l">
              <a:buNone/>
              <a:defRPr sz="3600" b="0" i="0" baseline="0">
                <a:solidFill>
                  <a:schemeClr val="bg1"/>
                </a:solidFill>
                <a:latin typeface="+mj-lt"/>
                <a:ea typeface="Gill Sans SemiBold"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a:t>
            </a:r>
          </a:p>
        </p:txBody>
      </p:sp>
      <p:sp>
        <p:nvSpPr>
          <p:cNvPr id="17" name="Text Placeholder 16">
            <a:extLst>
              <a:ext uri="{FF2B5EF4-FFF2-40B4-BE49-F238E27FC236}">
                <a16:creationId xmlns:a16="http://schemas.microsoft.com/office/drawing/2014/main" id="{5E248ADB-AFF5-BC07-FB81-289DE0029521}"/>
              </a:ext>
            </a:extLst>
          </p:cNvPr>
          <p:cNvSpPr>
            <a:spLocks noGrp="1"/>
          </p:cNvSpPr>
          <p:nvPr>
            <p:ph type="body" sz="quarter" idx="27" hasCustomPrompt="1"/>
          </p:nvPr>
        </p:nvSpPr>
        <p:spPr>
          <a:xfrm>
            <a:off x="935832" y="2843213"/>
            <a:ext cx="4845843" cy="666750"/>
          </a:xfrm>
          <a:prstGeom prst="rect">
            <a:avLst/>
          </a:prstGeom>
        </p:spPr>
        <p:txBody>
          <a:bodyPr/>
          <a:lstStyle>
            <a:lvl1pPr marL="0" indent="0" algn="ctr">
              <a:buNone/>
              <a:defRPr sz="3600">
                <a:solidFill>
                  <a:schemeClr val="bg1"/>
                </a:solidFill>
                <a:latin typeface="Roboto" panose="02000000000000000000" pitchFamily="2" charset="0"/>
                <a:ea typeface="Roboto" panose="02000000000000000000" pitchFamily="2" charset="0"/>
              </a:defRPr>
            </a:lvl1pPr>
          </a:lstStyle>
          <a:p>
            <a:pPr lvl="0"/>
            <a:r>
              <a:rPr lang="en-US"/>
              <a:t>Using Callout Boxes</a:t>
            </a:r>
          </a:p>
        </p:txBody>
      </p:sp>
      <p:sp>
        <p:nvSpPr>
          <p:cNvPr id="18" name="Text Placeholder 16">
            <a:extLst>
              <a:ext uri="{FF2B5EF4-FFF2-40B4-BE49-F238E27FC236}">
                <a16:creationId xmlns:a16="http://schemas.microsoft.com/office/drawing/2014/main" id="{D2DC5E11-7922-4F15-228D-6CA4D8A9B163}"/>
              </a:ext>
            </a:extLst>
          </p:cNvPr>
          <p:cNvSpPr>
            <a:spLocks noGrp="1"/>
          </p:cNvSpPr>
          <p:nvPr>
            <p:ph type="body" sz="quarter" idx="28" hasCustomPrompt="1"/>
          </p:nvPr>
        </p:nvSpPr>
        <p:spPr>
          <a:xfrm>
            <a:off x="935073" y="3699293"/>
            <a:ext cx="4845843" cy="4193718"/>
          </a:xfrm>
          <a:prstGeom prst="rect">
            <a:avLst/>
          </a:prstGeom>
        </p:spPr>
        <p:txBody>
          <a:bodyPr/>
          <a:lstStyle>
            <a:lvl1pPr marL="428625" indent="-428625">
              <a:buFont typeface="Arial" panose="020B0604020202020204" pitchFamily="34" charset="0"/>
              <a:buChar char="•"/>
              <a:defRPr sz="2400">
                <a:solidFill>
                  <a:schemeClr val="bg1"/>
                </a:solidFill>
                <a:latin typeface="Roboto" panose="02000000000000000000" pitchFamily="2" charset="0"/>
                <a:ea typeface="Roboto" panose="02000000000000000000" pitchFamily="2" charset="0"/>
              </a:defRPr>
            </a:lvl1pPr>
          </a:lstStyle>
          <a:p>
            <a:pPr lvl="0"/>
            <a:r>
              <a:rPr lang="en-US"/>
              <a:t>Ideal for bullet point lists comparing different concepts.</a:t>
            </a:r>
          </a:p>
        </p:txBody>
      </p:sp>
      <p:sp>
        <p:nvSpPr>
          <p:cNvPr id="21" name="Text Placeholder 16">
            <a:extLst>
              <a:ext uri="{FF2B5EF4-FFF2-40B4-BE49-F238E27FC236}">
                <a16:creationId xmlns:a16="http://schemas.microsoft.com/office/drawing/2014/main" id="{1D824540-ACD0-FB02-9BD8-162F0A623F05}"/>
              </a:ext>
            </a:extLst>
          </p:cNvPr>
          <p:cNvSpPr>
            <a:spLocks noGrp="1"/>
          </p:cNvSpPr>
          <p:nvPr>
            <p:ph type="body" sz="quarter" idx="29" hasCustomPrompt="1"/>
          </p:nvPr>
        </p:nvSpPr>
        <p:spPr>
          <a:xfrm>
            <a:off x="6720981" y="2843213"/>
            <a:ext cx="4845843" cy="666750"/>
          </a:xfrm>
          <a:prstGeom prst="rect">
            <a:avLst/>
          </a:prstGeom>
        </p:spPr>
        <p:txBody>
          <a:bodyPr/>
          <a:lstStyle>
            <a:lvl1pPr marL="0" indent="0" algn="ctr">
              <a:buNone/>
              <a:defRPr sz="3600">
                <a:solidFill>
                  <a:schemeClr val="bg1"/>
                </a:solidFill>
                <a:latin typeface="Roboto" panose="02000000000000000000" pitchFamily="2" charset="0"/>
                <a:ea typeface="Roboto" panose="02000000000000000000" pitchFamily="2" charset="0"/>
              </a:defRPr>
            </a:lvl1pPr>
          </a:lstStyle>
          <a:p>
            <a:pPr lvl="0"/>
            <a:r>
              <a:rPr lang="en-US"/>
              <a:t>Title</a:t>
            </a:r>
          </a:p>
        </p:txBody>
      </p:sp>
      <p:sp>
        <p:nvSpPr>
          <p:cNvPr id="22" name="Text Placeholder 16">
            <a:extLst>
              <a:ext uri="{FF2B5EF4-FFF2-40B4-BE49-F238E27FC236}">
                <a16:creationId xmlns:a16="http://schemas.microsoft.com/office/drawing/2014/main" id="{4EF06137-AA38-0115-132B-D830186A47C6}"/>
              </a:ext>
            </a:extLst>
          </p:cNvPr>
          <p:cNvSpPr>
            <a:spLocks noGrp="1"/>
          </p:cNvSpPr>
          <p:nvPr>
            <p:ph type="body" sz="quarter" idx="30" hasCustomPrompt="1"/>
          </p:nvPr>
        </p:nvSpPr>
        <p:spPr>
          <a:xfrm>
            <a:off x="6720222" y="3699293"/>
            <a:ext cx="4845843" cy="4193718"/>
          </a:xfrm>
          <a:prstGeom prst="rect">
            <a:avLst/>
          </a:prstGeom>
        </p:spPr>
        <p:txBody>
          <a:bodyPr/>
          <a:lstStyle>
            <a:lvl1pPr marL="428625" indent="-428625">
              <a:buFont typeface="Arial" panose="020B0604020202020204" pitchFamily="34" charset="0"/>
              <a:buChar char="•"/>
              <a:defRPr sz="2400">
                <a:solidFill>
                  <a:schemeClr val="bg1"/>
                </a:solidFill>
                <a:latin typeface="Roboto" panose="02000000000000000000" pitchFamily="2" charset="0"/>
                <a:ea typeface="Roboto" panose="02000000000000000000" pitchFamily="2"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lvl="0"/>
            <a:endParaRPr lang="en-US"/>
          </a:p>
        </p:txBody>
      </p:sp>
      <p:sp>
        <p:nvSpPr>
          <p:cNvPr id="23" name="Text Placeholder 16">
            <a:extLst>
              <a:ext uri="{FF2B5EF4-FFF2-40B4-BE49-F238E27FC236}">
                <a16:creationId xmlns:a16="http://schemas.microsoft.com/office/drawing/2014/main" id="{D527EDC2-48AE-0B7C-65F7-75B6E528EBE4}"/>
              </a:ext>
            </a:extLst>
          </p:cNvPr>
          <p:cNvSpPr>
            <a:spLocks noGrp="1"/>
          </p:cNvSpPr>
          <p:nvPr>
            <p:ph type="body" sz="quarter" idx="31" hasCustomPrompt="1"/>
          </p:nvPr>
        </p:nvSpPr>
        <p:spPr>
          <a:xfrm>
            <a:off x="12507084" y="2843213"/>
            <a:ext cx="4845843" cy="666750"/>
          </a:xfrm>
          <a:prstGeom prst="rect">
            <a:avLst/>
          </a:prstGeom>
        </p:spPr>
        <p:txBody>
          <a:bodyPr/>
          <a:lstStyle>
            <a:lvl1pPr marL="0" indent="0" algn="ctr">
              <a:buNone/>
              <a:defRPr sz="3600">
                <a:solidFill>
                  <a:schemeClr val="bg1"/>
                </a:solidFill>
                <a:latin typeface="Roboto" panose="02000000000000000000" pitchFamily="2" charset="0"/>
                <a:ea typeface="Roboto" panose="02000000000000000000" pitchFamily="2" charset="0"/>
              </a:defRPr>
            </a:lvl1pPr>
          </a:lstStyle>
          <a:p>
            <a:pPr lvl="0"/>
            <a:r>
              <a:rPr lang="en-US"/>
              <a:t>Title</a:t>
            </a:r>
          </a:p>
        </p:txBody>
      </p:sp>
      <p:sp>
        <p:nvSpPr>
          <p:cNvPr id="24" name="Text Placeholder 16">
            <a:extLst>
              <a:ext uri="{FF2B5EF4-FFF2-40B4-BE49-F238E27FC236}">
                <a16:creationId xmlns:a16="http://schemas.microsoft.com/office/drawing/2014/main" id="{74355585-4CBE-B4FC-73DA-50840762598A}"/>
              </a:ext>
            </a:extLst>
          </p:cNvPr>
          <p:cNvSpPr>
            <a:spLocks noGrp="1"/>
          </p:cNvSpPr>
          <p:nvPr>
            <p:ph type="body" sz="quarter" idx="32" hasCustomPrompt="1"/>
          </p:nvPr>
        </p:nvSpPr>
        <p:spPr>
          <a:xfrm>
            <a:off x="12506325" y="3699293"/>
            <a:ext cx="4845843" cy="4193718"/>
          </a:xfrm>
          <a:prstGeom prst="rect">
            <a:avLst/>
          </a:prstGeom>
        </p:spPr>
        <p:txBody>
          <a:bodyPr/>
          <a:lstStyle>
            <a:lvl1pPr marL="428625" indent="-428625">
              <a:buFont typeface="Arial" panose="020B0604020202020204" pitchFamily="34" charset="0"/>
              <a:buChar char="•"/>
              <a:defRPr sz="2400">
                <a:solidFill>
                  <a:schemeClr val="bg1"/>
                </a:solidFill>
                <a:latin typeface="Roboto" panose="02000000000000000000" pitchFamily="2" charset="0"/>
                <a:ea typeface="Roboto" panose="02000000000000000000" pitchFamily="2" charset="0"/>
              </a:defRPr>
            </a:lvl1pPr>
          </a:lstStyle>
          <a:p>
            <a:pPr lvl="0"/>
            <a:r>
              <a:rPr lang="en-US"/>
              <a:t>Lorem ipsum dolor sit amet, consectetuer adipiscing elit. Maecenas porttitor congue massa. Fusce posuere, magna sed pulvinar ultricies, purus lectus malesuada libero, sit amet commodo magna eros quis urna.</a:t>
            </a:r>
          </a:p>
          <a:p>
            <a:pPr lvl="0"/>
            <a:endParaRPr lang="en-US"/>
          </a:p>
        </p:txBody>
      </p:sp>
    </p:spTree>
    <p:extLst>
      <p:ext uri="{BB962C8B-B14F-4D97-AF65-F5344CB8AC3E}">
        <p14:creationId xmlns:p14="http://schemas.microsoft.com/office/powerpoint/2010/main" val="37828819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Slide: Left Pictur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98E5574D-F1BD-F077-70B9-72AF3FFB9CBF}"/>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3" name="Text Placeholder 5">
            <a:extLst>
              <a:ext uri="{FF2B5EF4-FFF2-40B4-BE49-F238E27FC236}">
                <a16:creationId xmlns:a16="http://schemas.microsoft.com/office/drawing/2014/main" id="{82786CE3-7F0B-DC1B-46C8-961C2DA17990}"/>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4" name="Text Placeholder 5">
            <a:extLst>
              <a:ext uri="{FF2B5EF4-FFF2-40B4-BE49-F238E27FC236}">
                <a16:creationId xmlns:a16="http://schemas.microsoft.com/office/drawing/2014/main" id="{170D643D-94F1-0380-7BEF-BD083467A1CB}"/>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6" name="Picture Placeholder 5">
            <a:extLst>
              <a:ext uri="{FF2B5EF4-FFF2-40B4-BE49-F238E27FC236}">
                <a16:creationId xmlns:a16="http://schemas.microsoft.com/office/drawing/2014/main" id="{B23150AF-DFDB-030D-7E71-81A16B46D4A7}"/>
              </a:ext>
            </a:extLst>
          </p:cNvPr>
          <p:cNvSpPr>
            <a:spLocks noGrp="1"/>
          </p:cNvSpPr>
          <p:nvPr>
            <p:ph type="pic" sz="quarter" idx="25"/>
          </p:nvPr>
        </p:nvSpPr>
        <p:spPr>
          <a:xfrm>
            <a:off x="942976" y="3138489"/>
            <a:ext cx="7567613" cy="4536282"/>
          </a:xfrm>
          <a:prstGeom prst="rect">
            <a:avLst/>
          </a:prstGeom>
        </p:spPr>
        <p:txBody>
          <a:bodyPr/>
          <a:lstStyle>
            <a:lvl1pPr>
              <a:defRPr>
                <a:solidFill>
                  <a:srgbClr val="10587D"/>
                </a:solidFill>
                <a:latin typeface="Roboto" panose="02000000000000000000" pitchFamily="2" charset="0"/>
                <a:ea typeface="Roboto" panose="02000000000000000000" pitchFamily="2" charset="0"/>
              </a:defRPr>
            </a:lvl1pPr>
          </a:lstStyle>
          <a:p>
            <a:r>
              <a:rPr lang="en-US"/>
              <a:t>Click icon to add picture</a:t>
            </a:r>
            <a:endParaRPr lang="en-US" dirty="0"/>
          </a:p>
        </p:txBody>
      </p:sp>
      <p:sp>
        <p:nvSpPr>
          <p:cNvPr id="8" name="Text Placeholder 7">
            <a:extLst>
              <a:ext uri="{FF2B5EF4-FFF2-40B4-BE49-F238E27FC236}">
                <a16:creationId xmlns:a16="http://schemas.microsoft.com/office/drawing/2014/main" id="{E6F2D551-1726-5460-6785-1A0E538F6A0C}"/>
              </a:ext>
            </a:extLst>
          </p:cNvPr>
          <p:cNvSpPr>
            <a:spLocks noGrp="1"/>
          </p:cNvSpPr>
          <p:nvPr>
            <p:ph type="body" sz="quarter" idx="26" hasCustomPrompt="1"/>
          </p:nvPr>
        </p:nvSpPr>
        <p:spPr>
          <a:xfrm>
            <a:off x="9703595" y="3138489"/>
            <a:ext cx="7641431" cy="4536282"/>
          </a:xfrm>
          <a:prstGeom prst="rect">
            <a:avLst/>
          </a:prstGeom>
        </p:spPr>
        <p:txBody>
          <a:bodyPr/>
          <a:lstStyle>
            <a:lvl1pPr>
              <a:defRPr sz="2400">
                <a:solidFill>
                  <a:srgbClr val="10587D"/>
                </a:solidFill>
                <a:latin typeface="Roboto" panose="02000000000000000000" pitchFamily="2" charset="0"/>
                <a:ea typeface="Roboto" panose="02000000000000000000" pitchFamily="2" charset="0"/>
              </a:defRPr>
            </a:lvl1pPr>
          </a:lstStyle>
          <a:p>
            <a:pPr lvl="0"/>
            <a:r>
              <a:rPr lang="en-US" dirty="0"/>
              <a:t>Explain the picture or graphic on the left</a:t>
            </a:r>
          </a:p>
          <a:p>
            <a:pPr lvl="0"/>
            <a:r>
              <a:rPr lang="en-US" dirty="0"/>
              <a:t>Use bullet points to keep text succinct</a:t>
            </a:r>
          </a:p>
        </p:txBody>
      </p:sp>
    </p:spTree>
    <p:extLst>
      <p:ext uri="{BB962C8B-B14F-4D97-AF65-F5344CB8AC3E}">
        <p14:creationId xmlns:p14="http://schemas.microsoft.com/office/powerpoint/2010/main" val="2079763680"/>
      </p:ext>
    </p:extLst>
  </p:cSld>
  <p:clrMapOvr>
    <a:overrideClrMapping bg1="lt1" tx1="dk1" bg2="lt2" tx2="dk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Slide: Right Pictur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98E5574D-F1BD-F077-70B9-72AF3FFB9CBF}"/>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3" name="Text Placeholder 5">
            <a:extLst>
              <a:ext uri="{FF2B5EF4-FFF2-40B4-BE49-F238E27FC236}">
                <a16:creationId xmlns:a16="http://schemas.microsoft.com/office/drawing/2014/main" id="{82786CE3-7F0B-DC1B-46C8-961C2DA17990}"/>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4" name="Text Placeholder 5">
            <a:extLst>
              <a:ext uri="{FF2B5EF4-FFF2-40B4-BE49-F238E27FC236}">
                <a16:creationId xmlns:a16="http://schemas.microsoft.com/office/drawing/2014/main" id="{170D643D-94F1-0380-7BEF-BD083467A1CB}"/>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6" name="Picture Placeholder 5">
            <a:extLst>
              <a:ext uri="{FF2B5EF4-FFF2-40B4-BE49-F238E27FC236}">
                <a16:creationId xmlns:a16="http://schemas.microsoft.com/office/drawing/2014/main" id="{B23150AF-DFDB-030D-7E71-81A16B46D4A7}"/>
              </a:ext>
            </a:extLst>
          </p:cNvPr>
          <p:cNvSpPr>
            <a:spLocks noGrp="1"/>
          </p:cNvSpPr>
          <p:nvPr>
            <p:ph type="pic" sz="quarter" idx="25"/>
          </p:nvPr>
        </p:nvSpPr>
        <p:spPr>
          <a:xfrm>
            <a:off x="9712010" y="3138489"/>
            <a:ext cx="7567613" cy="4559529"/>
          </a:xfrm>
          <a:prstGeom prst="rect">
            <a:avLst/>
          </a:prstGeom>
        </p:spPr>
        <p:txBody>
          <a:bodyPr/>
          <a:lstStyle>
            <a:lvl1pPr>
              <a:defRPr>
                <a:solidFill>
                  <a:srgbClr val="10587D"/>
                </a:solidFill>
                <a:latin typeface="Roboto" panose="02000000000000000000" pitchFamily="2" charset="0"/>
                <a:ea typeface="Roboto" panose="02000000000000000000" pitchFamily="2" charset="0"/>
              </a:defRPr>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6353F673-F49B-A19A-B114-AB4F80B8BBCB}"/>
              </a:ext>
            </a:extLst>
          </p:cNvPr>
          <p:cNvSpPr>
            <a:spLocks noGrp="1"/>
          </p:cNvSpPr>
          <p:nvPr>
            <p:ph type="body" sz="quarter" idx="27" hasCustomPrompt="1"/>
          </p:nvPr>
        </p:nvSpPr>
        <p:spPr>
          <a:xfrm>
            <a:off x="943751" y="3138489"/>
            <a:ext cx="7567613" cy="4559529"/>
          </a:xfrm>
          <a:prstGeom prst="rect">
            <a:avLst/>
          </a:prstGeom>
        </p:spPr>
        <p:txBody>
          <a:bodyPr/>
          <a:lstStyle>
            <a:lvl1pPr>
              <a:defRPr sz="2700">
                <a:solidFill>
                  <a:srgbClr val="10587D"/>
                </a:solidFill>
                <a:latin typeface="Roboto" panose="02000000000000000000" pitchFamily="2" charset="0"/>
                <a:ea typeface="Roboto" panose="02000000000000000000" pitchFamily="2" charset="0"/>
              </a:defRPr>
            </a:lvl1pPr>
          </a:lstStyle>
          <a:p>
            <a:pPr lvl="0"/>
            <a:r>
              <a:rPr lang="en-US" dirty="0"/>
              <a:t>Explain the picture or graphic on the right</a:t>
            </a:r>
          </a:p>
          <a:p>
            <a:pPr lvl="0"/>
            <a:r>
              <a:rPr lang="en-US" dirty="0"/>
              <a:t>Use bullet points to keep text succinct</a:t>
            </a:r>
          </a:p>
        </p:txBody>
      </p:sp>
    </p:spTree>
    <p:extLst>
      <p:ext uri="{BB962C8B-B14F-4D97-AF65-F5344CB8AC3E}">
        <p14:creationId xmlns:p14="http://schemas.microsoft.com/office/powerpoint/2010/main" val="2192233791"/>
      </p:ext>
    </p:extLst>
  </p:cSld>
  <p:clrMapOvr>
    <a:overrideClrMapping bg1="lt1" tx1="dk1" bg2="lt2" tx2="dk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Slide: Circles">
    <p:spTree>
      <p:nvGrpSpPr>
        <p:cNvPr id="1" name=""/>
        <p:cNvGrpSpPr/>
        <p:nvPr/>
      </p:nvGrpSpPr>
      <p:grpSpPr>
        <a:xfrm>
          <a:off x="0" y="0"/>
          <a:ext cx="0" cy="0"/>
          <a:chOff x="0" y="0"/>
          <a:chExt cx="0" cy="0"/>
        </a:xfrm>
      </p:grpSpPr>
      <p:sp>
        <p:nvSpPr>
          <p:cNvPr id="19" name="Oval 18">
            <a:extLst>
              <a:ext uri="{FF2B5EF4-FFF2-40B4-BE49-F238E27FC236}">
                <a16:creationId xmlns:a16="http://schemas.microsoft.com/office/drawing/2014/main" id="{4587681A-747A-684F-0B58-3E5C15905DDB}"/>
              </a:ext>
            </a:extLst>
          </p:cNvPr>
          <p:cNvSpPr/>
          <p:nvPr userDrawn="1"/>
        </p:nvSpPr>
        <p:spPr>
          <a:xfrm>
            <a:off x="12302352" y="2555424"/>
            <a:ext cx="5486400" cy="5486400"/>
          </a:xfrm>
          <a:prstGeom prst="ellipse">
            <a:avLst/>
          </a:prstGeom>
          <a:solidFill>
            <a:srgbClr val="1058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8" name="Oval 17">
            <a:extLst>
              <a:ext uri="{FF2B5EF4-FFF2-40B4-BE49-F238E27FC236}">
                <a16:creationId xmlns:a16="http://schemas.microsoft.com/office/drawing/2014/main" id="{3F1D5D4B-436A-DD75-0272-33E6B3D6C382}"/>
              </a:ext>
            </a:extLst>
          </p:cNvPr>
          <p:cNvSpPr/>
          <p:nvPr userDrawn="1"/>
        </p:nvSpPr>
        <p:spPr>
          <a:xfrm>
            <a:off x="6384369" y="2555424"/>
            <a:ext cx="5486400" cy="5486400"/>
          </a:xfrm>
          <a:prstGeom prst="ellipse">
            <a:avLst/>
          </a:prstGeom>
          <a:solidFill>
            <a:srgbClr val="1058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cxnSp>
        <p:nvCxnSpPr>
          <p:cNvPr id="2" name="Straight Connector 1">
            <a:extLst>
              <a:ext uri="{FF2B5EF4-FFF2-40B4-BE49-F238E27FC236}">
                <a16:creationId xmlns:a16="http://schemas.microsoft.com/office/drawing/2014/main" id="{4593A602-89FC-CC18-BE87-4820909913B0}"/>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3" name="Text Placeholder 5">
            <a:extLst>
              <a:ext uri="{FF2B5EF4-FFF2-40B4-BE49-F238E27FC236}">
                <a16:creationId xmlns:a16="http://schemas.microsoft.com/office/drawing/2014/main" id="{96672571-1972-6E18-4185-2A87A34B89B8}"/>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a:t>Header</a:t>
            </a:r>
          </a:p>
        </p:txBody>
      </p:sp>
      <p:sp>
        <p:nvSpPr>
          <p:cNvPr id="4" name="Text Placeholder 5">
            <a:extLst>
              <a:ext uri="{FF2B5EF4-FFF2-40B4-BE49-F238E27FC236}">
                <a16:creationId xmlns:a16="http://schemas.microsoft.com/office/drawing/2014/main" id="{ECA99DA0-8794-FC07-B612-0AF85C5230A3}"/>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5" name="Oval 4">
            <a:extLst>
              <a:ext uri="{FF2B5EF4-FFF2-40B4-BE49-F238E27FC236}">
                <a16:creationId xmlns:a16="http://schemas.microsoft.com/office/drawing/2014/main" id="{556E7A4E-957B-F355-28C4-878BADEA2498}"/>
              </a:ext>
            </a:extLst>
          </p:cNvPr>
          <p:cNvSpPr/>
          <p:nvPr userDrawn="1"/>
        </p:nvSpPr>
        <p:spPr>
          <a:xfrm>
            <a:off x="466386" y="2555424"/>
            <a:ext cx="5486400" cy="5486400"/>
          </a:xfrm>
          <a:prstGeom prst="ellipse">
            <a:avLst/>
          </a:prstGeom>
          <a:solidFill>
            <a:srgbClr val="1058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3" name="Text Placeholder 12">
            <a:extLst>
              <a:ext uri="{FF2B5EF4-FFF2-40B4-BE49-F238E27FC236}">
                <a16:creationId xmlns:a16="http://schemas.microsoft.com/office/drawing/2014/main" id="{EC52C5B6-6A59-BF1F-C17B-890437E52A2C}"/>
              </a:ext>
            </a:extLst>
          </p:cNvPr>
          <p:cNvSpPr>
            <a:spLocks noGrp="1"/>
          </p:cNvSpPr>
          <p:nvPr>
            <p:ph type="body" sz="quarter" idx="26" hasCustomPrompt="1"/>
          </p:nvPr>
        </p:nvSpPr>
        <p:spPr>
          <a:xfrm>
            <a:off x="1450598" y="4899016"/>
            <a:ext cx="3387572" cy="1363766"/>
          </a:xfrm>
          <a:prstGeom prst="rect">
            <a:avLst/>
          </a:prstGeom>
        </p:spPr>
        <p:txBody>
          <a:bodyPr/>
          <a:lstStyle>
            <a:lvl1pPr>
              <a:defRPr sz="2400">
                <a:solidFill>
                  <a:srgbClr val="FFFFFF"/>
                </a:solidFill>
                <a:latin typeface="Roboto" panose="02000000000000000000" pitchFamily="2" charset="0"/>
                <a:ea typeface="Roboto" panose="02000000000000000000" pitchFamily="2" charset="0"/>
              </a:defRPr>
            </a:lvl1pPr>
          </a:lstStyle>
          <a:p>
            <a:pPr lvl="0"/>
            <a:r>
              <a:rPr lang="en-US"/>
              <a:t>A visual way to draw attention to your content</a:t>
            </a:r>
          </a:p>
        </p:txBody>
      </p:sp>
      <p:sp>
        <p:nvSpPr>
          <p:cNvPr id="14" name="Text Placeholder 10">
            <a:extLst>
              <a:ext uri="{FF2B5EF4-FFF2-40B4-BE49-F238E27FC236}">
                <a16:creationId xmlns:a16="http://schemas.microsoft.com/office/drawing/2014/main" id="{6508A2E8-EBDE-16D5-103A-377294C89BAC}"/>
              </a:ext>
            </a:extLst>
          </p:cNvPr>
          <p:cNvSpPr>
            <a:spLocks noGrp="1"/>
          </p:cNvSpPr>
          <p:nvPr>
            <p:ph type="body" sz="quarter" idx="27" hasCustomPrompt="1"/>
          </p:nvPr>
        </p:nvSpPr>
        <p:spPr>
          <a:xfrm>
            <a:off x="6937745" y="3948344"/>
            <a:ext cx="4417827" cy="697709"/>
          </a:xfrm>
          <a:prstGeom prst="rect">
            <a:avLst/>
          </a:prstGeom>
        </p:spPr>
        <p:txBody>
          <a:bodyPr/>
          <a:lstStyle>
            <a:lvl1pPr marL="0" indent="0" algn="ctr">
              <a:buNone/>
              <a:defRPr>
                <a:solidFill>
                  <a:srgbClr val="FFFFFF"/>
                </a:solidFill>
                <a:latin typeface="Roboto" panose="02000000000000000000" pitchFamily="2" charset="0"/>
                <a:ea typeface="Roboto" panose="02000000000000000000" pitchFamily="2" charset="0"/>
              </a:defRPr>
            </a:lvl1pPr>
          </a:lstStyle>
          <a:p>
            <a:pPr lvl="0"/>
            <a:r>
              <a:rPr lang="en-US"/>
              <a:t>Keep It Short</a:t>
            </a:r>
          </a:p>
        </p:txBody>
      </p:sp>
      <p:sp>
        <p:nvSpPr>
          <p:cNvPr id="15" name="Text Placeholder 12">
            <a:extLst>
              <a:ext uri="{FF2B5EF4-FFF2-40B4-BE49-F238E27FC236}">
                <a16:creationId xmlns:a16="http://schemas.microsoft.com/office/drawing/2014/main" id="{93E4BA37-D400-84E2-5830-4BE368B70416}"/>
              </a:ext>
            </a:extLst>
          </p:cNvPr>
          <p:cNvSpPr>
            <a:spLocks noGrp="1"/>
          </p:cNvSpPr>
          <p:nvPr>
            <p:ph type="body" sz="quarter" idx="28" hasCustomPrompt="1"/>
          </p:nvPr>
        </p:nvSpPr>
        <p:spPr>
          <a:xfrm>
            <a:off x="7710111" y="4899014"/>
            <a:ext cx="2794824" cy="612051"/>
          </a:xfrm>
          <a:prstGeom prst="rect">
            <a:avLst/>
          </a:prstGeom>
        </p:spPr>
        <p:txBody>
          <a:bodyPr/>
          <a:lstStyle>
            <a:lvl1pPr>
              <a:defRPr sz="2400">
                <a:solidFill>
                  <a:srgbClr val="FFFFFF"/>
                </a:solidFill>
                <a:latin typeface="Roboto" panose="02000000000000000000" pitchFamily="2" charset="0"/>
                <a:ea typeface="Roboto" panose="02000000000000000000" pitchFamily="2" charset="0"/>
              </a:defRPr>
            </a:lvl1pPr>
          </a:lstStyle>
          <a:p>
            <a:pPr lvl="0"/>
            <a:r>
              <a:rPr lang="en-US"/>
              <a:t>Space is limited</a:t>
            </a:r>
          </a:p>
        </p:txBody>
      </p:sp>
      <p:sp>
        <p:nvSpPr>
          <p:cNvPr id="16" name="Text Placeholder 10">
            <a:extLst>
              <a:ext uri="{FF2B5EF4-FFF2-40B4-BE49-F238E27FC236}">
                <a16:creationId xmlns:a16="http://schemas.microsoft.com/office/drawing/2014/main" id="{6C360C2E-CFC9-43E0-2949-9DE6EB3D061D}"/>
              </a:ext>
            </a:extLst>
          </p:cNvPr>
          <p:cNvSpPr>
            <a:spLocks noGrp="1"/>
          </p:cNvSpPr>
          <p:nvPr>
            <p:ph type="body" sz="quarter" idx="29" hasCustomPrompt="1"/>
          </p:nvPr>
        </p:nvSpPr>
        <p:spPr>
          <a:xfrm>
            <a:off x="12659311" y="3948344"/>
            <a:ext cx="4772480" cy="697709"/>
          </a:xfrm>
          <a:prstGeom prst="rect">
            <a:avLst/>
          </a:prstGeom>
        </p:spPr>
        <p:txBody>
          <a:bodyPr/>
          <a:lstStyle>
            <a:lvl1pPr marL="0" indent="0" algn="ctr">
              <a:buNone/>
              <a:defRPr>
                <a:solidFill>
                  <a:srgbClr val="FFFFFF"/>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17" name="Text Placeholder 12">
            <a:extLst>
              <a:ext uri="{FF2B5EF4-FFF2-40B4-BE49-F238E27FC236}">
                <a16:creationId xmlns:a16="http://schemas.microsoft.com/office/drawing/2014/main" id="{2B8C4126-DE97-3082-67DD-DCD8601BD33D}"/>
              </a:ext>
            </a:extLst>
          </p:cNvPr>
          <p:cNvSpPr>
            <a:spLocks noGrp="1"/>
          </p:cNvSpPr>
          <p:nvPr>
            <p:ph type="body" sz="quarter" idx="30" hasCustomPrompt="1"/>
          </p:nvPr>
        </p:nvSpPr>
        <p:spPr>
          <a:xfrm>
            <a:off x="12700913" y="4899014"/>
            <a:ext cx="4689278" cy="1728788"/>
          </a:xfrm>
          <a:prstGeom prst="rect">
            <a:avLst/>
          </a:prstGeom>
        </p:spPr>
        <p:txBody>
          <a:bodyPr/>
          <a:lstStyle>
            <a:lvl1pPr>
              <a:defRPr sz="2400">
                <a:solidFill>
                  <a:srgbClr val="FFFFFF"/>
                </a:solidFill>
                <a:latin typeface="Roboto" panose="02000000000000000000" pitchFamily="2" charset="0"/>
                <a:ea typeface="Roboto" panose="02000000000000000000" pitchFamily="2"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a:t>
            </a:r>
          </a:p>
        </p:txBody>
      </p:sp>
      <p:sp>
        <p:nvSpPr>
          <p:cNvPr id="6" name="Text Placeholder 10">
            <a:extLst>
              <a:ext uri="{FF2B5EF4-FFF2-40B4-BE49-F238E27FC236}">
                <a16:creationId xmlns:a16="http://schemas.microsoft.com/office/drawing/2014/main" id="{7252E88F-2153-E476-1BC2-9805A0FD99AC}"/>
              </a:ext>
            </a:extLst>
          </p:cNvPr>
          <p:cNvSpPr>
            <a:spLocks noGrp="1"/>
          </p:cNvSpPr>
          <p:nvPr>
            <p:ph type="body" sz="quarter" idx="31" hasCustomPrompt="1"/>
          </p:nvPr>
        </p:nvSpPr>
        <p:spPr>
          <a:xfrm>
            <a:off x="1000673" y="3948344"/>
            <a:ext cx="4417827" cy="697709"/>
          </a:xfrm>
          <a:prstGeom prst="rect">
            <a:avLst/>
          </a:prstGeom>
        </p:spPr>
        <p:txBody>
          <a:bodyPr/>
          <a:lstStyle>
            <a:lvl1pPr marL="0" indent="0" algn="ctr">
              <a:buNone/>
              <a:defRPr sz="4200">
                <a:solidFill>
                  <a:srgbClr val="FFFFFF"/>
                </a:solidFill>
                <a:latin typeface="Roboto" panose="02000000000000000000" pitchFamily="2" charset="0"/>
                <a:ea typeface="Roboto" panose="02000000000000000000" pitchFamily="2" charset="0"/>
              </a:defRPr>
            </a:lvl1pPr>
          </a:lstStyle>
          <a:p>
            <a:pPr lvl="0"/>
            <a:r>
              <a:rPr lang="en-US"/>
              <a:t>Grab Attention</a:t>
            </a:r>
          </a:p>
        </p:txBody>
      </p:sp>
    </p:spTree>
    <p:extLst>
      <p:ext uri="{BB962C8B-B14F-4D97-AF65-F5344CB8AC3E}">
        <p14:creationId xmlns:p14="http://schemas.microsoft.com/office/powerpoint/2010/main" val="317598216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Slide: 3 Graphics">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20F70F-CFA1-FA5C-E819-111EB8146F1B}"/>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6" name="Text Placeholder 5">
            <a:extLst>
              <a:ext uri="{FF2B5EF4-FFF2-40B4-BE49-F238E27FC236}">
                <a16:creationId xmlns:a16="http://schemas.microsoft.com/office/drawing/2014/main" id="{E0F22B3A-749B-2FB1-ACFF-9731127C42A9}"/>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11" name="Text Placeholder 5">
            <a:extLst>
              <a:ext uri="{FF2B5EF4-FFF2-40B4-BE49-F238E27FC236}">
                <a16:creationId xmlns:a16="http://schemas.microsoft.com/office/drawing/2014/main" id="{6915EC74-4290-82B9-35BC-0359BD146746}"/>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17" name="Text Placeholder 16">
            <a:extLst>
              <a:ext uri="{FF2B5EF4-FFF2-40B4-BE49-F238E27FC236}">
                <a16:creationId xmlns:a16="http://schemas.microsoft.com/office/drawing/2014/main" id="{5E248ADB-AFF5-BC07-FB81-289DE0029521}"/>
              </a:ext>
            </a:extLst>
          </p:cNvPr>
          <p:cNvSpPr>
            <a:spLocks noGrp="1"/>
          </p:cNvSpPr>
          <p:nvPr>
            <p:ph type="body" sz="quarter" idx="27" hasCustomPrompt="1"/>
          </p:nvPr>
        </p:nvSpPr>
        <p:spPr>
          <a:xfrm>
            <a:off x="935930" y="5808494"/>
            <a:ext cx="4845843" cy="666750"/>
          </a:xfrm>
          <a:prstGeom prst="rect">
            <a:avLst/>
          </a:prstGeom>
        </p:spPr>
        <p:txBody>
          <a:bodyPr/>
          <a:lstStyle>
            <a:lvl1pPr marL="0" indent="0" algn="ctr">
              <a:buNone/>
              <a:defRPr sz="3600">
                <a:solidFill>
                  <a:srgbClr val="C35522"/>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18" name="Text Placeholder 16">
            <a:extLst>
              <a:ext uri="{FF2B5EF4-FFF2-40B4-BE49-F238E27FC236}">
                <a16:creationId xmlns:a16="http://schemas.microsoft.com/office/drawing/2014/main" id="{D2DC5E11-7922-4F15-228D-6CA4D8A9B163}"/>
              </a:ext>
            </a:extLst>
          </p:cNvPr>
          <p:cNvSpPr>
            <a:spLocks noGrp="1"/>
          </p:cNvSpPr>
          <p:nvPr>
            <p:ph type="body" sz="quarter" idx="28" hasCustomPrompt="1"/>
          </p:nvPr>
        </p:nvSpPr>
        <p:spPr>
          <a:xfrm>
            <a:off x="935930" y="6746339"/>
            <a:ext cx="4845843" cy="1682945"/>
          </a:xfrm>
          <a:prstGeom prst="rect">
            <a:avLst/>
          </a:prstGeom>
        </p:spPr>
        <p:txBody>
          <a:bodyPr/>
          <a:lstStyle>
            <a:lvl1pPr marL="0" indent="0">
              <a:buFont typeface="Arial" panose="020B0604020202020204" pitchFamily="34" charset="0"/>
              <a:buNone/>
              <a:defRPr sz="2400">
                <a:solidFill>
                  <a:srgbClr val="10587D"/>
                </a:solidFill>
                <a:latin typeface="Roboto" panose="02000000000000000000" pitchFamily="2" charset="0"/>
                <a:ea typeface="Roboto" panose="02000000000000000000" pitchFamily="2" charset="0"/>
              </a:defRPr>
            </a:lvl1pPr>
          </a:lstStyle>
          <a:p>
            <a:pPr lvl="0"/>
            <a:r>
              <a:rPr lang="en-US" dirty="0"/>
              <a:t>Add an icon or graphic to the boxes above and briefly explain your point here.</a:t>
            </a:r>
          </a:p>
        </p:txBody>
      </p:sp>
      <p:sp>
        <p:nvSpPr>
          <p:cNvPr id="21" name="Text Placeholder 16">
            <a:extLst>
              <a:ext uri="{FF2B5EF4-FFF2-40B4-BE49-F238E27FC236}">
                <a16:creationId xmlns:a16="http://schemas.microsoft.com/office/drawing/2014/main" id="{1D824540-ACD0-FB02-9BD8-162F0A623F05}"/>
              </a:ext>
            </a:extLst>
          </p:cNvPr>
          <p:cNvSpPr>
            <a:spLocks noGrp="1"/>
          </p:cNvSpPr>
          <p:nvPr>
            <p:ph type="body" sz="quarter" idx="29" hasCustomPrompt="1"/>
          </p:nvPr>
        </p:nvSpPr>
        <p:spPr>
          <a:xfrm>
            <a:off x="6721079" y="5808494"/>
            <a:ext cx="4845843" cy="666750"/>
          </a:xfrm>
          <a:prstGeom prst="rect">
            <a:avLst/>
          </a:prstGeom>
        </p:spPr>
        <p:txBody>
          <a:bodyPr/>
          <a:lstStyle>
            <a:lvl1pPr marL="0" indent="0" algn="ctr">
              <a:buNone/>
              <a:defRPr sz="3600">
                <a:solidFill>
                  <a:srgbClr val="C35522"/>
                </a:solidFill>
                <a:latin typeface="Roboto" panose="02000000000000000000" pitchFamily="2" charset="0"/>
                <a:ea typeface="Roboto" panose="02000000000000000000" pitchFamily="2" charset="0"/>
              </a:defRPr>
            </a:lvl1pPr>
          </a:lstStyle>
          <a:p>
            <a:pPr lvl="0"/>
            <a:r>
              <a:rPr lang="en-US" dirty="0"/>
              <a:t>Lorem Ipsum</a:t>
            </a:r>
          </a:p>
        </p:txBody>
      </p:sp>
      <p:sp>
        <p:nvSpPr>
          <p:cNvPr id="22" name="Text Placeholder 16">
            <a:extLst>
              <a:ext uri="{FF2B5EF4-FFF2-40B4-BE49-F238E27FC236}">
                <a16:creationId xmlns:a16="http://schemas.microsoft.com/office/drawing/2014/main" id="{4EF06137-AA38-0115-132B-D830186A47C6}"/>
              </a:ext>
            </a:extLst>
          </p:cNvPr>
          <p:cNvSpPr>
            <a:spLocks noGrp="1"/>
          </p:cNvSpPr>
          <p:nvPr>
            <p:ph type="body" sz="quarter" idx="30" hasCustomPrompt="1"/>
          </p:nvPr>
        </p:nvSpPr>
        <p:spPr>
          <a:xfrm>
            <a:off x="6721079" y="6746339"/>
            <a:ext cx="4845843" cy="1682945"/>
          </a:xfrm>
          <a:prstGeom prst="rect">
            <a:avLst/>
          </a:prstGeom>
        </p:spPr>
        <p:txBody>
          <a:bodyPr/>
          <a:lstStyle>
            <a:lvl1pPr marL="0" indent="0">
              <a:buFont typeface="Arial" panose="020B0604020202020204" pitchFamily="34" charset="0"/>
              <a:buNone/>
              <a:defRPr sz="2400">
                <a:solidFill>
                  <a:srgbClr val="10587D"/>
                </a:solidFill>
                <a:latin typeface="Roboto" panose="02000000000000000000" pitchFamily="2" charset="0"/>
                <a:ea typeface="Roboto" panose="02000000000000000000" pitchFamily="2" charset="0"/>
              </a:defRPr>
            </a:lvl1pPr>
          </a:lstStyle>
          <a:p>
            <a:pPr lvl="0"/>
            <a:r>
              <a:rPr lang="en-US" dirty="0"/>
              <a:t>Lorem ipsum dolor sit amet, consectetuer adipiscing elit. Maecenas </a:t>
            </a:r>
            <a:r>
              <a:rPr lang="en-US" dirty="0" err="1"/>
              <a:t>porttitor</a:t>
            </a:r>
            <a:r>
              <a:rPr lang="en-US" dirty="0"/>
              <a:t> </a:t>
            </a:r>
            <a:r>
              <a:rPr lang="en-US" dirty="0" err="1"/>
              <a:t>congue</a:t>
            </a:r>
            <a:r>
              <a:rPr lang="en-US" dirty="0"/>
              <a:t>.</a:t>
            </a:r>
          </a:p>
        </p:txBody>
      </p:sp>
      <p:sp>
        <p:nvSpPr>
          <p:cNvPr id="23" name="Text Placeholder 16">
            <a:extLst>
              <a:ext uri="{FF2B5EF4-FFF2-40B4-BE49-F238E27FC236}">
                <a16:creationId xmlns:a16="http://schemas.microsoft.com/office/drawing/2014/main" id="{D527EDC2-48AE-0B7C-65F7-75B6E528EBE4}"/>
              </a:ext>
            </a:extLst>
          </p:cNvPr>
          <p:cNvSpPr>
            <a:spLocks noGrp="1"/>
          </p:cNvSpPr>
          <p:nvPr>
            <p:ph type="body" sz="quarter" idx="31" hasCustomPrompt="1"/>
          </p:nvPr>
        </p:nvSpPr>
        <p:spPr>
          <a:xfrm>
            <a:off x="12507182" y="5808494"/>
            <a:ext cx="4845843" cy="666750"/>
          </a:xfrm>
          <a:prstGeom prst="rect">
            <a:avLst/>
          </a:prstGeom>
        </p:spPr>
        <p:txBody>
          <a:bodyPr/>
          <a:lstStyle>
            <a:lvl1pPr marL="0" indent="0" algn="ctr">
              <a:buNone/>
              <a:defRPr sz="3600">
                <a:solidFill>
                  <a:srgbClr val="C35522"/>
                </a:solidFill>
                <a:latin typeface="Roboto" panose="02000000000000000000" pitchFamily="2" charset="0"/>
                <a:ea typeface="Roboto" panose="02000000000000000000" pitchFamily="2" charset="0"/>
              </a:defRPr>
            </a:lvl1pPr>
          </a:lstStyle>
          <a:p>
            <a:pPr marL="0" marR="0" lvl="0" indent="0" algn="ctr" defTabSz="1371600" rtl="0" eaLnBrk="1" fontAlgn="auto" latinLnBrk="0" hangingPunct="1">
              <a:lnSpc>
                <a:spcPct val="90000"/>
              </a:lnSpc>
              <a:spcBef>
                <a:spcPts val="1500"/>
              </a:spcBef>
              <a:spcAft>
                <a:spcPts val="0"/>
              </a:spcAft>
              <a:buClrTx/>
              <a:buSzTx/>
              <a:buFont typeface="Arial"/>
              <a:buNone/>
              <a:tabLst/>
              <a:defRPr/>
            </a:pPr>
            <a:r>
              <a:rPr lang="en-US" dirty="0"/>
              <a:t>Lorem Ipsum</a:t>
            </a:r>
          </a:p>
          <a:p>
            <a:pPr lvl="0"/>
            <a:endParaRPr lang="en-US" dirty="0"/>
          </a:p>
        </p:txBody>
      </p:sp>
      <p:sp>
        <p:nvSpPr>
          <p:cNvPr id="24" name="Text Placeholder 16">
            <a:extLst>
              <a:ext uri="{FF2B5EF4-FFF2-40B4-BE49-F238E27FC236}">
                <a16:creationId xmlns:a16="http://schemas.microsoft.com/office/drawing/2014/main" id="{74355585-4CBE-B4FC-73DA-50840762598A}"/>
              </a:ext>
            </a:extLst>
          </p:cNvPr>
          <p:cNvSpPr>
            <a:spLocks noGrp="1"/>
          </p:cNvSpPr>
          <p:nvPr>
            <p:ph type="body" sz="quarter" idx="32" hasCustomPrompt="1"/>
          </p:nvPr>
        </p:nvSpPr>
        <p:spPr>
          <a:xfrm>
            <a:off x="12507182" y="6746339"/>
            <a:ext cx="4845843" cy="1682945"/>
          </a:xfrm>
          <a:prstGeom prst="rect">
            <a:avLst/>
          </a:prstGeom>
        </p:spPr>
        <p:txBody>
          <a:bodyPr/>
          <a:lstStyle>
            <a:lvl1pPr marL="0" indent="0">
              <a:buFont typeface="Arial" panose="020B0604020202020204" pitchFamily="34" charset="0"/>
              <a:buNone/>
              <a:defRPr sz="2400">
                <a:solidFill>
                  <a:srgbClr val="10587D"/>
                </a:solidFill>
                <a:latin typeface="Roboto" panose="02000000000000000000" pitchFamily="2" charset="0"/>
                <a:ea typeface="Roboto" panose="02000000000000000000" pitchFamily="2" charset="0"/>
              </a:defRPr>
            </a:lvl1pPr>
          </a:lstStyle>
          <a:p>
            <a:pPr lvl="0"/>
            <a:r>
              <a:rPr lang="en-US" dirty="0"/>
              <a:t>Lorem ipsum dolor sit amet, consectetuer adipiscing elit. Maecenas </a:t>
            </a:r>
            <a:r>
              <a:rPr lang="en-US" dirty="0" err="1"/>
              <a:t>porttitor</a:t>
            </a:r>
            <a:r>
              <a:rPr lang="en-US" dirty="0"/>
              <a:t> </a:t>
            </a:r>
            <a:r>
              <a:rPr lang="en-US" dirty="0" err="1"/>
              <a:t>congue</a:t>
            </a:r>
            <a:r>
              <a:rPr lang="en-US" dirty="0"/>
              <a:t>.</a:t>
            </a:r>
          </a:p>
        </p:txBody>
      </p:sp>
      <p:sp>
        <p:nvSpPr>
          <p:cNvPr id="5" name="Content Placeholder 4">
            <a:extLst>
              <a:ext uri="{FF2B5EF4-FFF2-40B4-BE49-F238E27FC236}">
                <a16:creationId xmlns:a16="http://schemas.microsoft.com/office/drawing/2014/main" id="{5D144DFD-E88A-3F8C-2BA1-5DE45D9E0F15}"/>
              </a:ext>
            </a:extLst>
          </p:cNvPr>
          <p:cNvSpPr>
            <a:spLocks noGrp="1"/>
          </p:cNvSpPr>
          <p:nvPr>
            <p:ph sz="quarter" idx="33" hasCustomPrompt="1"/>
          </p:nvPr>
        </p:nvSpPr>
        <p:spPr>
          <a:xfrm>
            <a:off x="935930" y="2491780"/>
            <a:ext cx="4845843" cy="3045620"/>
          </a:xfrm>
          <a:prstGeom prst="rect">
            <a:avLst/>
          </a:prstGeom>
        </p:spPr>
        <p:txBody>
          <a:bodyPr/>
          <a:lstStyle>
            <a:lvl1pPr marL="0" indent="0">
              <a:buNone/>
              <a:defRPr>
                <a:solidFill>
                  <a:srgbClr val="10587D"/>
                </a:solidFill>
                <a:latin typeface="Roboto" panose="02000000000000000000" pitchFamily="2" charset="0"/>
                <a:ea typeface="Roboto" panose="02000000000000000000" pitchFamily="2" charset="0"/>
              </a:defRPr>
            </a:lvl1pPr>
          </a:lstStyle>
          <a:p>
            <a:pPr lvl="0"/>
            <a:r>
              <a:rPr lang="en-US" dirty="0"/>
              <a:t>Graphic</a:t>
            </a:r>
          </a:p>
        </p:txBody>
      </p:sp>
      <p:sp>
        <p:nvSpPr>
          <p:cNvPr id="7" name="Content Placeholder 4">
            <a:extLst>
              <a:ext uri="{FF2B5EF4-FFF2-40B4-BE49-F238E27FC236}">
                <a16:creationId xmlns:a16="http://schemas.microsoft.com/office/drawing/2014/main" id="{D69ADDDA-76D8-4ABB-12F3-991CFD6EE5A3}"/>
              </a:ext>
            </a:extLst>
          </p:cNvPr>
          <p:cNvSpPr>
            <a:spLocks noGrp="1"/>
          </p:cNvSpPr>
          <p:nvPr>
            <p:ph sz="quarter" idx="34" hasCustomPrompt="1"/>
          </p:nvPr>
        </p:nvSpPr>
        <p:spPr>
          <a:xfrm>
            <a:off x="6721079" y="2485789"/>
            <a:ext cx="4845843" cy="3045620"/>
          </a:xfrm>
          <a:prstGeom prst="rect">
            <a:avLst/>
          </a:prstGeom>
        </p:spPr>
        <p:txBody>
          <a:bodyPr/>
          <a:lstStyle>
            <a:lvl1pPr marL="0" indent="0">
              <a:buNone/>
              <a:defRPr>
                <a:solidFill>
                  <a:srgbClr val="10587D"/>
                </a:solidFill>
                <a:latin typeface="Roboto" panose="02000000000000000000" pitchFamily="2" charset="0"/>
                <a:ea typeface="Roboto" panose="02000000000000000000" pitchFamily="2" charset="0"/>
              </a:defRPr>
            </a:lvl1pPr>
          </a:lstStyle>
          <a:p>
            <a:pPr lvl="0"/>
            <a:r>
              <a:rPr lang="en-US" dirty="0"/>
              <a:t>Graphic</a:t>
            </a:r>
          </a:p>
        </p:txBody>
      </p:sp>
      <p:sp>
        <p:nvSpPr>
          <p:cNvPr id="8" name="Content Placeholder 4">
            <a:extLst>
              <a:ext uri="{FF2B5EF4-FFF2-40B4-BE49-F238E27FC236}">
                <a16:creationId xmlns:a16="http://schemas.microsoft.com/office/drawing/2014/main" id="{21C1052D-097B-C9E1-DE6E-E2FC2B0EED95}"/>
              </a:ext>
            </a:extLst>
          </p:cNvPr>
          <p:cNvSpPr>
            <a:spLocks noGrp="1"/>
          </p:cNvSpPr>
          <p:nvPr>
            <p:ph sz="quarter" idx="35" hasCustomPrompt="1"/>
          </p:nvPr>
        </p:nvSpPr>
        <p:spPr>
          <a:xfrm>
            <a:off x="12506228" y="2485787"/>
            <a:ext cx="4845843" cy="3045620"/>
          </a:xfrm>
          <a:prstGeom prst="rect">
            <a:avLst/>
          </a:prstGeom>
        </p:spPr>
        <p:txBody>
          <a:bodyPr/>
          <a:lstStyle>
            <a:lvl1pPr marL="0" indent="0">
              <a:buNone/>
              <a:defRPr>
                <a:solidFill>
                  <a:srgbClr val="10587D"/>
                </a:solidFill>
                <a:latin typeface="Roboto" panose="02000000000000000000" pitchFamily="2" charset="0"/>
                <a:ea typeface="Roboto" panose="02000000000000000000" pitchFamily="2" charset="0"/>
              </a:defRPr>
            </a:lvl1pPr>
          </a:lstStyle>
          <a:p>
            <a:pPr lvl="0"/>
            <a:r>
              <a:rPr lang="en-US" dirty="0"/>
              <a:t>Graphic</a:t>
            </a:r>
          </a:p>
        </p:txBody>
      </p:sp>
    </p:spTree>
    <p:extLst>
      <p:ext uri="{BB962C8B-B14F-4D97-AF65-F5344CB8AC3E}">
        <p14:creationId xmlns:p14="http://schemas.microsoft.com/office/powerpoint/2010/main" val="57087970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 Slide: Background Bar">
    <p:spTree>
      <p:nvGrpSpPr>
        <p:cNvPr id="1" name=""/>
        <p:cNvGrpSpPr/>
        <p:nvPr/>
      </p:nvGrpSpPr>
      <p:grpSpPr>
        <a:xfrm>
          <a:off x="0" y="0"/>
          <a:ext cx="0" cy="0"/>
          <a:chOff x="0" y="0"/>
          <a:chExt cx="0" cy="0"/>
        </a:xfrm>
      </p:grpSpPr>
      <p:sp>
        <p:nvSpPr>
          <p:cNvPr id="13" name="Rectangle 12"/>
          <p:cNvSpPr/>
          <p:nvPr userDrawn="1"/>
        </p:nvSpPr>
        <p:spPr>
          <a:xfrm>
            <a:off x="-299258" y="2733333"/>
            <a:ext cx="18903141" cy="5695950"/>
          </a:xfrm>
          <a:prstGeom prst="rect">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cxnSp>
        <p:nvCxnSpPr>
          <p:cNvPr id="2" name="Straight Connector 1">
            <a:extLst>
              <a:ext uri="{FF2B5EF4-FFF2-40B4-BE49-F238E27FC236}">
                <a16:creationId xmlns:a16="http://schemas.microsoft.com/office/drawing/2014/main" id="{C020F70F-CFA1-FA5C-E819-111EB8146F1B}"/>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3" name="Text Placeholder 5">
            <a:extLst>
              <a:ext uri="{FF2B5EF4-FFF2-40B4-BE49-F238E27FC236}">
                <a16:creationId xmlns:a16="http://schemas.microsoft.com/office/drawing/2014/main" id="{17F43A51-0B7B-D263-F7C5-D87BB859A8C9}"/>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a:t>Header</a:t>
            </a:r>
          </a:p>
        </p:txBody>
      </p:sp>
      <p:sp>
        <p:nvSpPr>
          <p:cNvPr id="4" name="Text Placeholder 5">
            <a:extLst>
              <a:ext uri="{FF2B5EF4-FFF2-40B4-BE49-F238E27FC236}">
                <a16:creationId xmlns:a16="http://schemas.microsoft.com/office/drawing/2014/main" id="{0D7810B0-950B-09F0-F9C1-387F52F6D85A}"/>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6" name="Text Placeholder 5">
            <a:extLst>
              <a:ext uri="{FF2B5EF4-FFF2-40B4-BE49-F238E27FC236}">
                <a16:creationId xmlns:a16="http://schemas.microsoft.com/office/drawing/2014/main" id="{A4D5D647-C808-0E14-728E-791B858B9F63}"/>
              </a:ext>
            </a:extLst>
          </p:cNvPr>
          <p:cNvSpPr>
            <a:spLocks noGrp="1"/>
          </p:cNvSpPr>
          <p:nvPr>
            <p:ph type="body" sz="quarter" idx="25" hasCustomPrompt="1"/>
          </p:nvPr>
        </p:nvSpPr>
        <p:spPr>
          <a:xfrm>
            <a:off x="1093491" y="4063604"/>
            <a:ext cx="3753390" cy="2902743"/>
          </a:xfrm>
          <a:prstGeom prst="rect">
            <a:avLst/>
          </a:prstGeom>
        </p:spPr>
        <p:txBody>
          <a:bodyPr/>
          <a:lstStyle>
            <a:lvl1pPr marL="0" indent="0">
              <a:buNone/>
              <a:defRPr sz="3600">
                <a:solidFill>
                  <a:schemeClr val="bg1"/>
                </a:solidFill>
                <a:latin typeface="Roboto" panose="02000000000000000000" pitchFamily="2" charset="0"/>
                <a:ea typeface="Roboto" panose="02000000000000000000" pitchFamily="2" charset="0"/>
              </a:defRPr>
            </a:lvl1pPr>
          </a:lstStyle>
          <a:p>
            <a:pPr lvl="0"/>
            <a:r>
              <a:rPr lang="en-US"/>
              <a:t>Flank the central picture with brief blocks of text.</a:t>
            </a:r>
          </a:p>
        </p:txBody>
      </p:sp>
      <p:sp>
        <p:nvSpPr>
          <p:cNvPr id="7" name="Text Placeholder 5">
            <a:extLst>
              <a:ext uri="{FF2B5EF4-FFF2-40B4-BE49-F238E27FC236}">
                <a16:creationId xmlns:a16="http://schemas.microsoft.com/office/drawing/2014/main" id="{1B68FA95-58E7-1C8D-84AC-ED8029D6D846}"/>
              </a:ext>
            </a:extLst>
          </p:cNvPr>
          <p:cNvSpPr>
            <a:spLocks noGrp="1"/>
          </p:cNvSpPr>
          <p:nvPr>
            <p:ph type="body" sz="quarter" idx="26" hasCustomPrompt="1"/>
          </p:nvPr>
        </p:nvSpPr>
        <p:spPr>
          <a:xfrm>
            <a:off x="13441118" y="4071311"/>
            <a:ext cx="3753390" cy="2902743"/>
          </a:xfrm>
          <a:prstGeom prst="rect">
            <a:avLst/>
          </a:prstGeom>
        </p:spPr>
        <p:txBody>
          <a:bodyPr/>
          <a:lstStyle>
            <a:lvl1pPr marL="0" indent="0">
              <a:buNone/>
              <a:defRPr sz="3600">
                <a:solidFill>
                  <a:schemeClr val="bg1"/>
                </a:solidFill>
                <a:latin typeface="Roboto" panose="02000000000000000000" pitchFamily="2" charset="0"/>
                <a:ea typeface="Roboto" panose="02000000000000000000" pitchFamily="2"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p>
        </p:txBody>
      </p:sp>
      <p:sp>
        <p:nvSpPr>
          <p:cNvPr id="9" name="Picture Placeholder 8">
            <a:extLst>
              <a:ext uri="{FF2B5EF4-FFF2-40B4-BE49-F238E27FC236}">
                <a16:creationId xmlns:a16="http://schemas.microsoft.com/office/drawing/2014/main" id="{B138F229-C08D-16BE-4E04-0DFA2AC9F047}"/>
              </a:ext>
            </a:extLst>
          </p:cNvPr>
          <p:cNvSpPr>
            <a:spLocks noGrp="1"/>
          </p:cNvSpPr>
          <p:nvPr>
            <p:ph type="pic" sz="quarter" idx="27"/>
          </p:nvPr>
        </p:nvSpPr>
        <p:spPr>
          <a:xfrm>
            <a:off x="7065169" y="4063604"/>
            <a:ext cx="4157663" cy="2900363"/>
          </a:xfrm>
          <a:prstGeom prst="rect">
            <a:avLst/>
          </a:prstGeom>
        </p:spPr>
        <p:txBody>
          <a:bodyPr/>
          <a:lstStyle>
            <a:lvl1pPr>
              <a:defRPr>
                <a:solidFill>
                  <a:srgbClr val="FFFFFF"/>
                </a:solidFill>
                <a:latin typeface="Roboto" panose="02000000000000000000" pitchFamily="2" charset="0"/>
                <a:ea typeface="Roboto" panose="02000000000000000000" pitchFamily="2" charset="0"/>
              </a:defRPr>
            </a:lvl1pPr>
          </a:lstStyle>
          <a:p>
            <a:r>
              <a:rPr lang="en-US"/>
              <a:t>Click icon to add picture</a:t>
            </a:r>
          </a:p>
        </p:txBody>
      </p:sp>
    </p:spTree>
    <p:extLst>
      <p:ext uri="{BB962C8B-B14F-4D97-AF65-F5344CB8AC3E}">
        <p14:creationId xmlns:p14="http://schemas.microsoft.com/office/powerpoint/2010/main" val="98802952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 Slide: Quote">
    <p:spTree>
      <p:nvGrpSpPr>
        <p:cNvPr id="1" name=""/>
        <p:cNvGrpSpPr/>
        <p:nvPr/>
      </p:nvGrpSpPr>
      <p:grpSpPr>
        <a:xfrm>
          <a:off x="0" y="0"/>
          <a:ext cx="0" cy="0"/>
          <a:chOff x="0" y="0"/>
          <a:chExt cx="0" cy="0"/>
        </a:xfrm>
      </p:grpSpPr>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dirty="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pic>
        <p:nvPicPr>
          <p:cNvPr id="2" name="Graphic 1" descr="Open quotation mark with solid fill">
            <a:extLst>
              <a:ext uri="{FF2B5EF4-FFF2-40B4-BE49-F238E27FC236}">
                <a16:creationId xmlns:a16="http://schemas.microsoft.com/office/drawing/2014/main" id="{934C3A53-7C94-549A-CEE4-532A9E42D2A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0800000">
            <a:off x="13585793" y="5584793"/>
            <a:ext cx="4702208" cy="4702208"/>
          </a:xfrm>
          <a:prstGeom prst="rect">
            <a:avLst/>
          </a:prstGeom>
        </p:spPr>
      </p:pic>
      <p:pic>
        <p:nvPicPr>
          <p:cNvPr id="3" name="Graphic 2" descr="Open quotation mark with solid fill">
            <a:extLst>
              <a:ext uri="{FF2B5EF4-FFF2-40B4-BE49-F238E27FC236}">
                <a16:creationId xmlns:a16="http://schemas.microsoft.com/office/drawing/2014/main" id="{4D871082-E9B0-798E-9AA2-47FEC66676B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28601" y="228601"/>
            <a:ext cx="4702208" cy="4702208"/>
          </a:xfrm>
          <a:prstGeom prst="rect">
            <a:avLst/>
          </a:prstGeom>
        </p:spPr>
      </p:pic>
      <p:sp>
        <p:nvSpPr>
          <p:cNvPr id="9" name="Text Placeholder 8">
            <a:extLst>
              <a:ext uri="{FF2B5EF4-FFF2-40B4-BE49-F238E27FC236}">
                <a16:creationId xmlns:a16="http://schemas.microsoft.com/office/drawing/2014/main" id="{B8096FBD-3085-2AD4-E604-3D30240504EA}"/>
              </a:ext>
            </a:extLst>
          </p:cNvPr>
          <p:cNvSpPr>
            <a:spLocks noGrp="1"/>
          </p:cNvSpPr>
          <p:nvPr>
            <p:ph type="body" sz="quarter" idx="10" hasCustomPrompt="1"/>
          </p:nvPr>
        </p:nvSpPr>
        <p:spPr>
          <a:xfrm>
            <a:off x="2852738" y="4231482"/>
            <a:ext cx="12799220" cy="2055018"/>
          </a:xfrm>
          <a:prstGeom prst="rect">
            <a:avLst/>
          </a:prstGeom>
        </p:spPr>
        <p:txBody>
          <a:bodyPr/>
          <a:lstStyle>
            <a:lvl1pPr marL="0" indent="0">
              <a:buNone/>
              <a:defRPr>
                <a:solidFill>
                  <a:srgbClr val="10587D"/>
                </a:solidFill>
                <a:latin typeface="Roboto" panose="02000000000000000000" pitchFamily="2" charset="0"/>
                <a:ea typeface="Roboto" panose="02000000000000000000" pitchFamily="2" charset="0"/>
              </a:defRPr>
            </a:lvl1pPr>
          </a:lstStyle>
          <a:p>
            <a:pPr lvl="0"/>
            <a:r>
              <a:rPr lang="en-US" dirty="0"/>
              <a:t>Add a powerful quote here. </a:t>
            </a:r>
          </a:p>
          <a:p>
            <a:pPr lvl="0"/>
            <a:endParaRPr lang="en-US" dirty="0"/>
          </a:p>
        </p:txBody>
      </p:sp>
      <p:sp>
        <p:nvSpPr>
          <p:cNvPr id="14" name="Text Placeholder 8">
            <a:extLst>
              <a:ext uri="{FF2B5EF4-FFF2-40B4-BE49-F238E27FC236}">
                <a16:creationId xmlns:a16="http://schemas.microsoft.com/office/drawing/2014/main" id="{88F7D3BE-1729-5EEB-3DBB-B4B653AEB6EE}"/>
              </a:ext>
            </a:extLst>
          </p:cNvPr>
          <p:cNvSpPr>
            <a:spLocks noGrp="1"/>
          </p:cNvSpPr>
          <p:nvPr>
            <p:ph type="body" sz="quarter" idx="11" hasCustomPrompt="1"/>
          </p:nvPr>
        </p:nvSpPr>
        <p:spPr>
          <a:xfrm>
            <a:off x="7961880" y="6961850"/>
            <a:ext cx="6452544" cy="883268"/>
          </a:xfrm>
          <a:prstGeom prst="rect">
            <a:avLst/>
          </a:prstGeom>
        </p:spPr>
        <p:txBody>
          <a:bodyPr/>
          <a:lstStyle>
            <a:lvl1pPr marL="0" indent="0">
              <a:buNone/>
              <a:defRPr>
                <a:solidFill>
                  <a:srgbClr val="10587D"/>
                </a:solidFill>
                <a:latin typeface="Roboto" panose="02000000000000000000" pitchFamily="2" charset="0"/>
                <a:ea typeface="Roboto" panose="02000000000000000000" pitchFamily="2" charset="0"/>
              </a:defRPr>
            </a:lvl1pPr>
          </a:lstStyle>
          <a:p>
            <a:pPr lvl="0"/>
            <a:r>
              <a:rPr lang="en-US" dirty="0"/>
              <a:t>- Person, Title</a:t>
            </a:r>
          </a:p>
          <a:p>
            <a:pPr lvl="0"/>
            <a:endParaRPr lang="en-US" dirty="0"/>
          </a:p>
        </p:txBody>
      </p:sp>
    </p:spTree>
    <p:extLst>
      <p:ext uri="{BB962C8B-B14F-4D97-AF65-F5344CB8AC3E}">
        <p14:creationId xmlns:p14="http://schemas.microsoft.com/office/powerpoint/2010/main" val="53312180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act Us">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20F70F-CFA1-FA5C-E819-111EB8146F1B}"/>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8" name="TextBox 7">
            <a:extLst>
              <a:ext uri="{FF2B5EF4-FFF2-40B4-BE49-F238E27FC236}">
                <a16:creationId xmlns:a16="http://schemas.microsoft.com/office/drawing/2014/main" id="{96F9086C-EE8E-DB48-189F-092D4A5B05D4}"/>
              </a:ext>
            </a:extLst>
          </p:cNvPr>
          <p:cNvSpPr txBox="1"/>
          <p:nvPr userDrawn="1"/>
        </p:nvSpPr>
        <p:spPr>
          <a:xfrm>
            <a:off x="-2" y="716981"/>
            <a:ext cx="18288000" cy="830997"/>
          </a:xfrm>
          <a:prstGeom prst="rect">
            <a:avLst/>
          </a:prstGeom>
          <a:noFill/>
        </p:spPr>
        <p:txBody>
          <a:bodyPr wrap="square" rtlCol="0">
            <a:spAutoFit/>
          </a:bodyPr>
          <a:lstStyle/>
          <a:p>
            <a:pPr algn="ctr"/>
            <a:r>
              <a:rPr lang="en-US" sz="4800" b="1" dirty="0">
                <a:solidFill>
                  <a:srgbClr val="10587D"/>
                </a:solidFill>
                <a:latin typeface="Roboto" panose="02000000000000000000" pitchFamily="2" charset="0"/>
                <a:ea typeface="Roboto" panose="02000000000000000000" pitchFamily="2" charset="0"/>
              </a:rPr>
              <a:t>Contact Us and Follow</a:t>
            </a:r>
          </a:p>
        </p:txBody>
      </p:sp>
      <p:grpSp>
        <p:nvGrpSpPr>
          <p:cNvPr id="4" name="Group 3">
            <a:extLst>
              <a:ext uri="{FF2B5EF4-FFF2-40B4-BE49-F238E27FC236}">
                <a16:creationId xmlns:a16="http://schemas.microsoft.com/office/drawing/2014/main" id="{0002F5EF-577D-28D1-A012-A139AC82C1D8}"/>
              </a:ext>
            </a:extLst>
          </p:cNvPr>
          <p:cNvGrpSpPr/>
          <p:nvPr userDrawn="1"/>
        </p:nvGrpSpPr>
        <p:grpSpPr>
          <a:xfrm>
            <a:off x="351098" y="6275197"/>
            <a:ext cx="16973318" cy="560372"/>
            <a:chOff x="184189" y="3887514"/>
            <a:chExt cx="11315545" cy="373581"/>
          </a:xfrm>
        </p:grpSpPr>
        <p:sp>
          <p:nvSpPr>
            <p:cNvPr id="11" name="TextBox 10">
              <a:extLst>
                <a:ext uri="{FF2B5EF4-FFF2-40B4-BE49-F238E27FC236}">
                  <a16:creationId xmlns:a16="http://schemas.microsoft.com/office/drawing/2014/main" id="{3E24BB52-F100-4726-A8B4-4E130C188767}"/>
                </a:ext>
              </a:extLst>
            </p:cNvPr>
            <p:cNvSpPr txBox="1"/>
            <p:nvPr/>
          </p:nvSpPr>
          <p:spPr>
            <a:xfrm>
              <a:off x="184189" y="3891763"/>
              <a:ext cx="2355385" cy="369332"/>
            </a:xfrm>
            <a:prstGeom prst="rect">
              <a:avLst/>
            </a:prstGeom>
            <a:noFill/>
          </p:spPr>
          <p:txBody>
            <a:bodyPr wrap="square" rtlCol="0">
              <a:spAutoFit/>
            </a:bodyPr>
            <a:lstStyle/>
            <a:p>
              <a:pPr algn="ctr"/>
              <a:r>
                <a:rPr lang="en-US" sz="3000" b="1" dirty="0">
                  <a:solidFill>
                    <a:srgbClr val="10587D"/>
                  </a:solidFill>
                  <a:latin typeface="Roboto" panose="02000000000000000000" pitchFamily="2" charset="0"/>
                  <a:ea typeface="Roboto" panose="02000000000000000000" pitchFamily="2" charset="0"/>
                  <a:cs typeface="Gill Sans SemiBold" charset="0"/>
                  <a:hlinkClick r:id="rId2"/>
                </a:rPr>
                <a:t>Info@CMQCC.org</a:t>
              </a:r>
              <a:endParaRPr lang="en-US" sz="3000" b="1" dirty="0">
                <a:solidFill>
                  <a:srgbClr val="10587D"/>
                </a:solidFill>
                <a:latin typeface="Roboto" panose="02000000000000000000" pitchFamily="2" charset="0"/>
                <a:ea typeface="Roboto" panose="02000000000000000000" pitchFamily="2" charset="0"/>
                <a:cs typeface="Gill Sans SemiBold" charset="0"/>
              </a:endParaRPr>
            </a:p>
          </p:txBody>
        </p:sp>
        <p:sp>
          <p:nvSpPr>
            <p:cNvPr id="15" name="TextBox 14">
              <a:extLst>
                <a:ext uri="{FF2B5EF4-FFF2-40B4-BE49-F238E27FC236}">
                  <a16:creationId xmlns:a16="http://schemas.microsoft.com/office/drawing/2014/main" id="{76E543B1-6189-E016-6523-9D7BB5998B9B}"/>
                </a:ext>
              </a:extLst>
            </p:cNvPr>
            <p:cNvSpPr txBox="1"/>
            <p:nvPr userDrawn="1"/>
          </p:nvSpPr>
          <p:spPr>
            <a:xfrm>
              <a:off x="2600658" y="3887514"/>
              <a:ext cx="2355385" cy="369332"/>
            </a:xfrm>
            <a:prstGeom prst="rect">
              <a:avLst/>
            </a:prstGeom>
            <a:noFill/>
          </p:spPr>
          <p:txBody>
            <a:bodyPr wrap="square" rtlCol="0">
              <a:spAutoFit/>
            </a:bodyPr>
            <a:lstStyle/>
            <a:p>
              <a:pPr algn="ctr"/>
              <a:r>
                <a:rPr lang="en-US" sz="3000" b="1" dirty="0">
                  <a:solidFill>
                    <a:srgbClr val="10587D"/>
                  </a:solidFill>
                  <a:latin typeface="Roboto" panose="02000000000000000000" pitchFamily="2" charset="0"/>
                  <a:ea typeface="Roboto" panose="02000000000000000000" pitchFamily="2" charset="0"/>
                  <a:cs typeface="Gill Sans SemiBold" charset="0"/>
                  <a:hlinkClick r:id="rId3"/>
                </a:rPr>
                <a:t>www.CMQCC.org</a:t>
              </a:r>
              <a:r>
                <a:rPr lang="en-US" sz="3000" b="1" dirty="0">
                  <a:solidFill>
                    <a:srgbClr val="10587D"/>
                  </a:solidFill>
                  <a:latin typeface="Roboto" panose="02000000000000000000" pitchFamily="2" charset="0"/>
                  <a:ea typeface="Roboto" panose="02000000000000000000" pitchFamily="2" charset="0"/>
                  <a:cs typeface="Gill Sans SemiBold" charset="0"/>
                </a:rPr>
                <a:t> </a:t>
              </a:r>
            </a:p>
          </p:txBody>
        </p:sp>
        <p:sp>
          <p:nvSpPr>
            <p:cNvPr id="19" name="TextBox 18">
              <a:extLst>
                <a:ext uri="{FF2B5EF4-FFF2-40B4-BE49-F238E27FC236}">
                  <a16:creationId xmlns:a16="http://schemas.microsoft.com/office/drawing/2014/main" id="{70A45909-6B7A-D9B5-2C13-F9DDE6B11845}"/>
                </a:ext>
              </a:extLst>
            </p:cNvPr>
            <p:cNvSpPr txBox="1"/>
            <p:nvPr userDrawn="1"/>
          </p:nvSpPr>
          <p:spPr>
            <a:xfrm>
              <a:off x="5379399" y="3887514"/>
              <a:ext cx="1430981" cy="369332"/>
            </a:xfrm>
            <a:prstGeom prst="rect">
              <a:avLst/>
            </a:prstGeom>
            <a:noFill/>
          </p:spPr>
          <p:txBody>
            <a:bodyPr wrap="square" rtlCol="0">
              <a:spAutoFit/>
            </a:bodyPr>
            <a:lstStyle/>
            <a:p>
              <a:pPr algn="ctr"/>
              <a:r>
                <a:rPr lang="en-US" sz="3000" b="1" dirty="0">
                  <a:solidFill>
                    <a:srgbClr val="10587D"/>
                  </a:solidFill>
                  <a:latin typeface="Roboto" panose="02000000000000000000" pitchFamily="2" charset="0"/>
                  <a:ea typeface="Roboto" panose="02000000000000000000" pitchFamily="2" charset="0"/>
                  <a:cs typeface="Gill Sans SemiBold" charset="0"/>
                </a:rPr>
                <a:t>@CMQCC</a:t>
              </a:r>
            </a:p>
          </p:txBody>
        </p:sp>
        <p:sp>
          <p:nvSpPr>
            <p:cNvPr id="22" name="TextBox 21">
              <a:extLst>
                <a:ext uri="{FF2B5EF4-FFF2-40B4-BE49-F238E27FC236}">
                  <a16:creationId xmlns:a16="http://schemas.microsoft.com/office/drawing/2014/main" id="{D3260C08-4EBD-8932-0684-DF4AA940B010}"/>
                </a:ext>
              </a:extLst>
            </p:cNvPr>
            <p:cNvSpPr txBox="1"/>
            <p:nvPr userDrawn="1"/>
          </p:nvSpPr>
          <p:spPr>
            <a:xfrm>
              <a:off x="7853379" y="3887514"/>
              <a:ext cx="1430980" cy="369332"/>
            </a:xfrm>
            <a:prstGeom prst="rect">
              <a:avLst/>
            </a:prstGeom>
            <a:noFill/>
          </p:spPr>
          <p:txBody>
            <a:bodyPr wrap="square" rtlCol="0">
              <a:spAutoFit/>
            </a:bodyPr>
            <a:lstStyle/>
            <a:p>
              <a:pPr algn="ctr"/>
              <a:r>
                <a:rPr lang="en-US" sz="3000" b="1" dirty="0">
                  <a:solidFill>
                    <a:srgbClr val="10587D"/>
                  </a:solidFill>
                  <a:latin typeface="Roboto" panose="02000000000000000000" pitchFamily="2" charset="0"/>
                  <a:ea typeface="Roboto" panose="02000000000000000000" pitchFamily="2" charset="0"/>
                  <a:cs typeface="Gill Sans SemiBold" charset="0"/>
                </a:rPr>
                <a:t>@CMQCC</a:t>
              </a:r>
            </a:p>
          </p:txBody>
        </p:sp>
        <p:sp>
          <p:nvSpPr>
            <p:cNvPr id="24" name="TextBox 23">
              <a:extLst>
                <a:ext uri="{FF2B5EF4-FFF2-40B4-BE49-F238E27FC236}">
                  <a16:creationId xmlns:a16="http://schemas.microsoft.com/office/drawing/2014/main" id="{5C4D3D3E-2D28-ADBA-E9FA-FC82AFDC9B79}"/>
                </a:ext>
              </a:extLst>
            </p:cNvPr>
            <p:cNvSpPr txBox="1"/>
            <p:nvPr userDrawn="1"/>
          </p:nvSpPr>
          <p:spPr>
            <a:xfrm>
              <a:off x="10134000" y="3887514"/>
              <a:ext cx="1365734" cy="369332"/>
            </a:xfrm>
            <a:prstGeom prst="rect">
              <a:avLst/>
            </a:prstGeom>
            <a:noFill/>
          </p:spPr>
          <p:txBody>
            <a:bodyPr wrap="square" rtlCol="0">
              <a:spAutoFit/>
            </a:bodyPr>
            <a:lstStyle/>
            <a:p>
              <a:pPr algn="ctr"/>
              <a:r>
                <a:rPr lang="en-US" sz="3000" b="1" dirty="0">
                  <a:solidFill>
                    <a:srgbClr val="10587D"/>
                  </a:solidFill>
                  <a:latin typeface="Roboto" panose="02000000000000000000" pitchFamily="2" charset="0"/>
                  <a:ea typeface="Roboto" panose="02000000000000000000" pitchFamily="2" charset="0"/>
                  <a:cs typeface="Gill Sans SemiBold" charset="0"/>
                </a:rPr>
                <a:t>@CMQCC</a:t>
              </a:r>
            </a:p>
          </p:txBody>
        </p:sp>
      </p:grpSp>
      <p:grpSp>
        <p:nvGrpSpPr>
          <p:cNvPr id="5" name="Group 4">
            <a:extLst>
              <a:ext uri="{FF2B5EF4-FFF2-40B4-BE49-F238E27FC236}">
                <a16:creationId xmlns:a16="http://schemas.microsoft.com/office/drawing/2014/main" id="{F7B3029E-0B9B-A4BE-E846-44803278A4FC}"/>
              </a:ext>
            </a:extLst>
          </p:cNvPr>
          <p:cNvGrpSpPr/>
          <p:nvPr userDrawn="1"/>
        </p:nvGrpSpPr>
        <p:grpSpPr>
          <a:xfrm>
            <a:off x="-280495" y="2802269"/>
            <a:ext cx="18995285" cy="2646387"/>
            <a:chOff x="-186995" y="2083819"/>
            <a:chExt cx="12663523" cy="1764258"/>
          </a:xfrm>
        </p:grpSpPr>
        <p:sp>
          <p:nvSpPr>
            <p:cNvPr id="13" name="Rectangle 12"/>
            <p:cNvSpPr/>
            <p:nvPr userDrawn="1"/>
          </p:nvSpPr>
          <p:spPr>
            <a:xfrm>
              <a:off x="-186995" y="2083819"/>
              <a:ext cx="12663523" cy="1764258"/>
            </a:xfrm>
            <a:prstGeom prst="rect">
              <a:avLst/>
            </a:prstGeom>
            <a:solidFill>
              <a:srgbClr val="67AE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grpSp>
          <p:nvGrpSpPr>
            <p:cNvPr id="3" name="Group 2">
              <a:extLst>
                <a:ext uri="{FF2B5EF4-FFF2-40B4-BE49-F238E27FC236}">
                  <a16:creationId xmlns:a16="http://schemas.microsoft.com/office/drawing/2014/main" id="{FD7D1CF9-D057-BA9D-B06E-784BB1FF2D07}"/>
                </a:ext>
              </a:extLst>
            </p:cNvPr>
            <p:cNvGrpSpPr/>
            <p:nvPr userDrawn="1"/>
          </p:nvGrpSpPr>
          <p:grpSpPr>
            <a:xfrm>
              <a:off x="759819" y="2414763"/>
              <a:ext cx="10791297" cy="1102370"/>
              <a:chOff x="645465" y="2443988"/>
              <a:chExt cx="10791297" cy="1102370"/>
            </a:xfrm>
          </p:grpSpPr>
          <p:pic>
            <p:nvPicPr>
              <p:cNvPr id="12" name="Picture 11">
                <a:extLst>
                  <a:ext uri="{FF2B5EF4-FFF2-40B4-BE49-F238E27FC236}">
                    <a16:creationId xmlns:a16="http://schemas.microsoft.com/office/drawing/2014/main" id="{9C2F9E6E-33F3-89E9-2514-2C81604FED1C}"/>
                  </a:ext>
                </a:extLst>
              </p:cNvPr>
              <p:cNvPicPr>
                <a:picLocks noChangeAspect="1"/>
              </p:cNvPicPr>
              <p:nvPr/>
            </p:nvPicPr>
            <p:blipFill>
              <a:blip r:embed="rId4" cstate="email">
                <a:extLst>
                  <a:ext uri="{28A0092B-C50C-407E-A947-70E740481C1C}">
                    <a14:useLocalDpi xmlns:a14="http://schemas.microsoft.com/office/drawing/2010/main"/>
                  </a:ext>
                </a:extLst>
              </a:blip>
              <a:srcRect t="6831" b="6326"/>
              <a:stretch/>
            </p:blipFill>
            <p:spPr>
              <a:xfrm>
                <a:off x="645465" y="2563830"/>
                <a:ext cx="1090130" cy="946709"/>
              </a:xfrm>
              <a:prstGeom prst="rect">
                <a:avLst/>
              </a:prstGeom>
              <a:solidFill>
                <a:srgbClr val="67AEC1"/>
              </a:solidFill>
            </p:spPr>
          </p:pic>
          <p:pic>
            <p:nvPicPr>
              <p:cNvPr id="16" name="Picture 15">
                <a:extLst>
                  <a:ext uri="{FF2B5EF4-FFF2-40B4-BE49-F238E27FC236}">
                    <a16:creationId xmlns:a16="http://schemas.microsoft.com/office/drawing/2014/main" id="{4085F71F-E927-6C9F-6855-342D3E589E52}"/>
                  </a:ext>
                </a:extLst>
              </p:cNvPr>
              <p:cNvPicPr>
                <a:picLocks noChangeAspect="1"/>
              </p:cNvPicPr>
              <p:nvPr userDrawn="1"/>
            </p:nvPicPr>
            <p:blipFill>
              <a:blip r:embed="rId5" cstate="email">
                <a:extLst>
                  <a:ext uri="{28A0092B-C50C-407E-A947-70E740481C1C}">
                    <a14:useLocalDpi xmlns:a14="http://schemas.microsoft.com/office/drawing/2010/main"/>
                  </a:ext>
                </a:extLst>
              </a:blip>
              <a:srcRect t="18357"/>
              <a:stretch/>
            </p:blipFill>
            <p:spPr>
              <a:xfrm>
                <a:off x="3144273" y="2572147"/>
                <a:ext cx="1139200" cy="930074"/>
              </a:xfrm>
              <a:prstGeom prst="rect">
                <a:avLst/>
              </a:prstGeom>
            </p:spPr>
          </p:pic>
          <p:pic>
            <p:nvPicPr>
              <p:cNvPr id="23" name="Picture 22" descr="A black and white video player&#10;&#10;Description automatically generated">
                <a:extLst>
                  <a:ext uri="{FF2B5EF4-FFF2-40B4-BE49-F238E27FC236}">
                    <a16:creationId xmlns:a16="http://schemas.microsoft.com/office/drawing/2014/main" id="{0B07324D-ACA8-95EF-91B8-3D6476E1A06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069522" y="2552552"/>
                <a:ext cx="1367240" cy="969264"/>
              </a:xfrm>
              <a:prstGeom prst="rect">
                <a:avLst/>
              </a:prstGeom>
            </p:spPr>
          </p:pic>
          <p:pic>
            <p:nvPicPr>
              <p:cNvPr id="26" name="Picture 25" descr="A black letter f in a white circle&#10;&#10;Description automatically generated">
                <a:extLst>
                  <a:ext uri="{FF2B5EF4-FFF2-40B4-BE49-F238E27FC236}">
                    <a16:creationId xmlns:a16="http://schemas.microsoft.com/office/drawing/2014/main" id="{D9759D5D-36C0-4B3A-F5F3-DFB2C80CD542}"/>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552844" y="2449078"/>
                <a:ext cx="1097280" cy="1097280"/>
              </a:xfrm>
              <a:prstGeom prst="rect">
                <a:avLst/>
              </a:prstGeom>
            </p:spPr>
          </p:pic>
          <p:pic>
            <p:nvPicPr>
              <p:cNvPr id="28" name="Picture 27" descr="A white x on a black background&#10;&#10;Description automatically generated">
                <a:extLst>
                  <a:ext uri="{FF2B5EF4-FFF2-40B4-BE49-F238E27FC236}">
                    <a16:creationId xmlns:a16="http://schemas.microsoft.com/office/drawing/2014/main" id="{9024EC48-3FBD-9C16-A128-66F22AE2B7C7}"/>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7964895" y="2443988"/>
                <a:ext cx="1078992" cy="1102370"/>
              </a:xfrm>
              <a:prstGeom prst="rect">
                <a:avLst/>
              </a:prstGeom>
            </p:spPr>
          </p:pic>
        </p:grpSp>
      </p:grpSp>
    </p:spTree>
    <p:extLst>
      <p:ext uri="{BB962C8B-B14F-4D97-AF65-F5344CB8AC3E}">
        <p14:creationId xmlns:p14="http://schemas.microsoft.com/office/powerpoint/2010/main" val="366910154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rgbClr val="10587D"/>
        </a:solidFill>
        <a:effectLst/>
      </p:bgPr>
    </p:bg>
    <p:spTree>
      <p:nvGrpSpPr>
        <p:cNvPr id="1" name=""/>
        <p:cNvGrpSpPr/>
        <p:nvPr/>
      </p:nvGrpSpPr>
      <p:grpSpPr>
        <a:xfrm>
          <a:off x="0" y="0"/>
          <a:ext cx="0" cy="0"/>
          <a:chOff x="0" y="0"/>
          <a:chExt cx="0" cy="0"/>
        </a:xfrm>
      </p:grpSpPr>
      <p:pic>
        <p:nvPicPr>
          <p:cNvPr id="2" name="Picture 1" descr="A black and white logo&#10;&#10;Description automatically generated">
            <a:extLst>
              <a:ext uri="{FF2B5EF4-FFF2-40B4-BE49-F238E27FC236}">
                <a16:creationId xmlns:a16="http://schemas.microsoft.com/office/drawing/2014/main" id="{10EDCFA8-93CC-F46C-DD48-6C8AEA96902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39050" y="3114459"/>
            <a:ext cx="9209901" cy="3429000"/>
          </a:xfrm>
          <a:prstGeom prst="rect">
            <a:avLst/>
          </a:prstGeom>
        </p:spPr>
      </p:pic>
    </p:spTree>
    <p:extLst>
      <p:ext uri="{BB962C8B-B14F-4D97-AF65-F5344CB8AC3E}">
        <p14:creationId xmlns:p14="http://schemas.microsoft.com/office/powerpoint/2010/main" val="2108730841"/>
      </p:ext>
    </p:extLst>
  </p:cSld>
  <p:clrMapOvr>
    <a:overrideClrMapping bg1="dk1" tx1="lt1" bg2="dk2" tx2="lt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bg1"/>
        </a:solidFill>
        <a:effectLst/>
      </p:bgPr>
    </p:bg>
    <p:spTree>
      <p:nvGrpSpPr>
        <p:cNvPr id="1" name=""/>
        <p:cNvGrpSpPr/>
        <p:nvPr/>
      </p:nvGrpSpPr>
      <p:grpSpPr>
        <a:xfrm>
          <a:off x="0" y="0"/>
          <a:ext cx="0" cy="0"/>
          <a:chOff x="0" y="0"/>
          <a:chExt cx="0" cy="0"/>
        </a:xfrm>
      </p:grpSpPr>
      <p:pic>
        <p:nvPicPr>
          <p:cNvPr id="7" name="Picture 6" descr="A group of people posing for a photo&#10;&#10;AI-generated content may be incorrect.">
            <a:extLst>
              <a:ext uri="{FF2B5EF4-FFF2-40B4-BE49-F238E27FC236}">
                <a16:creationId xmlns:a16="http://schemas.microsoft.com/office/drawing/2014/main" id="{F5FF35AE-182E-233D-3546-42EC679E0D85}"/>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a:fillRect/>
          </a:stretch>
        </p:blipFill>
        <p:spPr>
          <a:xfrm flipH="1">
            <a:off x="0" y="0"/>
            <a:ext cx="18287997" cy="9687660"/>
          </a:xfrm>
          <a:prstGeom prst="rect">
            <a:avLst/>
          </a:prstGeom>
        </p:spPr>
      </p:pic>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2" name="Rectangle 1">
            <a:extLst>
              <a:ext uri="{FF2B5EF4-FFF2-40B4-BE49-F238E27FC236}">
                <a16:creationId xmlns:a16="http://schemas.microsoft.com/office/drawing/2014/main" id="{593EDD49-5077-6C11-5560-078928A71FDB}"/>
              </a:ext>
            </a:extLst>
          </p:cNvPr>
          <p:cNvSpPr/>
          <p:nvPr userDrawn="1"/>
        </p:nvSpPr>
        <p:spPr>
          <a:xfrm>
            <a:off x="26171" y="1"/>
            <a:ext cx="18287997" cy="9687149"/>
          </a:xfrm>
          <a:prstGeom prst="rect">
            <a:avLst/>
          </a:prstGeom>
          <a:solidFill>
            <a:srgbClr val="727674">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4" name="Text Placeholder 3">
            <a:extLst>
              <a:ext uri="{FF2B5EF4-FFF2-40B4-BE49-F238E27FC236}">
                <a16:creationId xmlns:a16="http://schemas.microsoft.com/office/drawing/2014/main" id="{67174033-1D33-0FCF-6676-FE54D89B414D}"/>
              </a:ext>
            </a:extLst>
          </p:cNvPr>
          <p:cNvSpPr>
            <a:spLocks noGrp="1"/>
          </p:cNvSpPr>
          <p:nvPr>
            <p:ph type="body" sz="quarter" idx="17" hasCustomPrompt="1"/>
          </p:nvPr>
        </p:nvSpPr>
        <p:spPr>
          <a:xfrm>
            <a:off x="604832" y="4972077"/>
            <a:ext cx="16218701" cy="2654556"/>
          </a:xfrm>
          <a:prstGeom prst="rect">
            <a:avLst/>
          </a:prstGeom>
        </p:spPr>
        <p:txBody>
          <a:bodyPr/>
          <a:lstStyle>
            <a:lvl1pPr marL="0" indent="0" algn="l">
              <a:lnSpc>
                <a:spcPct val="100000"/>
              </a:lnSpc>
              <a:spcBef>
                <a:spcPts val="0"/>
              </a:spcBef>
              <a:spcAft>
                <a:spcPts val="1500"/>
              </a:spcAft>
              <a:buFontTx/>
              <a:buNone/>
              <a:defRPr sz="6600">
                <a:solidFill>
                  <a:schemeClr val="bg1"/>
                </a:solidFill>
                <a:latin typeface="Roboto" panose="02000000000000000000" pitchFamily="2" charset="0"/>
                <a:ea typeface="Roboto" panose="02000000000000000000" pitchFamily="2" charset="0"/>
              </a:defRPr>
            </a:lvl1pPr>
            <a:lvl2pPr marL="685800" indent="0" algn="ctr">
              <a:buFontTx/>
              <a:buNone/>
              <a:defRPr sz="6600">
                <a:latin typeface="Roboto" panose="02000000000000000000" pitchFamily="2" charset="0"/>
                <a:ea typeface="Roboto" panose="02000000000000000000" pitchFamily="2" charset="0"/>
              </a:defRPr>
            </a:lvl2pPr>
          </a:lstStyle>
          <a:p>
            <a:pPr lvl="0"/>
            <a:r>
              <a:rPr lang="en-US" dirty="0"/>
              <a:t>Title of Presentation With Multiple Lines of Text That Can Be Deleted as Needed</a:t>
            </a:r>
          </a:p>
        </p:txBody>
      </p:sp>
      <p:sp>
        <p:nvSpPr>
          <p:cNvPr id="9" name="Text Placeholder 3">
            <a:extLst>
              <a:ext uri="{FF2B5EF4-FFF2-40B4-BE49-F238E27FC236}">
                <a16:creationId xmlns:a16="http://schemas.microsoft.com/office/drawing/2014/main" id="{918AA31B-B5FC-CB6C-AE75-8904A0CBDAD1}"/>
              </a:ext>
            </a:extLst>
          </p:cNvPr>
          <p:cNvSpPr>
            <a:spLocks noGrp="1"/>
          </p:cNvSpPr>
          <p:nvPr>
            <p:ph type="body" sz="quarter" idx="18" hasCustomPrompt="1"/>
          </p:nvPr>
        </p:nvSpPr>
        <p:spPr>
          <a:xfrm>
            <a:off x="642930" y="7662796"/>
            <a:ext cx="11909331" cy="1355186"/>
          </a:xfrm>
          <a:prstGeom prst="rect">
            <a:avLst/>
          </a:prstGeom>
        </p:spPr>
        <p:txBody>
          <a:bodyPr/>
          <a:lstStyle>
            <a:lvl1pPr marL="0" indent="0" algn="l">
              <a:lnSpc>
                <a:spcPct val="100000"/>
              </a:lnSpc>
              <a:spcBef>
                <a:spcPts val="0"/>
              </a:spcBef>
              <a:spcAft>
                <a:spcPts val="1500"/>
              </a:spcAft>
              <a:buFontTx/>
              <a:buNone/>
              <a:defRPr sz="4200" b="0" i="0">
                <a:solidFill>
                  <a:schemeClr val="bg1"/>
                </a:solidFill>
                <a:latin typeface="Roboto Light" panose="02000000000000000000" pitchFamily="2" charset="0"/>
                <a:ea typeface="Roboto Light" panose="02000000000000000000" pitchFamily="2" charset="0"/>
              </a:defRPr>
            </a:lvl1pPr>
            <a:lvl2pPr marL="685800" indent="0" algn="ctr">
              <a:buFontTx/>
              <a:buNone/>
              <a:defRPr sz="6600">
                <a:latin typeface="Roboto" panose="02000000000000000000" pitchFamily="2" charset="0"/>
                <a:ea typeface="Roboto" panose="02000000000000000000" pitchFamily="2" charset="0"/>
              </a:defRPr>
            </a:lvl2pPr>
          </a:lstStyle>
          <a:p>
            <a:pPr lvl="0"/>
            <a:r>
              <a:rPr lang="en-US" dirty="0"/>
              <a:t>Subtitle of Presentation With Multiple Lines of Text That Can Be Deleted as Needed</a:t>
            </a:r>
          </a:p>
        </p:txBody>
      </p:sp>
    </p:spTree>
    <p:extLst>
      <p:ext uri="{BB962C8B-B14F-4D97-AF65-F5344CB8AC3E}">
        <p14:creationId xmlns:p14="http://schemas.microsoft.com/office/powerpoint/2010/main" val="2463167826"/>
      </p:ext>
    </p:extLst>
  </p:cSld>
  <p:clrMapOvr>
    <a:overrideClrMapping bg1="lt1" tx1="dk1" bg2="lt2" tx2="dk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obj">
  <p:cSld name="Title and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925" b="0" i="0">
                <a:solidFill>
                  <a:schemeClr val="bg1"/>
                </a:solidFill>
                <a:latin typeface="Times New Roman"/>
                <a:cs typeface="Times New Roman"/>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9/14/26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92237676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obj">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8288000" cy="10287000"/>
          </a:xfrm>
          <a:prstGeom prst="rect">
            <a:avLst/>
          </a:prstGeom>
        </p:spPr>
      </p:pic>
      <p:pic>
        <p:nvPicPr>
          <p:cNvPr id="17" name="bg object 17"/>
          <p:cNvPicPr/>
          <p:nvPr/>
        </p:nvPicPr>
        <p:blipFill>
          <a:blip r:embed="rId3" cstate="print"/>
          <a:stretch>
            <a:fillRect/>
          </a:stretch>
        </p:blipFill>
        <p:spPr>
          <a:xfrm>
            <a:off x="957263" y="2228850"/>
            <a:ext cx="7615238" cy="5829300"/>
          </a:xfrm>
          <a:prstGeom prst="rect">
            <a:avLst/>
          </a:prstGeom>
        </p:spPr>
      </p:pic>
      <p:sp>
        <p:nvSpPr>
          <p:cNvPr id="2" name="Holder 2"/>
          <p:cNvSpPr>
            <a:spLocks noGrp="1"/>
          </p:cNvSpPr>
          <p:nvPr>
            <p:ph type="title"/>
          </p:nvPr>
        </p:nvSpPr>
        <p:spPr/>
        <p:txBody>
          <a:bodyPr lIns="0" tIns="0" rIns="0" bIns="0"/>
          <a:lstStyle>
            <a:lvl1pPr>
              <a:defRPr sz="5925" b="0" i="0">
                <a:solidFill>
                  <a:schemeClr val="bg1"/>
                </a:solidFill>
                <a:latin typeface="Times New Roman"/>
                <a:cs typeface="Times New Roman"/>
              </a:defRPr>
            </a:lvl1pPr>
          </a:lstStyle>
          <a:p>
            <a:endParaRPr dirty="0"/>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9/14/26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501023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3195639"/>
            <a:ext cx="15544800" cy="2205038"/>
          </a:xfrm>
        </p:spPr>
        <p:txBody>
          <a:bodyPr/>
          <a:lstStyle/>
          <a:p>
            <a:r>
              <a:rPr lang="en-US"/>
              <a:t>Click to edit Master title style</a:t>
            </a:r>
          </a:p>
        </p:txBody>
      </p:sp>
      <p:sp>
        <p:nvSpPr>
          <p:cNvPr id="3" name="Subtitle 2"/>
          <p:cNvSpPr>
            <a:spLocks noGrp="1"/>
          </p:cNvSpPr>
          <p:nvPr>
            <p:ph type="subTitle" idx="1"/>
          </p:nvPr>
        </p:nvSpPr>
        <p:spPr>
          <a:xfrm>
            <a:off x="2743200" y="5829300"/>
            <a:ext cx="12801600" cy="2628900"/>
          </a:xfrm>
        </p:spPr>
        <p:txBody>
          <a:bodyPr/>
          <a:lstStyle>
            <a:lvl1pPr marL="0" indent="0" algn="ctr">
              <a:buNone/>
              <a:defRPr>
                <a:solidFill>
                  <a:schemeClr val="tx1">
                    <a:tint val="75000"/>
                  </a:schemeClr>
                </a:solidFill>
              </a:defRPr>
            </a:lvl1pPr>
            <a:lvl2pPr marL="914400" indent="0" algn="ctr">
              <a:buNone/>
              <a:defRPr>
                <a:solidFill>
                  <a:schemeClr val="tx1">
                    <a:tint val="75000"/>
                  </a:schemeClr>
                </a:solidFill>
              </a:defRPr>
            </a:lvl2pPr>
            <a:lvl3pPr marL="1828800" indent="0" algn="ctr">
              <a:buNone/>
              <a:defRPr>
                <a:solidFill>
                  <a:schemeClr val="tx1">
                    <a:tint val="75000"/>
                  </a:schemeClr>
                </a:solidFill>
              </a:defRPr>
            </a:lvl3pPr>
            <a:lvl4pPr marL="2743200" indent="0" algn="ctr">
              <a:buNone/>
              <a:defRPr>
                <a:solidFill>
                  <a:schemeClr val="tx1">
                    <a:tint val="75000"/>
                  </a:schemeClr>
                </a:solidFill>
              </a:defRPr>
            </a:lvl4pPr>
            <a:lvl5pPr marL="3657600" indent="0" algn="ctr">
              <a:buNone/>
              <a:defRPr>
                <a:solidFill>
                  <a:schemeClr val="tx1">
                    <a:tint val="75000"/>
                  </a:schemeClr>
                </a:solidFill>
              </a:defRPr>
            </a:lvl5pPr>
            <a:lvl6pPr marL="4572000" indent="0" algn="ctr">
              <a:buNone/>
              <a:defRPr>
                <a:solidFill>
                  <a:schemeClr val="tx1">
                    <a:tint val="75000"/>
                  </a:schemeClr>
                </a:solidFill>
              </a:defRPr>
            </a:lvl6pPr>
            <a:lvl7pPr marL="5486400" indent="0" algn="ctr">
              <a:buNone/>
              <a:defRPr>
                <a:solidFill>
                  <a:schemeClr val="tx1">
                    <a:tint val="75000"/>
                  </a:schemeClr>
                </a:solidFill>
              </a:defRPr>
            </a:lvl7pPr>
            <a:lvl8pPr marL="6400800" indent="0" algn="ctr">
              <a:buNone/>
              <a:defRPr>
                <a:solidFill>
                  <a:schemeClr val="tx1">
                    <a:tint val="75000"/>
                  </a:schemeClr>
                </a:solidFill>
              </a:defRPr>
            </a:lvl8pPr>
            <a:lvl9pPr marL="7315200" indent="0" algn="ctr">
              <a:buNone/>
              <a:defRPr>
                <a:solidFill>
                  <a:schemeClr val="tx1">
                    <a:tint val="75000"/>
                  </a:schemeClr>
                </a:solidFill>
              </a:defRPr>
            </a:lvl9pPr>
          </a:lstStyle>
          <a:p>
            <a:r>
              <a:rPr lang="en-US"/>
              <a:t>Click to edit Master subtitle style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7848FFE-CBC6-E445-A93B-058FF41493E4}" type="slidenum">
              <a:rPr lang="en-US" smtClean="0"/>
              <a:t>‹#›</a:t>
            </a:fld>
            <a:endParaRPr lang="en-US"/>
          </a:p>
        </p:txBody>
      </p:sp>
    </p:spTree>
    <p:extLst>
      <p:ext uri="{BB962C8B-B14F-4D97-AF65-F5344CB8AC3E}">
        <p14:creationId xmlns:p14="http://schemas.microsoft.com/office/powerpoint/2010/main" val="303123623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6400">
                <a:solidFill>
                  <a:srgbClr val="0A4A8E"/>
                </a:solidFill>
              </a:defRPr>
            </a:lvl1pPr>
          </a:lstStyle>
          <a:p>
            <a:r>
              <a:rPr lang="en-US" dirty="0"/>
              <a:t>Click to edit Master title style</a:t>
            </a:r>
          </a:p>
        </p:txBody>
      </p:sp>
      <p:sp>
        <p:nvSpPr>
          <p:cNvPr id="3" name="Content Placeholder 2"/>
          <p:cNvSpPr>
            <a:spLocks noGrp="1"/>
          </p:cNvSpPr>
          <p:nvPr>
            <p:ph idx="1"/>
          </p:nvPr>
        </p:nvSpPr>
        <p:spPr/>
        <p:txBody>
          <a:bodyPr/>
          <a:lstStyle>
            <a:lvl1pPr>
              <a:buClr>
                <a:srgbClr val="003DB6"/>
              </a:buClr>
              <a:defRPr sz="4800"/>
            </a:lvl1pPr>
            <a:lvl2pPr>
              <a:defRPr sz="4800"/>
            </a:lvl2pPr>
            <a:lvl3pPr>
              <a:buClr>
                <a:srgbClr val="0A4A8E"/>
              </a:buClr>
              <a:defRPr sz="4000"/>
            </a:lvl3pPr>
            <a:lvl4pPr>
              <a:defRPr sz="4000"/>
            </a:lvl4pPr>
            <a:lvl5pPr>
              <a:defRPr sz="4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B7848FFE-CBC6-E445-A93B-058FF41493E4}" type="slidenum">
              <a:rPr lang="en-US" smtClean="0"/>
              <a:t>‹#›</a:t>
            </a:fld>
            <a:endParaRPr lang="en-US"/>
          </a:p>
        </p:txBody>
      </p:sp>
    </p:spTree>
    <p:extLst>
      <p:ext uri="{BB962C8B-B14F-4D97-AF65-F5344CB8AC3E}">
        <p14:creationId xmlns:p14="http://schemas.microsoft.com/office/powerpoint/2010/main" val="386057730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626" y="6610352"/>
            <a:ext cx="15544800" cy="2043112"/>
          </a:xfrm>
        </p:spPr>
        <p:txBody>
          <a:bodyPr anchor="t"/>
          <a:lstStyle>
            <a:lvl1pPr algn="l">
              <a:defRPr sz="6400" b="1" cap="all"/>
            </a:lvl1pPr>
          </a:lstStyle>
          <a:p>
            <a:r>
              <a:rPr lang="en-US" dirty="0"/>
              <a:t>Click to edit Master title style</a:t>
            </a:r>
          </a:p>
        </p:txBody>
      </p:sp>
      <p:sp>
        <p:nvSpPr>
          <p:cNvPr id="3" name="Text Placeholder 2"/>
          <p:cNvSpPr>
            <a:spLocks noGrp="1"/>
          </p:cNvSpPr>
          <p:nvPr>
            <p:ph type="body" idx="1"/>
          </p:nvPr>
        </p:nvSpPr>
        <p:spPr>
          <a:xfrm>
            <a:off x="1444626" y="4360070"/>
            <a:ext cx="15544800" cy="2250280"/>
          </a:xfrm>
        </p:spPr>
        <p:txBody>
          <a:bodyPr anchor="b"/>
          <a:lstStyle>
            <a:lvl1pPr marL="0" indent="0">
              <a:buNone/>
              <a:defRPr sz="4000">
                <a:solidFill>
                  <a:schemeClr val="tx1">
                    <a:tint val="75000"/>
                  </a:schemeClr>
                </a:solidFill>
              </a:defRPr>
            </a:lvl1pPr>
            <a:lvl2pPr marL="914400" indent="0">
              <a:buNone/>
              <a:defRPr sz="3600">
                <a:solidFill>
                  <a:schemeClr val="tx1">
                    <a:tint val="75000"/>
                  </a:schemeClr>
                </a:solidFill>
              </a:defRPr>
            </a:lvl2pPr>
            <a:lvl3pPr marL="1828800" indent="0">
              <a:buNone/>
              <a:defRPr sz="3200">
                <a:solidFill>
                  <a:schemeClr val="tx1">
                    <a:tint val="75000"/>
                  </a:schemeClr>
                </a:solidFill>
              </a:defRPr>
            </a:lvl3pPr>
            <a:lvl4pPr marL="2743200" indent="0">
              <a:buNone/>
              <a:defRPr sz="2800">
                <a:solidFill>
                  <a:schemeClr val="tx1">
                    <a:tint val="75000"/>
                  </a:schemeClr>
                </a:solidFill>
              </a:defRPr>
            </a:lvl4pPr>
            <a:lvl5pPr marL="3657600" indent="0">
              <a:buNone/>
              <a:defRPr sz="2800">
                <a:solidFill>
                  <a:schemeClr val="tx1">
                    <a:tint val="75000"/>
                  </a:schemeClr>
                </a:solidFill>
              </a:defRPr>
            </a:lvl5pPr>
            <a:lvl6pPr marL="4572000" indent="0">
              <a:buNone/>
              <a:defRPr sz="2800">
                <a:solidFill>
                  <a:schemeClr val="tx1">
                    <a:tint val="75000"/>
                  </a:schemeClr>
                </a:solidFill>
              </a:defRPr>
            </a:lvl6pPr>
            <a:lvl7pPr marL="5486400" indent="0">
              <a:buNone/>
              <a:defRPr sz="2800">
                <a:solidFill>
                  <a:schemeClr val="tx1">
                    <a:tint val="75000"/>
                  </a:schemeClr>
                </a:solidFill>
              </a:defRPr>
            </a:lvl7pPr>
            <a:lvl8pPr marL="6400800" indent="0">
              <a:buNone/>
              <a:defRPr sz="2800">
                <a:solidFill>
                  <a:schemeClr val="tx1">
                    <a:tint val="75000"/>
                  </a:schemeClr>
                </a:solidFill>
              </a:defRPr>
            </a:lvl8pPr>
            <a:lvl9pPr marL="7315200" indent="0">
              <a:buNone/>
              <a:defRPr sz="28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B7848FFE-CBC6-E445-A93B-058FF41493E4}" type="slidenum">
              <a:rPr lang="en-US" smtClean="0"/>
              <a:t>‹#›</a:t>
            </a:fld>
            <a:endParaRPr lang="en-US"/>
          </a:p>
        </p:txBody>
      </p:sp>
    </p:spTree>
    <p:extLst>
      <p:ext uri="{BB962C8B-B14F-4D97-AF65-F5344CB8AC3E}">
        <p14:creationId xmlns:p14="http://schemas.microsoft.com/office/powerpoint/2010/main" val="263888621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400302"/>
            <a:ext cx="8077200" cy="6788944"/>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296400" y="2400302"/>
            <a:ext cx="8077200" cy="6788944"/>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B7848FFE-CBC6-E445-A93B-058FF41493E4}" type="slidenum">
              <a:rPr lang="en-US" smtClean="0"/>
              <a:t>‹#›</a:t>
            </a:fld>
            <a:endParaRPr lang="en-US"/>
          </a:p>
        </p:txBody>
      </p:sp>
    </p:spTree>
    <p:extLst>
      <p:ext uri="{BB962C8B-B14F-4D97-AF65-F5344CB8AC3E}">
        <p14:creationId xmlns:p14="http://schemas.microsoft.com/office/powerpoint/2010/main" val="240555167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302670"/>
            <a:ext cx="8080376" cy="95964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4" name="Content Placeholder 3"/>
          <p:cNvSpPr>
            <a:spLocks noGrp="1"/>
          </p:cNvSpPr>
          <p:nvPr>
            <p:ph sz="half" idx="2"/>
          </p:nvPr>
        </p:nvSpPr>
        <p:spPr>
          <a:xfrm>
            <a:off x="914400" y="3262312"/>
            <a:ext cx="8080376" cy="5926932"/>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90053" y="2302670"/>
            <a:ext cx="8083550" cy="95964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6" name="Content Placeholder 5"/>
          <p:cNvSpPr>
            <a:spLocks noGrp="1"/>
          </p:cNvSpPr>
          <p:nvPr>
            <p:ph sz="quarter" idx="4"/>
          </p:nvPr>
        </p:nvSpPr>
        <p:spPr>
          <a:xfrm>
            <a:off x="9290053" y="3262312"/>
            <a:ext cx="8083550" cy="5926932"/>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B7848FFE-CBC6-E445-A93B-058FF41493E4}" type="slidenum">
              <a:rPr lang="en-US" smtClean="0"/>
              <a:t>‹#›</a:t>
            </a:fld>
            <a:endParaRPr lang="en-US"/>
          </a:p>
        </p:txBody>
      </p:sp>
    </p:spTree>
    <p:extLst>
      <p:ext uri="{BB962C8B-B14F-4D97-AF65-F5344CB8AC3E}">
        <p14:creationId xmlns:p14="http://schemas.microsoft.com/office/powerpoint/2010/main" val="246969692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B7848FFE-CBC6-E445-A93B-058FF41493E4}" type="slidenum">
              <a:rPr lang="en-US" smtClean="0"/>
              <a:t>‹#›</a:t>
            </a:fld>
            <a:endParaRPr lang="en-US"/>
          </a:p>
        </p:txBody>
      </p:sp>
    </p:spTree>
    <p:extLst>
      <p:ext uri="{BB962C8B-B14F-4D97-AF65-F5344CB8AC3E}">
        <p14:creationId xmlns:p14="http://schemas.microsoft.com/office/powerpoint/2010/main" val="10191762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7848FFE-CBC6-E445-A93B-058FF41493E4}" type="slidenum">
              <a:rPr lang="en-US" smtClean="0"/>
              <a:t>‹#›</a:t>
            </a:fld>
            <a:endParaRPr lang="en-US"/>
          </a:p>
        </p:txBody>
      </p:sp>
    </p:spTree>
    <p:extLst>
      <p:ext uri="{BB962C8B-B14F-4D97-AF65-F5344CB8AC3E}">
        <p14:creationId xmlns:p14="http://schemas.microsoft.com/office/powerpoint/2010/main" val="141625388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3" y="409574"/>
            <a:ext cx="6016626" cy="1743076"/>
          </a:xfrm>
        </p:spPr>
        <p:txBody>
          <a:bodyPr anchor="b"/>
          <a:lstStyle>
            <a:lvl1pPr algn="l">
              <a:defRPr sz="4000" b="1"/>
            </a:lvl1pPr>
          </a:lstStyle>
          <a:p>
            <a:r>
              <a:rPr lang="en-US"/>
              <a:t>Click to edit Master title style</a:t>
            </a:r>
          </a:p>
        </p:txBody>
      </p:sp>
      <p:sp>
        <p:nvSpPr>
          <p:cNvPr id="3" name="Content Placeholder 2"/>
          <p:cNvSpPr>
            <a:spLocks noGrp="1"/>
          </p:cNvSpPr>
          <p:nvPr>
            <p:ph idx="1"/>
          </p:nvPr>
        </p:nvSpPr>
        <p:spPr>
          <a:xfrm>
            <a:off x="7150100" y="409577"/>
            <a:ext cx="10223500" cy="877967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14403" y="2152653"/>
            <a:ext cx="6016626" cy="7036594"/>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a:t>Click to edit Master text styles</a:t>
            </a:r>
          </a:p>
        </p:txBody>
      </p:sp>
    </p:spTree>
    <p:extLst>
      <p:ext uri="{BB962C8B-B14F-4D97-AF65-F5344CB8AC3E}">
        <p14:creationId xmlns:p14="http://schemas.microsoft.com/office/powerpoint/2010/main" val="228441362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84576" y="7200900"/>
            <a:ext cx="10972800" cy="850108"/>
          </a:xfrm>
        </p:spPr>
        <p:txBody>
          <a:bodyPr anchor="b"/>
          <a:lstStyle>
            <a:lvl1pPr algn="l">
              <a:defRPr sz="4000" b="1"/>
            </a:lvl1pPr>
          </a:lstStyle>
          <a:p>
            <a:r>
              <a:rPr lang="en-US"/>
              <a:t>Click to edit Master title style</a:t>
            </a:r>
          </a:p>
        </p:txBody>
      </p:sp>
      <p:sp>
        <p:nvSpPr>
          <p:cNvPr id="3" name="Picture Placeholder 2"/>
          <p:cNvSpPr>
            <a:spLocks noGrp="1"/>
          </p:cNvSpPr>
          <p:nvPr>
            <p:ph type="pic" idx="1"/>
          </p:nvPr>
        </p:nvSpPr>
        <p:spPr>
          <a:xfrm>
            <a:off x="3584576" y="919162"/>
            <a:ext cx="10972800" cy="617220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en-US"/>
          </a:p>
        </p:txBody>
      </p:sp>
      <p:sp>
        <p:nvSpPr>
          <p:cNvPr id="4" name="Text Placeholder 3"/>
          <p:cNvSpPr>
            <a:spLocks noGrp="1"/>
          </p:cNvSpPr>
          <p:nvPr>
            <p:ph type="body" sz="half" idx="2"/>
          </p:nvPr>
        </p:nvSpPr>
        <p:spPr>
          <a:xfrm>
            <a:off x="3584576" y="8051007"/>
            <a:ext cx="10972800" cy="1207294"/>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848FFE-CBC6-E445-A93B-058FF41493E4}" type="slidenum">
              <a:rPr lang="en-US" smtClean="0"/>
              <a:t>‹#›</a:t>
            </a:fld>
            <a:endParaRPr lang="en-US"/>
          </a:p>
        </p:txBody>
      </p:sp>
    </p:spTree>
    <p:extLst>
      <p:ext uri="{BB962C8B-B14F-4D97-AF65-F5344CB8AC3E}">
        <p14:creationId xmlns:p14="http://schemas.microsoft.com/office/powerpoint/2010/main" val="312016523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4331495" y="4686301"/>
            <a:ext cx="9625011" cy="1473200"/>
          </a:xfrm>
          <a:prstGeom prst="rect">
            <a:avLst/>
          </a:prstGeom>
        </p:spPr>
        <p:txBody>
          <a:bodyPr wrap="square" anchor="ctr" anchorCtr="0"/>
          <a:lstStyle>
            <a:lvl1pPr marL="0" indent="2382">
              <a:buNone/>
              <a:defRPr sz="3900" b="1" i="0" baseline="0">
                <a:solidFill>
                  <a:srgbClr val="407EC9"/>
                </a:solidFill>
                <a:latin typeface="Arial" panose="020B0604020202020204" pitchFamily="34" charset="0"/>
                <a:ea typeface="Tahoma" charset="0"/>
                <a:cs typeface="Arial" panose="020B0604020202020204" pitchFamily="34" charset="0"/>
              </a:defRPr>
            </a:lvl1pPr>
          </a:lstStyle>
          <a:p>
            <a:pPr lvl="0"/>
            <a:r>
              <a:rPr lang="en-US"/>
              <a:t>Click to Add Title</a:t>
            </a:r>
          </a:p>
        </p:txBody>
      </p:sp>
      <p:sp>
        <p:nvSpPr>
          <p:cNvPr id="6" name="Text Placeholder 4"/>
          <p:cNvSpPr>
            <a:spLocks noGrp="1"/>
          </p:cNvSpPr>
          <p:nvPr>
            <p:ph type="body" sz="quarter" idx="11" hasCustomPrompt="1"/>
          </p:nvPr>
        </p:nvSpPr>
        <p:spPr>
          <a:xfrm>
            <a:off x="4327553" y="6159501"/>
            <a:ext cx="9625011" cy="1576551"/>
          </a:xfrm>
          <a:prstGeom prst="rect">
            <a:avLst/>
          </a:prstGeom>
        </p:spPr>
        <p:txBody>
          <a:bodyPr/>
          <a:lstStyle>
            <a:lvl1pPr marL="0" indent="2382">
              <a:buNone/>
              <a:defRPr sz="2700" b="0" i="1" baseline="0">
                <a:solidFill>
                  <a:schemeClr val="tx1"/>
                </a:solidFill>
                <a:latin typeface="Arial" panose="020B0604020202020204" pitchFamily="34" charset="0"/>
                <a:ea typeface="Tahoma" charset="0"/>
                <a:cs typeface="Arial" panose="020B0604020202020204" pitchFamily="34" charset="0"/>
              </a:defRPr>
            </a:lvl1pPr>
          </a:lstStyle>
          <a:p>
            <a:pPr lvl="0"/>
            <a:r>
              <a:rPr lang="en-US"/>
              <a:t>Click to Add Presenter Name and Date</a:t>
            </a:r>
          </a:p>
        </p:txBody>
      </p:sp>
    </p:spTree>
    <p:extLst>
      <p:ext uri="{BB962C8B-B14F-4D97-AF65-F5344CB8AC3E}">
        <p14:creationId xmlns:p14="http://schemas.microsoft.com/office/powerpoint/2010/main" val="1672322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guide id="3" pos="1872">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Section Start–Whit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221981-C23C-BB4D-A4E2-7847F0FC8C94}"/>
              </a:ext>
            </a:extLst>
          </p:cNvPr>
          <p:cNvSpPr>
            <a:spLocks noGrp="1" noChangeArrowheads="1"/>
          </p:cNvSpPr>
          <p:nvPr>
            <p:ph type="ctrTitle" hasCustomPrompt="1"/>
          </p:nvPr>
        </p:nvSpPr>
        <p:spPr>
          <a:xfrm>
            <a:off x="1300350" y="2057400"/>
            <a:ext cx="15687300" cy="1714500"/>
          </a:xfrm>
          <a:prstGeom prst="rect">
            <a:avLst/>
          </a:prstGeom>
        </p:spPr>
        <p:txBody>
          <a:bodyPr lIns="109728" anchor="ctr" anchorCtr="0">
            <a:normAutofit/>
          </a:bodyPr>
          <a:lstStyle>
            <a:lvl1pPr algn="l">
              <a:defRPr lang="en-US" sz="5400" b="1" kern="1200" dirty="0">
                <a:solidFill>
                  <a:srgbClr val="407EC9"/>
                </a:solidFill>
                <a:latin typeface="+mj-lt"/>
                <a:ea typeface="ＭＳ Ｐゴシック" pitchFamily="-116" charset="-128"/>
                <a:cs typeface="+mj-cs"/>
              </a:defRPr>
            </a:lvl1pPr>
          </a:lstStyle>
          <a:p>
            <a:r>
              <a:rPr lang="en-US"/>
              <a:t>Click to Edit Master Section Title Style</a:t>
            </a:r>
          </a:p>
        </p:txBody>
      </p:sp>
      <p:sp>
        <p:nvSpPr>
          <p:cNvPr id="4" name="Subtitle 3">
            <a:extLst>
              <a:ext uri="{FF2B5EF4-FFF2-40B4-BE49-F238E27FC236}">
                <a16:creationId xmlns:a16="http://schemas.microsoft.com/office/drawing/2014/main" id="{08A26F64-56C0-9C4D-852E-FF2975199DC4}"/>
              </a:ext>
            </a:extLst>
          </p:cNvPr>
          <p:cNvSpPr>
            <a:spLocks noGrp="1" noChangeArrowheads="1"/>
          </p:cNvSpPr>
          <p:nvPr>
            <p:ph type="subTitle" idx="1" hasCustomPrompt="1"/>
          </p:nvPr>
        </p:nvSpPr>
        <p:spPr>
          <a:xfrm>
            <a:off x="1300350" y="4000500"/>
            <a:ext cx="15687300" cy="1371600"/>
          </a:xfrm>
          <a:prstGeom prst="rect">
            <a:avLst/>
          </a:prstGeom>
        </p:spPr>
        <p:txBody>
          <a:bodyPr lIns="109728"/>
          <a:lstStyle>
            <a:lvl1pPr marL="0" indent="0">
              <a:buFont typeface="Times" pitchFamily="-116" charset="0"/>
              <a:buNone/>
              <a:defRPr sz="3300">
                <a:solidFill>
                  <a:srgbClr val="407EC9"/>
                </a:solidFill>
                <a:latin typeface="Arial" panose="020B0604020202020204" pitchFamily="34" charset="0"/>
                <a:ea typeface="ＭＳ Ｐゴシック" pitchFamily="-116" charset="-128"/>
                <a:cs typeface="Arial" panose="020B0604020202020204" pitchFamily="34" charset="0"/>
              </a:defRPr>
            </a:lvl1pPr>
          </a:lstStyle>
          <a:p>
            <a:r>
              <a:rPr lang="en-US"/>
              <a:t>Click to Edit Master Section Subtitle Style</a:t>
            </a:r>
          </a:p>
        </p:txBody>
      </p:sp>
      <p:sp>
        <p:nvSpPr>
          <p:cNvPr id="5" name="Slide Number Placeholder 2">
            <a:extLst>
              <a:ext uri="{FF2B5EF4-FFF2-40B4-BE49-F238E27FC236}">
                <a16:creationId xmlns:a16="http://schemas.microsoft.com/office/drawing/2014/main" id="{C5B61F5C-5AF2-A248-9375-07CBE7905704}"/>
              </a:ext>
            </a:extLst>
          </p:cNvPr>
          <p:cNvSpPr txBox="1">
            <a:spLocks/>
          </p:cNvSpPr>
          <p:nvPr userDrawn="1"/>
        </p:nvSpPr>
        <p:spPr>
          <a:xfrm>
            <a:off x="15503979" y="9476511"/>
            <a:ext cx="2222418" cy="810489"/>
          </a:xfrm>
          <a:prstGeom prst="rect">
            <a:avLst/>
          </a:prstGeom>
        </p:spPr>
        <p:txBody>
          <a:bodyPr lIns="0" tIns="0" rIns="0" bIns="0"/>
          <a:lstStyle>
            <a:defPPr>
              <a:defRPr lang="en-US"/>
            </a:defPPr>
            <a:lvl1pPr algn="l" rtl="0" eaLnBrk="0" fontAlgn="base" hangingPunct="0">
              <a:spcBef>
                <a:spcPct val="0"/>
              </a:spcBef>
              <a:spcAft>
                <a:spcPct val="0"/>
              </a:spcAft>
              <a:defRPr sz="3077" b="0" i="0" kern="1200">
                <a:solidFill>
                  <a:schemeClr val="tx2">
                    <a:lumMod val="50000"/>
                    <a:lumOff val="50000"/>
                  </a:schemeClr>
                </a:solidFill>
                <a:latin typeface="Arial" panose="020B0604020202020204" pitchFamily="34" charset="0"/>
                <a:ea typeface="ＭＳ Ｐゴシック" pitchFamily="8" charset="-128"/>
                <a:cs typeface="Arial" panose="020B0604020202020204" pitchFamily="34" charset="0"/>
              </a:defRPr>
            </a:lvl1pPr>
            <a:lvl2pPr marL="586106"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2pPr>
            <a:lvl3pPr marL="1172215"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3pPr>
            <a:lvl4pPr marL="1758321"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4pPr>
            <a:lvl5pPr marL="2344428"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5pPr>
            <a:lvl6pPr marL="2930535" algn="l" defTabSz="1172215" rtl="0" eaLnBrk="1" latinLnBrk="0" hangingPunct="1">
              <a:defRPr sz="3077" kern="1200">
                <a:solidFill>
                  <a:schemeClr val="tx1"/>
                </a:solidFill>
                <a:latin typeface="Verdana" pitchFamily="34" charset="0"/>
                <a:ea typeface="ＭＳ Ｐゴシック" pitchFamily="8" charset="-128"/>
                <a:cs typeface="+mn-cs"/>
              </a:defRPr>
            </a:lvl6pPr>
            <a:lvl7pPr marL="3516641" algn="l" defTabSz="1172215" rtl="0" eaLnBrk="1" latinLnBrk="0" hangingPunct="1">
              <a:defRPr sz="3077" kern="1200">
                <a:solidFill>
                  <a:schemeClr val="tx1"/>
                </a:solidFill>
                <a:latin typeface="Verdana" pitchFamily="34" charset="0"/>
                <a:ea typeface="ＭＳ Ｐゴシック" pitchFamily="8" charset="-128"/>
                <a:cs typeface="+mn-cs"/>
              </a:defRPr>
            </a:lvl7pPr>
            <a:lvl8pPr marL="4102749" algn="l" defTabSz="1172215" rtl="0" eaLnBrk="1" latinLnBrk="0" hangingPunct="1">
              <a:defRPr sz="3077" kern="1200">
                <a:solidFill>
                  <a:schemeClr val="tx1"/>
                </a:solidFill>
                <a:latin typeface="Verdana" pitchFamily="34" charset="0"/>
                <a:ea typeface="ＭＳ Ｐゴシック" pitchFamily="8" charset="-128"/>
                <a:cs typeface="+mn-cs"/>
              </a:defRPr>
            </a:lvl8pPr>
            <a:lvl9pPr marL="4688856" algn="l" defTabSz="1172215" rtl="0" eaLnBrk="1" latinLnBrk="0" hangingPunct="1">
              <a:defRPr sz="3077" kern="1200">
                <a:solidFill>
                  <a:schemeClr val="tx1"/>
                </a:solidFill>
                <a:latin typeface="Verdana" pitchFamily="34" charset="0"/>
                <a:ea typeface="ＭＳ Ｐゴシック" pitchFamily="8" charset="-128"/>
                <a:cs typeface="+mn-cs"/>
              </a:defRPr>
            </a:lvl9pPr>
          </a:lstStyle>
          <a:p>
            <a:pPr algn="r">
              <a:defRPr/>
            </a:pPr>
            <a:fld id="{8B86BE9B-6A84-D346-A3E2-B269B149DB04}" type="slidenum">
              <a:rPr lang="en-US" altLang="x-none" sz="2700" smtClean="0">
                <a:solidFill>
                  <a:srgbClr val="7C878E"/>
                </a:solidFill>
              </a:rPr>
              <a:pPr algn="r">
                <a:defRPr/>
              </a:pPr>
              <a:t>‹#›</a:t>
            </a:fld>
            <a:endParaRPr lang="en-US" altLang="x-none" sz="2700">
              <a:solidFill>
                <a:srgbClr val="7C878E"/>
              </a:solidFill>
            </a:endParaRPr>
          </a:p>
        </p:txBody>
      </p:sp>
    </p:spTree>
    <p:extLst>
      <p:ext uri="{BB962C8B-B14F-4D97-AF65-F5344CB8AC3E}">
        <p14:creationId xmlns:p14="http://schemas.microsoft.com/office/powerpoint/2010/main" val="1995695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624">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Section Start–MedGray">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221981-C23C-BB4D-A4E2-7847F0FC8C94}"/>
              </a:ext>
            </a:extLst>
          </p:cNvPr>
          <p:cNvSpPr>
            <a:spLocks noGrp="1" noChangeArrowheads="1"/>
          </p:cNvSpPr>
          <p:nvPr>
            <p:ph type="ctrTitle" hasCustomPrompt="1"/>
          </p:nvPr>
        </p:nvSpPr>
        <p:spPr>
          <a:xfrm>
            <a:off x="1300350" y="2057400"/>
            <a:ext cx="15687300" cy="1828800"/>
          </a:xfrm>
          <a:prstGeom prst="rect">
            <a:avLst/>
          </a:prstGeom>
        </p:spPr>
        <p:txBody>
          <a:bodyPr lIns="109728" rIns="109728" anchor="ctr" anchorCtr="0">
            <a:normAutofit/>
          </a:bodyPr>
          <a:lstStyle>
            <a:lvl1pPr algn="l">
              <a:defRPr sz="5400" b="1">
                <a:solidFill>
                  <a:schemeClr val="bg1"/>
                </a:solidFill>
                <a:ea typeface="ＭＳ Ｐゴシック" pitchFamily="-116" charset="-128"/>
              </a:defRPr>
            </a:lvl1pPr>
          </a:lstStyle>
          <a:p>
            <a:r>
              <a:rPr lang="en-US"/>
              <a:t>Click to Edit Master Section Title Style</a:t>
            </a:r>
          </a:p>
        </p:txBody>
      </p:sp>
      <p:sp>
        <p:nvSpPr>
          <p:cNvPr id="4" name="Subtitle 3">
            <a:extLst>
              <a:ext uri="{FF2B5EF4-FFF2-40B4-BE49-F238E27FC236}">
                <a16:creationId xmlns:a16="http://schemas.microsoft.com/office/drawing/2014/main" id="{08A26F64-56C0-9C4D-852E-FF2975199DC4}"/>
              </a:ext>
            </a:extLst>
          </p:cNvPr>
          <p:cNvSpPr>
            <a:spLocks noGrp="1" noChangeArrowheads="1"/>
          </p:cNvSpPr>
          <p:nvPr>
            <p:ph type="subTitle" idx="1" hasCustomPrompt="1"/>
          </p:nvPr>
        </p:nvSpPr>
        <p:spPr>
          <a:xfrm>
            <a:off x="1300350" y="4000500"/>
            <a:ext cx="15687300" cy="1371600"/>
          </a:xfrm>
          <a:prstGeom prst="rect">
            <a:avLst/>
          </a:prstGeom>
        </p:spPr>
        <p:txBody>
          <a:bodyPr lIns="109728" rIns="109728"/>
          <a:lstStyle>
            <a:lvl1pPr marL="0" indent="0">
              <a:buFont typeface="Times" pitchFamily="-116" charset="0"/>
              <a:buNone/>
              <a:defRPr sz="3300">
                <a:solidFill>
                  <a:schemeClr val="bg1"/>
                </a:solidFill>
                <a:latin typeface="Arial" panose="020B0604020202020204" pitchFamily="34" charset="0"/>
                <a:ea typeface="ＭＳ Ｐゴシック" pitchFamily="-116" charset="-128"/>
                <a:cs typeface="Arial" panose="020B0604020202020204" pitchFamily="34" charset="0"/>
              </a:defRPr>
            </a:lvl1pPr>
          </a:lstStyle>
          <a:p>
            <a:r>
              <a:rPr lang="en-US"/>
              <a:t>Click to Edit Master Section Subtitle Style</a:t>
            </a:r>
          </a:p>
        </p:txBody>
      </p:sp>
      <p:sp>
        <p:nvSpPr>
          <p:cNvPr id="5" name="Slide Number Placeholder 2">
            <a:extLst>
              <a:ext uri="{FF2B5EF4-FFF2-40B4-BE49-F238E27FC236}">
                <a16:creationId xmlns:a16="http://schemas.microsoft.com/office/drawing/2014/main" id="{205AAFFA-E133-554F-A8DB-1AFE46389509}"/>
              </a:ext>
            </a:extLst>
          </p:cNvPr>
          <p:cNvSpPr txBox="1">
            <a:spLocks/>
          </p:cNvSpPr>
          <p:nvPr userDrawn="1"/>
        </p:nvSpPr>
        <p:spPr>
          <a:xfrm>
            <a:off x="15503979" y="9476511"/>
            <a:ext cx="2222418" cy="810489"/>
          </a:xfrm>
          <a:prstGeom prst="rect">
            <a:avLst/>
          </a:prstGeom>
        </p:spPr>
        <p:txBody>
          <a:bodyPr lIns="0" tIns="0" rIns="0" bIns="0"/>
          <a:lstStyle>
            <a:defPPr>
              <a:defRPr lang="en-US"/>
            </a:defPPr>
            <a:lvl1pPr algn="l" rtl="0" eaLnBrk="0" fontAlgn="base" hangingPunct="0">
              <a:spcBef>
                <a:spcPct val="0"/>
              </a:spcBef>
              <a:spcAft>
                <a:spcPct val="0"/>
              </a:spcAft>
              <a:defRPr sz="3077" b="0" i="0" kern="1200">
                <a:solidFill>
                  <a:schemeClr val="tx2">
                    <a:lumMod val="50000"/>
                    <a:lumOff val="50000"/>
                  </a:schemeClr>
                </a:solidFill>
                <a:latin typeface="Arial" panose="020B0604020202020204" pitchFamily="34" charset="0"/>
                <a:ea typeface="ＭＳ Ｐゴシック" pitchFamily="8" charset="-128"/>
                <a:cs typeface="Arial" panose="020B0604020202020204" pitchFamily="34" charset="0"/>
              </a:defRPr>
            </a:lvl1pPr>
            <a:lvl2pPr marL="586106"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2pPr>
            <a:lvl3pPr marL="1172215"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3pPr>
            <a:lvl4pPr marL="1758321"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4pPr>
            <a:lvl5pPr marL="2344428"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5pPr>
            <a:lvl6pPr marL="2930535" algn="l" defTabSz="1172215" rtl="0" eaLnBrk="1" latinLnBrk="0" hangingPunct="1">
              <a:defRPr sz="3077" kern="1200">
                <a:solidFill>
                  <a:schemeClr val="tx1"/>
                </a:solidFill>
                <a:latin typeface="Verdana" pitchFamily="34" charset="0"/>
                <a:ea typeface="ＭＳ Ｐゴシック" pitchFamily="8" charset="-128"/>
                <a:cs typeface="+mn-cs"/>
              </a:defRPr>
            </a:lvl6pPr>
            <a:lvl7pPr marL="3516641" algn="l" defTabSz="1172215" rtl="0" eaLnBrk="1" latinLnBrk="0" hangingPunct="1">
              <a:defRPr sz="3077" kern="1200">
                <a:solidFill>
                  <a:schemeClr val="tx1"/>
                </a:solidFill>
                <a:latin typeface="Verdana" pitchFamily="34" charset="0"/>
                <a:ea typeface="ＭＳ Ｐゴシック" pitchFamily="8" charset="-128"/>
                <a:cs typeface="+mn-cs"/>
              </a:defRPr>
            </a:lvl7pPr>
            <a:lvl8pPr marL="4102749" algn="l" defTabSz="1172215" rtl="0" eaLnBrk="1" latinLnBrk="0" hangingPunct="1">
              <a:defRPr sz="3077" kern="1200">
                <a:solidFill>
                  <a:schemeClr val="tx1"/>
                </a:solidFill>
                <a:latin typeface="Verdana" pitchFamily="34" charset="0"/>
                <a:ea typeface="ＭＳ Ｐゴシック" pitchFamily="8" charset="-128"/>
                <a:cs typeface="+mn-cs"/>
              </a:defRPr>
            </a:lvl8pPr>
            <a:lvl9pPr marL="4688856" algn="l" defTabSz="1172215" rtl="0" eaLnBrk="1" latinLnBrk="0" hangingPunct="1">
              <a:defRPr sz="3077" kern="1200">
                <a:solidFill>
                  <a:schemeClr val="tx1"/>
                </a:solidFill>
                <a:latin typeface="Verdana" pitchFamily="34" charset="0"/>
                <a:ea typeface="ＭＳ Ｐゴシック" pitchFamily="8" charset="-128"/>
                <a:cs typeface="+mn-cs"/>
              </a:defRPr>
            </a:lvl9pPr>
          </a:lstStyle>
          <a:p>
            <a:pPr algn="r">
              <a:defRPr/>
            </a:pPr>
            <a:fld id="{8B86BE9B-6A84-D346-A3E2-B269B149DB04}" type="slidenum">
              <a:rPr lang="en-US" altLang="x-none" sz="2700" smtClean="0">
                <a:solidFill>
                  <a:schemeClr val="bg1"/>
                </a:solidFill>
              </a:rPr>
              <a:pPr algn="r">
                <a:defRPr/>
              </a:pPr>
              <a:t>‹#›</a:t>
            </a:fld>
            <a:endParaRPr lang="en-US" altLang="x-none" sz="2700">
              <a:solidFill>
                <a:schemeClr val="bg1"/>
              </a:solidFill>
            </a:endParaRPr>
          </a:p>
        </p:txBody>
      </p:sp>
    </p:spTree>
    <p:extLst>
      <p:ext uri="{BB962C8B-B14F-4D97-AF65-F5344CB8AC3E}">
        <p14:creationId xmlns:p14="http://schemas.microsoft.com/office/powerpoint/2010/main" val="279915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One Column-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5CF12BFD-D918-5043-B1B6-D929E2FF0C53}"/>
              </a:ext>
            </a:extLst>
          </p:cNvPr>
          <p:cNvSpPr>
            <a:spLocks noGrp="1"/>
          </p:cNvSpPr>
          <p:nvPr>
            <p:ph type="body" sz="quarter" idx="12"/>
          </p:nvPr>
        </p:nvSpPr>
        <p:spPr>
          <a:xfrm>
            <a:off x="685800" y="2057400"/>
            <a:ext cx="16796982" cy="6515100"/>
          </a:xfrm>
          <a:prstGeom prst="rect">
            <a:avLst/>
          </a:prstGeom>
        </p:spPr>
        <p:txBody>
          <a:bodyPr/>
          <a:lstStyle>
            <a:lvl1pPr>
              <a:defRPr sz="3600" b="0" i="0">
                <a:latin typeface="Arial" panose="020B0604020202020204" pitchFamily="34" charset="0"/>
                <a:ea typeface="Tahoma" charset="0"/>
                <a:cs typeface="Arial" panose="020B0604020202020204" pitchFamily="34" charset="0"/>
              </a:defRPr>
            </a:lvl1pPr>
            <a:lvl2pPr>
              <a:defRPr sz="3600" b="0" i="0">
                <a:latin typeface="Arial" panose="020B0604020202020204" pitchFamily="34" charset="0"/>
                <a:ea typeface="Tahoma" charset="0"/>
                <a:cs typeface="Arial" panose="020B0604020202020204" pitchFamily="34" charset="0"/>
              </a:defRPr>
            </a:lvl2pPr>
            <a:lvl3pPr>
              <a:defRPr sz="3600" b="0" i="0">
                <a:latin typeface="Arial" panose="020B0604020202020204" pitchFamily="34" charset="0"/>
                <a:ea typeface="Tahoma" charset="0"/>
                <a:cs typeface="Arial" panose="020B0604020202020204" pitchFamily="34" charset="0"/>
              </a:defRPr>
            </a:lvl3pPr>
            <a:lvl4pPr>
              <a:defRPr sz="3600" b="0" i="0">
                <a:latin typeface="Arial" panose="020B0604020202020204" pitchFamily="34" charset="0"/>
                <a:ea typeface="Tahoma" charset="0"/>
                <a:cs typeface="Arial" panose="020B0604020202020204" pitchFamily="34" charset="0"/>
              </a:defRPr>
            </a:lvl4pPr>
            <a:lvl5pPr>
              <a:defRPr sz="3600" b="0" i="0">
                <a:latin typeface="Arial" panose="020B0604020202020204" pitchFamily="34" charset="0"/>
                <a:ea typeface="Tahoma"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4F3F6DB7-CCBA-1148-BAD6-D8B4B9A8411D}"/>
              </a:ext>
            </a:extLst>
          </p:cNvPr>
          <p:cNvSpPr>
            <a:spLocks noGrp="1"/>
          </p:cNvSpPr>
          <p:nvPr>
            <p:ph type="title" hasCustomPrompt="1"/>
          </p:nvPr>
        </p:nvSpPr>
        <p:spPr>
          <a:xfrm>
            <a:off x="685800" y="571500"/>
            <a:ext cx="15544800" cy="1485900"/>
          </a:xfrm>
        </p:spPr>
        <p:txBody>
          <a:bodyPr/>
          <a:lstStyle>
            <a:lvl1pPr algn="l" defTabSz="1371545" rtl="0" eaLnBrk="1" latinLnBrk="0" hangingPunct="1">
              <a:spcBef>
                <a:spcPct val="0"/>
              </a:spcBef>
              <a:buNone/>
              <a:defRPr lang="en-US" sz="4200" b="1" i="0" kern="1200" dirty="0">
                <a:solidFill>
                  <a:schemeClr val="accent1"/>
                </a:solidFill>
                <a:latin typeface="Arial" panose="020B0604020202020204" pitchFamily="34" charset="0"/>
                <a:ea typeface="Tahoma" charset="0"/>
                <a:cs typeface="Arial" panose="020B0604020202020204" pitchFamily="34" charset="0"/>
              </a:defRPr>
            </a:lvl1pPr>
          </a:lstStyle>
          <a:p>
            <a:r>
              <a:rPr lang="en-US"/>
              <a:t>Click to Edit Master Title Style</a:t>
            </a:r>
          </a:p>
        </p:txBody>
      </p:sp>
      <p:sp>
        <p:nvSpPr>
          <p:cNvPr id="5" name="Slide Number Placeholder 2">
            <a:extLst>
              <a:ext uri="{FF2B5EF4-FFF2-40B4-BE49-F238E27FC236}">
                <a16:creationId xmlns:a16="http://schemas.microsoft.com/office/drawing/2014/main" id="{1B97A76C-C085-1240-827B-8F47FC169F4D}"/>
              </a:ext>
            </a:extLst>
          </p:cNvPr>
          <p:cNvSpPr txBox="1">
            <a:spLocks/>
          </p:cNvSpPr>
          <p:nvPr userDrawn="1"/>
        </p:nvSpPr>
        <p:spPr>
          <a:xfrm>
            <a:off x="15503979" y="9476511"/>
            <a:ext cx="2222418" cy="810489"/>
          </a:xfrm>
          <a:prstGeom prst="rect">
            <a:avLst/>
          </a:prstGeom>
        </p:spPr>
        <p:txBody>
          <a:bodyPr lIns="0" tIns="0" rIns="0" bIns="0"/>
          <a:lstStyle>
            <a:defPPr>
              <a:defRPr lang="en-US"/>
            </a:defPPr>
            <a:lvl1pPr algn="l" rtl="0" eaLnBrk="0" fontAlgn="base" hangingPunct="0">
              <a:spcBef>
                <a:spcPct val="0"/>
              </a:spcBef>
              <a:spcAft>
                <a:spcPct val="0"/>
              </a:spcAft>
              <a:defRPr sz="3077" b="0" i="0" kern="1200">
                <a:solidFill>
                  <a:schemeClr val="tx2">
                    <a:lumMod val="50000"/>
                    <a:lumOff val="50000"/>
                  </a:schemeClr>
                </a:solidFill>
                <a:latin typeface="Arial" panose="020B0604020202020204" pitchFamily="34" charset="0"/>
                <a:ea typeface="ＭＳ Ｐゴシック" pitchFamily="8" charset="-128"/>
                <a:cs typeface="Arial" panose="020B0604020202020204" pitchFamily="34" charset="0"/>
              </a:defRPr>
            </a:lvl1pPr>
            <a:lvl2pPr marL="586106"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2pPr>
            <a:lvl3pPr marL="1172215"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3pPr>
            <a:lvl4pPr marL="1758321"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4pPr>
            <a:lvl5pPr marL="2344428"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5pPr>
            <a:lvl6pPr marL="2930535" algn="l" defTabSz="1172215" rtl="0" eaLnBrk="1" latinLnBrk="0" hangingPunct="1">
              <a:defRPr sz="3077" kern="1200">
                <a:solidFill>
                  <a:schemeClr val="tx1"/>
                </a:solidFill>
                <a:latin typeface="Verdana" pitchFamily="34" charset="0"/>
                <a:ea typeface="ＭＳ Ｐゴシック" pitchFamily="8" charset="-128"/>
                <a:cs typeface="+mn-cs"/>
              </a:defRPr>
            </a:lvl6pPr>
            <a:lvl7pPr marL="3516641" algn="l" defTabSz="1172215" rtl="0" eaLnBrk="1" latinLnBrk="0" hangingPunct="1">
              <a:defRPr sz="3077" kern="1200">
                <a:solidFill>
                  <a:schemeClr val="tx1"/>
                </a:solidFill>
                <a:latin typeface="Verdana" pitchFamily="34" charset="0"/>
                <a:ea typeface="ＭＳ Ｐゴシック" pitchFamily="8" charset="-128"/>
                <a:cs typeface="+mn-cs"/>
              </a:defRPr>
            </a:lvl7pPr>
            <a:lvl8pPr marL="4102749" algn="l" defTabSz="1172215" rtl="0" eaLnBrk="1" latinLnBrk="0" hangingPunct="1">
              <a:defRPr sz="3077" kern="1200">
                <a:solidFill>
                  <a:schemeClr val="tx1"/>
                </a:solidFill>
                <a:latin typeface="Verdana" pitchFamily="34" charset="0"/>
                <a:ea typeface="ＭＳ Ｐゴシック" pitchFamily="8" charset="-128"/>
                <a:cs typeface="+mn-cs"/>
              </a:defRPr>
            </a:lvl8pPr>
            <a:lvl9pPr marL="4688856" algn="l" defTabSz="1172215" rtl="0" eaLnBrk="1" latinLnBrk="0" hangingPunct="1">
              <a:defRPr sz="3077" kern="1200">
                <a:solidFill>
                  <a:schemeClr val="tx1"/>
                </a:solidFill>
                <a:latin typeface="Verdana" pitchFamily="34" charset="0"/>
                <a:ea typeface="ＭＳ Ｐゴシック" pitchFamily="8" charset="-128"/>
                <a:cs typeface="+mn-cs"/>
              </a:defRPr>
            </a:lvl9pPr>
          </a:lstStyle>
          <a:p>
            <a:pPr algn="r">
              <a:defRPr/>
            </a:pPr>
            <a:fld id="{8B86BE9B-6A84-D346-A3E2-B269B149DB04}" type="slidenum">
              <a:rPr lang="en-US" altLang="x-none" sz="2700" smtClean="0">
                <a:solidFill>
                  <a:srgbClr val="7C878E"/>
                </a:solidFill>
              </a:rPr>
              <a:pPr algn="r">
                <a:defRPr/>
              </a:pPr>
              <a:t>‹#›</a:t>
            </a:fld>
            <a:endParaRPr lang="en-US" altLang="x-none" sz="2700">
              <a:solidFill>
                <a:srgbClr val="7C878E"/>
              </a:solidFill>
            </a:endParaRPr>
          </a:p>
        </p:txBody>
      </p:sp>
    </p:spTree>
    <p:extLst>
      <p:ext uri="{BB962C8B-B14F-4D97-AF65-F5344CB8AC3E}">
        <p14:creationId xmlns:p14="http://schemas.microsoft.com/office/powerpoint/2010/main" val="1431498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Two Columns-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5" name="Text Placeholder 9">
            <a:extLst>
              <a:ext uri="{FF2B5EF4-FFF2-40B4-BE49-F238E27FC236}">
                <a16:creationId xmlns:a16="http://schemas.microsoft.com/office/drawing/2014/main" id="{38C75AEA-F360-6244-BFF5-8B30739BD508}"/>
              </a:ext>
            </a:extLst>
          </p:cNvPr>
          <p:cNvSpPr>
            <a:spLocks noGrp="1"/>
          </p:cNvSpPr>
          <p:nvPr>
            <p:ph type="body" sz="quarter" idx="12"/>
          </p:nvPr>
        </p:nvSpPr>
        <p:spPr>
          <a:xfrm>
            <a:off x="685800" y="2057400"/>
            <a:ext cx="8298180" cy="6515100"/>
          </a:xfrm>
          <a:prstGeom prst="rect">
            <a:avLst/>
          </a:prstGeom>
        </p:spPr>
        <p:txBody>
          <a:bodyPr/>
          <a:lstStyle>
            <a:lvl1pPr>
              <a:defRPr sz="3600" b="0" i="0">
                <a:latin typeface="Arial" panose="020B0604020202020204" pitchFamily="34" charset="0"/>
                <a:ea typeface="Tahoma" charset="0"/>
                <a:cs typeface="Arial" panose="020B0604020202020204" pitchFamily="34" charset="0"/>
              </a:defRPr>
            </a:lvl1pPr>
            <a:lvl2pPr>
              <a:defRPr sz="3600" b="0" i="0">
                <a:latin typeface="Arial" panose="020B0604020202020204" pitchFamily="34" charset="0"/>
                <a:ea typeface="Tahoma" charset="0"/>
                <a:cs typeface="Arial" panose="020B0604020202020204" pitchFamily="34" charset="0"/>
              </a:defRPr>
            </a:lvl2pPr>
            <a:lvl3pPr>
              <a:defRPr sz="3600" b="0" i="0">
                <a:latin typeface="Arial" panose="020B0604020202020204" pitchFamily="34" charset="0"/>
                <a:ea typeface="Tahoma" charset="0"/>
                <a:cs typeface="Arial" panose="020B0604020202020204" pitchFamily="34" charset="0"/>
              </a:defRPr>
            </a:lvl3pPr>
            <a:lvl4pPr>
              <a:defRPr sz="3600" b="0" i="0">
                <a:latin typeface="Arial" panose="020B0604020202020204" pitchFamily="34" charset="0"/>
                <a:ea typeface="Tahoma" charset="0"/>
                <a:cs typeface="Arial" panose="020B0604020202020204" pitchFamily="34" charset="0"/>
              </a:defRPr>
            </a:lvl4pPr>
            <a:lvl5pPr>
              <a:defRPr sz="3600" b="0" i="0">
                <a:latin typeface="Arial" panose="020B0604020202020204" pitchFamily="34" charset="0"/>
                <a:ea typeface="Tahoma"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11">
            <a:extLst>
              <a:ext uri="{FF2B5EF4-FFF2-40B4-BE49-F238E27FC236}">
                <a16:creationId xmlns:a16="http://schemas.microsoft.com/office/drawing/2014/main" id="{5416CADA-4019-9A45-A5D2-354362F7AD71}"/>
              </a:ext>
            </a:extLst>
          </p:cNvPr>
          <p:cNvSpPr>
            <a:spLocks noGrp="1"/>
          </p:cNvSpPr>
          <p:nvPr>
            <p:ph type="body" sz="quarter" idx="13"/>
          </p:nvPr>
        </p:nvSpPr>
        <p:spPr>
          <a:xfrm>
            <a:off x="9249161" y="2057400"/>
            <a:ext cx="8298180" cy="6515100"/>
          </a:xfrm>
          <a:prstGeom prst="rect">
            <a:avLst/>
          </a:prstGeom>
        </p:spPr>
        <p:txBody>
          <a:bodyPr/>
          <a:lstStyle>
            <a:lvl1pPr>
              <a:defRPr sz="3600" b="0" i="0">
                <a:latin typeface="Arial" panose="020B0604020202020204" pitchFamily="34" charset="0"/>
                <a:ea typeface="Tahoma" charset="0"/>
                <a:cs typeface="Arial" panose="020B0604020202020204" pitchFamily="34" charset="0"/>
              </a:defRPr>
            </a:lvl1pPr>
            <a:lvl2pPr>
              <a:defRPr sz="3600" b="0" i="0">
                <a:latin typeface="Arial" panose="020B0604020202020204" pitchFamily="34" charset="0"/>
                <a:ea typeface="Tahoma" charset="0"/>
                <a:cs typeface="Arial" panose="020B0604020202020204" pitchFamily="34" charset="0"/>
              </a:defRPr>
            </a:lvl2pPr>
            <a:lvl3pPr>
              <a:defRPr sz="3600" b="0" i="0">
                <a:latin typeface="Arial" panose="020B0604020202020204" pitchFamily="34" charset="0"/>
                <a:ea typeface="Tahoma" charset="0"/>
                <a:cs typeface="Arial" panose="020B0604020202020204" pitchFamily="34" charset="0"/>
              </a:defRPr>
            </a:lvl3pPr>
            <a:lvl4pPr>
              <a:defRPr sz="3600" b="0" i="0">
                <a:latin typeface="Arial" panose="020B0604020202020204" pitchFamily="34" charset="0"/>
                <a:ea typeface="Tahoma" charset="0"/>
                <a:cs typeface="Arial" panose="020B0604020202020204" pitchFamily="34" charset="0"/>
              </a:defRPr>
            </a:lvl4pPr>
            <a:lvl5pPr>
              <a:defRPr sz="3600" b="0" i="0">
                <a:latin typeface="Arial" panose="020B0604020202020204" pitchFamily="34" charset="0"/>
                <a:ea typeface="Tahoma"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08F60B38-9026-1443-A479-F7F3D6727270}"/>
              </a:ext>
            </a:extLst>
          </p:cNvPr>
          <p:cNvSpPr>
            <a:spLocks noGrp="1"/>
          </p:cNvSpPr>
          <p:nvPr>
            <p:ph type="title" hasCustomPrompt="1"/>
          </p:nvPr>
        </p:nvSpPr>
        <p:spPr>
          <a:xfrm>
            <a:off x="685800" y="576072"/>
            <a:ext cx="15553944" cy="1481328"/>
          </a:xfrm>
        </p:spPr>
        <p:txBody>
          <a:bodyPr>
            <a:normAutofit/>
          </a:bodyPr>
          <a:lstStyle>
            <a:lvl1pPr algn="l">
              <a:defRPr lang="en-US" sz="4200" b="1" i="0" dirty="0">
                <a:solidFill>
                  <a:schemeClr val="accent1"/>
                </a:solidFill>
                <a:latin typeface="Arial" panose="020B0604020202020204" pitchFamily="34" charset="0"/>
                <a:ea typeface="Tahoma" charset="0"/>
                <a:cs typeface="Arial" panose="020B0604020202020204" pitchFamily="34" charset="0"/>
              </a:defRPr>
            </a:lvl1pPr>
          </a:lstStyle>
          <a:p>
            <a:r>
              <a:rPr lang="en-US"/>
              <a:t>Click to Edit Master Title Style</a:t>
            </a:r>
          </a:p>
        </p:txBody>
      </p:sp>
      <p:sp>
        <p:nvSpPr>
          <p:cNvPr id="8" name="Slide Number Placeholder 2">
            <a:extLst>
              <a:ext uri="{FF2B5EF4-FFF2-40B4-BE49-F238E27FC236}">
                <a16:creationId xmlns:a16="http://schemas.microsoft.com/office/drawing/2014/main" id="{7BAFED62-E83E-244B-B5DF-26FC21F3C2BB}"/>
              </a:ext>
            </a:extLst>
          </p:cNvPr>
          <p:cNvSpPr txBox="1">
            <a:spLocks/>
          </p:cNvSpPr>
          <p:nvPr userDrawn="1"/>
        </p:nvSpPr>
        <p:spPr>
          <a:xfrm>
            <a:off x="15503979" y="9476511"/>
            <a:ext cx="2222418" cy="810489"/>
          </a:xfrm>
          <a:prstGeom prst="rect">
            <a:avLst/>
          </a:prstGeom>
        </p:spPr>
        <p:txBody>
          <a:bodyPr lIns="0" tIns="0" rIns="0" bIns="0"/>
          <a:lstStyle>
            <a:defPPr>
              <a:defRPr lang="en-US"/>
            </a:defPPr>
            <a:lvl1pPr algn="l" rtl="0" eaLnBrk="0" fontAlgn="base" hangingPunct="0">
              <a:spcBef>
                <a:spcPct val="0"/>
              </a:spcBef>
              <a:spcAft>
                <a:spcPct val="0"/>
              </a:spcAft>
              <a:defRPr sz="3077" b="0" i="0" kern="1200">
                <a:solidFill>
                  <a:schemeClr val="tx2">
                    <a:lumMod val="50000"/>
                    <a:lumOff val="50000"/>
                  </a:schemeClr>
                </a:solidFill>
                <a:latin typeface="Arial" panose="020B0604020202020204" pitchFamily="34" charset="0"/>
                <a:ea typeface="ＭＳ Ｐゴシック" pitchFamily="8" charset="-128"/>
                <a:cs typeface="Arial" panose="020B0604020202020204" pitchFamily="34" charset="0"/>
              </a:defRPr>
            </a:lvl1pPr>
            <a:lvl2pPr marL="586106"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2pPr>
            <a:lvl3pPr marL="1172215"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3pPr>
            <a:lvl4pPr marL="1758321"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4pPr>
            <a:lvl5pPr marL="2344428"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5pPr>
            <a:lvl6pPr marL="2930535" algn="l" defTabSz="1172215" rtl="0" eaLnBrk="1" latinLnBrk="0" hangingPunct="1">
              <a:defRPr sz="3077" kern="1200">
                <a:solidFill>
                  <a:schemeClr val="tx1"/>
                </a:solidFill>
                <a:latin typeface="Verdana" pitchFamily="34" charset="0"/>
                <a:ea typeface="ＭＳ Ｐゴシック" pitchFamily="8" charset="-128"/>
                <a:cs typeface="+mn-cs"/>
              </a:defRPr>
            </a:lvl6pPr>
            <a:lvl7pPr marL="3516641" algn="l" defTabSz="1172215" rtl="0" eaLnBrk="1" latinLnBrk="0" hangingPunct="1">
              <a:defRPr sz="3077" kern="1200">
                <a:solidFill>
                  <a:schemeClr val="tx1"/>
                </a:solidFill>
                <a:latin typeface="Verdana" pitchFamily="34" charset="0"/>
                <a:ea typeface="ＭＳ Ｐゴシック" pitchFamily="8" charset="-128"/>
                <a:cs typeface="+mn-cs"/>
              </a:defRPr>
            </a:lvl7pPr>
            <a:lvl8pPr marL="4102749" algn="l" defTabSz="1172215" rtl="0" eaLnBrk="1" latinLnBrk="0" hangingPunct="1">
              <a:defRPr sz="3077" kern="1200">
                <a:solidFill>
                  <a:schemeClr val="tx1"/>
                </a:solidFill>
                <a:latin typeface="Verdana" pitchFamily="34" charset="0"/>
                <a:ea typeface="ＭＳ Ｐゴシック" pitchFamily="8" charset="-128"/>
                <a:cs typeface="+mn-cs"/>
              </a:defRPr>
            </a:lvl8pPr>
            <a:lvl9pPr marL="4688856" algn="l" defTabSz="1172215" rtl="0" eaLnBrk="1" latinLnBrk="0" hangingPunct="1">
              <a:defRPr sz="3077" kern="1200">
                <a:solidFill>
                  <a:schemeClr val="tx1"/>
                </a:solidFill>
                <a:latin typeface="Verdana" pitchFamily="34" charset="0"/>
                <a:ea typeface="ＭＳ Ｐゴシック" pitchFamily="8" charset="-128"/>
                <a:cs typeface="+mn-cs"/>
              </a:defRPr>
            </a:lvl9pPr>
          </a:lstStyle>
          <a:p>
            <a:pPr algn="r">
              <a:defRPr/>
            </a:pPr>
            <a:fld id="{8B86BE9B-6A84-D346-A3E2-B269B149DB04}" type="slidenum">
              <a:rPr lang="en-US" altLang="x-none" sz="2700" smtClean="0">
                <a:solidFill>
                  <a:srgbClr val="7C878E"/>
                </a:solidFill>
              </a:rPr>
              <a:pPr algn="r">
                <a:defRPr/>
              </a:pPr>
              <a:t>‹#›</a:t>
            </a:fld>
            <a:endParaRPr lang="en-US" altLang="x-none" sz="2700">
              <a:solidFill>
                <a:srgbClr val="7C878E"/>
              </a:solidFill>
            </a:endParaRPr>
          </a:p>
        </p:txBody>
      </p:sp>
    </p:spTree>
    <p:extLst>
      <p:ext uri="{BB962C8B-B14F-4D97-AF65-F5344CB8AC3E}">
        <p14:creationId xmlns:p14="http://schemas.microsoft.com/office/powerpoint/2010/main" val="3912069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Side Bar Blue One Column-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5CF12BFD-D918-5043-B1B6-D929E2FF0C53}"/>
              </a:ext>
            </a:extLst>
          </p:cNvPr>
          <p:cNvSpPr>
            <a:spLocks noGrp="1"/>
          </p:cNvSpPr>
          <p:nvPr>
            <p:ph type="body" sz="quarter" idx="12"/>
          </p:nvPr>
        </p:nvSpPr>
        <p:spPr>
          <a:xfrm>
            <a:off x="5143500" y="2057400"/>
            <a:ext cx="12339282" cy="6515100"/>
          </a:xfrm>
          <a:prstGeom prst="rect">
            <a:avLst/>
          </a:prstGeom>
        </p:spPr>
        <p:txBody>
          <a:bodyPr/>
          <a:lstStyle>
            <a:lvl1pPr>
              <a:defRPr sz="3600" b="0" i="0">
                <a:latin typeface="Arial" panose="020B0604020202020204" pitchFamily="34" charset="0"/>
                <a:ea typeface="Tahoma" charset="0"/>
                <a:cs typeface="Arial" panose="020B0604020202020204" pitchFamily="34" charset="0"/>
              </a:defRPr>
            </a:lvl1pPr>
            <a:lvl2pPr>
              <a:defRPr sz="3600" b="0" i="0">
                <a:latin typeface="Arial" panose="020B0604020202020204" pitchFamily="34" charset="0"/>
                <a:ea typeface="Tahoma" charset="0"/>
                <a:cs typeface="Arial" panose="020B0604020202020204" pitchFamily="34" charset="0"/>
              </a:defRPr>
            </a:lvl2pPr>
            <a:lvl3pPr>
              <a:defRPr sz="3600" b="0" i="0">
                <a:latin typeface="Arial" panose="020B0604020202020204" pitchFamily="34" charset="0"/>
                <a:ea typeface="Tahoma" charset="0"/>
                <a:cs typeface="Arial" panose="020B0604020202020204" pitchFamily="34" charset="0"/>
              </a:defRPr>
            </a:lvl3pPr>
            <a:lvl4pPr>
              <a:defRPr sz="3600" b="0" i="0">
                <a:latin typeface="Arial" panose="020B0604020202020204" pitchFamily="34" charset="0"/>
                <a:ea typeface="Tahoma" charset="0"/>
                <a:cs typeface="Arial" panose="020B0604020202020204" pitchFamily="34" charset="0"/>
              </a:defRPr>
            </a:lvl4pPr>
            <a:lvl5pPr>
              <a:defRPr sz="3600" b="0" i="0">
                <a:latin typeface="Arial" panose="020B0604020202020204" pitchFamily="34" charset="0"/>
                <a:ea typeface="Tahoma"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4F3F6DB7-CCBA-1148-BAD6-D8B4B9A8411D}"/>
              </a:ext>
            </a:extLst>
          </p:cNvPr>
          <p:cNvSpPr>
            <a:spLocks noGrp="1"/>
          </p:cNvSpPr>
          <p:nvPr>
            <p:ph type="title" hasCustomPrompt="1"/>
          </p:nvPr>
        </p:nvSpPr>
        <p:spPr>
          <a:xfrm>
            <a:off x="685800" y="571500"/>
            <a:ext cx="15544800" cy="1485900"/>
          </a:xfrm>
        </p:spPr>
        <p:txBody>
          <a:bodyPr/>
          <a:lstStyle>
            <a:lvl1pPr algn="l" defTabSz="1371545" rtl="0" eaLnBrk="1" latinLnBrk="0" hangingPunct="1">
              <a:spcBef>
                <a:spcPct val="0"/>
              </a:spcBef>
              <a:buNone/>
              <a:defRPr lang="en-US" sz="4200" b="1" i="0" kern="1200" dirty="0">
                <a:solidFill>
                  <a:schemeClr val="accent1"/>
                </a:solidFill>
                <a:latin typeface="Arial" panose="020B0604020202020204" pitchFamily="34" charset="0"/>
                <a:ea typeface="Tahoma" charset="0"/>
                <a:cs typeface="Arial" panose="020B0604020202020204" pitchFamily="34" charset="0"/>
              </a:defRPr>
            </a:lvl1pPr>
          </a:lstStyle>
          <a:p>
            <a:r>
              <a:rPr lang="en-US"/>
              <a:t>Click to Edit Master Title Style</a:t>
            </a:r>
          </a:p>
        </p:txBody>
      </p:sp>
      <p:sp>
        <p:nvSpPr>
          <p:cNvPr id="4" name="Text Placeholder 7">
            <a:extLst>
              <a:ext uri="{FF2B5EF4-FFF2-40B4-BE49-F238E27FC236}">
                <a16:creationId xmlns:a16="http://schemas.microsoft.com/office/drawing/2014/main" id="{052CC11D-CA61-5D4B-BBD1-DAD718F7FC91}"/>
              </a:ext>
            </a:extLst>
          </p:cNvPr>
          <p:cNvSpPr txBox="1">
            <a:spLocks/>
          </p:cNvSpPr>
          <p:nvPr userDrawn="1"/>
        </p:nvSpPr>
        <p:spPr>
          <a:xfrm>
            <a:off x="685800" y="2057400"/>
            <a:ext cx="4073652" cy="6515100"/>
          </a:xfrm>
          <a:prstGeom prst="rect">
            <a:avLst/>
          </a:prstGeom>
          <a:solidFill>
            <a:srgbClr val="407EC9"/>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r>
              <a:rPr lang="en-US" sz="2100">
                <a:latin typeface="Arial" pitchFamily="34" charset="0"/>
              </a:rPr>
              <a:t> </a:t>
            </a:r>
          </a:p>
        </p:txBody>
      </p:sp>
      <p:sp>
        <p:nvSpPr>
          <p:cNvPr id="3" name="Text Placeholder 2">
            <a:extLst>
              <a:ext uri="{FF2B5EF4-FFF2-40B4-BE49-F238E27FC236}">
                <a16:creationId xmlns:a16="http://schemas.microsoft.com/office/drawing/2014/main" id="{EDAAF76B-BF2E-AB49-B46A-F71AD6B8E24E}"/>
              </a:ext>
            </a:extLst>
          </p:cNvPr>
          <p:cNvSpPr>
            <a:spLocks noGrp="1"/>
          </p:cNvSpPr>
          <p:nvPr>
            <p:ph type="body" sz="quarter" idx="13"/>
          </p:nvPr>
        </p:nvSpPr>
        <p:spPr>
          <a:xfrm>
            <a:off x="685801" y="2057400"/>
            <a:ext cx="4074320" cy="6515100"/>
          </a:xfrm>
          <a:prstGeom prst="rect">
            <a:avLst/>
          </a:prstGeom>
        </p:spPr>
        <p:txBody>
          <a:bodyPr lIns="137160" tIns="137160" rIns="137160" bIns="137160"/>
          <a:lstStyle>
            <a:lvl1pPr marL="0" indent="0">
              <a:buFontTx/>
              <a:buNone/>
              <a:defRPr lang="en-US" sz="2100" kern="1200" dirty="0" smtClean="0">
                <a:solidFill>
                  <a:schemeClr val="bg1"/>
                </a:solidFill>
                <a:latin typeface="Arial" panose="020B0604020202020204" pitchFamily="34" charset="0"/>
                <a:ea typeface="ＭＳ Ｐゴシック" pitchFamily="8" charset="-128"/>
                <a:cs typeface="+mn-cs"/>
              </a:defRPr>
            </a:lvl1pPr>
            <a:lvl2pPr marL="519092" indent="0">
              <a:buFontTx/>
              <a:buNone/>
              <a:defRPr lang="en-US" sz="2100" kern="1200" dirty="0" smtClean="0">
                <a:solidFill>
                  <a:schemeClr val="bg1"/>
                </a:solidFill>
                <a:latin typeface="Arial" panose="020B0604020202020204" pitchFamily="34" charset="0"/>
                <a:ea typeface="ＭＳ Ｐゴシック" pitchFamily="8" charset="-128"/>
                <a:cs typeface="+mn-cs"/>
              </a:defRPr>
            </a:lvl2pPr>
            <a:lvl3pPr marL="1035801" indent="0">
              <a:buFontTx/>
              <a:buNone/>
              <a:defRPr lang="en-US" sz="2100" kern="1200" dirty="0" smtClean="0">
                <a:solidFill>
                  <a:schemeClr val="bg1"/>
                </a:solidFill>
                <a:latin typeface="Arial" panose="020B0604020202020204" pitchFamily="34" charset="0"/>
                <a:ea typeface="ＭＳ Ｐゴシック" pitchFamily="8" charset="-128"/>
                <a:cs typeface="+mn-cs"/>
              </a:defRPr>
            </a:lvl3pPr>
            <a:lvl4pPr marL="1545371" indent="0">
              <a:buFontTx/>
              <a:buNone/>
              <a:defRPr lang="en-US" sz="2100" kern="1200" dirty="0" smtClean="0">
                <a:solidFill>
                  <a:schemeClr val="bg1"/>
                </a:solidFill>
                <a:latin typeface="Arial" panose="020B0604020202020204" pitchFamily="34" charset="0"/>
                <a:ea typeface="ＭＳ Ｐゴシック" pitchFamily="8" charset="-128"/>
                <a:cs typeface="+mn-cs"/>
              </a:defRPr>
            </a:lvl4pPr>
            <a:lvl5pPr marL="2057318" indent="0">
              <a:buFontTx/>
              <a:buNone/>
              <a:defRPr lang="en-US" sz="2100" kern="1200" dirty="0">
                <a:solidFill>
                  <a:schemeClr val="bg1"/>
                </a:solidFill>
                <a:latin typeface="Arial" panose="020B0604020202020204" pitchFamily="34" charset="0"/>
                <a:ea typeface="ＭＳ Ｐゴシック" pitchFamily="8" charset="-128"/>
                <a:cs typeface="+mn-cs"/>
              </a:defRPr>
            </a:lvl5pPr>
          </a:lstStyle>
          <a:p>
            <a:pPr lvl="0"/>
            <a:r>
              <a:rPr lang="en-US"/>
              <a:t>Click to edit Master text styles</a:t>
            </a:r>
          </a:p>
        </p:txBody>
      </p:sp>
      <p:sp>
        <p:nvSpPr>
          <p:cNvPr id="8" name="Slide Number Placeholder 2">
            <a:extLst>
              <a:ext uri="{FF2B5EF4-FFF2-40B4-BE49-F238E27FC236}">
                <a16:creationId xmlns:a16="http://schemas.microsoft.com/office/drawing/2014/main" id="{F7F09F8F-D24B-DD45-AB1C-DC0D413DF13B}"/>
              </a:ext>
            </a:extLst>
          </p:cNvPr>
          <p:cNvSpPr txBox="1">
            <a:spLocks/>
          </p:cNvSpPr>
          <p:nvPr userDrawn="1"/>
        </p:nvSpPr>
        <p:spPr>
          <a:xfrm>
            <a:off x="15503979" y="9476511"/>
            <a:ext cx="2222418" cy="810489"/>
          </a:xfrm>
          <a:prstGeom prst="rect">
            <a:avLst/>
          </a:prstGeom>
        </p:spPr>
        <p:txBody>
          <a:bodyPr lIns="0" tIns="0" rIns="0" bIns="0"/>
          <a:lstStyle>
            <a:defPPr>
              <a:defRPr lang="en-US"/>
            </a:defPPr>
            <a:lvl1pPr algn="l" rtl="0" eaLnBrk="0" fontAlgn="base" hangingPunct="0">
              <a:spcBef>
                <a:spcPct val="0"/>
              </a:spcBef>
              <a:spcAft>
                <a:spcPct val="0"/>
              </a:spcAft>
              <a:defRPr sz="3077" b="0" i="0" kern="1200">
                <a:solidFill>
                  <a:schemeClr val="tx2">
                    <a:lumMod val="50000"/>
                    <a:lumOff val="50000"/>
                  </a:schemeClr>
                </a:solidFill>
                <a:latin typeface="Arial" panose="020B0604020202020204" pitchFamily="34" charset="0"/>
                <a:ea typeface="ＭＳ Ｐゴシック" pitchFamily="8" charset="-128"/>
                <a:cs typeface="Arial" panose="020B0604020202020204" pitchFamily="34" charset="0"/>
              </a:defRPr>
            </a:lvl1pPr>
            <a:lvl2pPr marL="586106"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2pPr>
            <a:lvl3pPr marL="1172215"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3pPr>
            <a:lvl4pPr marL="1758321"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4pPr>
            <a:lvl5pPr marL="2344428"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5pPr>
            <a:lvl6pPr marL="2930535" algn="l" defTabSz="1172215" rtl="0" eaLnBrk="1" latinLnBrk="0" hangingPunct="1">
              <a:defRPr sz="3077" kern="1200">
                <a:solidFill>
                  <a:schemeClr val="tx1"/>
                </a:solidFill>
                <a:latin typeface="Verdana" pitchFamily="34" charset="0"/>
                <a:ea typeface="ＭＳ Ｐゴシック" pitchFamily="8" charset="-128"/>
                <a:cs typeface="+mn-cs"/>
              </a:defRPr>
            </a:lvl6pPr>
            <a:lvl7pPr marL="3516641" algn="l" defTabSz="1172215" rtl="0" eaLnBrk="1" latinLnBrk="0" hangingPunct="1">
              <a:defRPr sz="3077" kern="1200">
                <a:solidFill>
                  <a:schemeClr val="tx1"/>
                </a:solidFill>
                <a:latin typeface="Verdana" pitchFamily="34" charset="0"/>
                <a:ea typeface="ＭＳ Ｐゴシック" pitchFamily="8" charset="-128"/>
                <a:cs typeface="+mn-cs"/>
              </a:defRPr>
            </a:lvl7pPr>
            <a:lvl8pPr marL="4102749" algn="l" defTabSz="1172215" rtl="0" eaLnBrk="1" latinLnBrk="0" hangingPunct="1">
              <a:defRPr sz="3077" kern="1200">
                <a:solidFill>
                  <a:schemeClr val="tx1"/>
                </a:solidFill>
                <a:latin typeface="Verdana" pitchFamily="34" charset="0"/>
                <a:ea typeface="ＭＳ Ｐゴシック" pitchFamily="8" charset="-128"/>
                <a:cs typeface="+mn-cs"/>
              </a:defRPr>
            </a:lvl8pPr>
            <a:lvl9pPr marL="4688856" algn="l" defTabSz="1172215" rtl="0" eaLnBrk="1" latinLnBrk="0" hangingPunct="1">
              <a:defRPr sz="3077" kern="1200">
                <a:solidFill>
                  <a:schemeClr val="tx1"/>
                </a:solidFill>
                <a:latin typeface="Verdana" pitchFamily="34" charset="0"/>
                <a:ea typeface="ＭＳ Ｐゴシック" pitchFamily="8" charset="-128"/>
                <a:cs typeface="+mn-cs"/>
              </a:defRPr>
            </a:lvl9pPr>
          </a:lstStyle>
          <a:p>
            <a:pPr algn="r">
              <a:defRPr/>
            </a:pPr>
            <a:fld id="{8B86BE9B-6A84-D346-A3E2-B269B149DB04}" type="slidenum">
              <a:rPr lang="en-US" altLang="x-none" sz="2700" smtClean="0">
                <a:solidFill>
                  <a:srgbClr val="7C878E"/>
                </a:solidFill>
              </a:rPr>
              <a:pPr algn="r">
                <a:defRPr/>
              </a:pPr>
              <a:t>‹#›</a:t>
            </a:fld>
            <a:endParaRPr lang="en-US" altLang="x-none" sz="2700">
              <a:solidFill>
                <a:srgbClr val="7C878E"/>
              </a:solidFill>
            </a:endParaRPr>
          </a:p>
        </p:txBody>
      </p:sp>
    </p:spTree>
    <p:extLst>
      <p:ext uri="{BB962C8B-B14F-4D97-AF65-F5344CB8AC3E}">
        <p14:creationId xmlns:p14="http://schemas.microsoft.com/office/powerpoint/2010/main" val="3950178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Side Bar Teal One Column-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5CF12BFD-D918-5043-B1B6-D929E2FF0C53}"/>
              </a:ext>
            </a:extLst>
          </p:cNvPr>
          <p:cNvSpPr>
            <a:spLocks noGrp="1"/>
          </p:cNvSpPr>
          <p:nvPr>
            <p:ph type="body" sz="quarter" idx="12"/>
          </p:nvPr>
        </p:nvSpPr>
        <p:spPr>
          <a:xfrm>
            <a:off x="5143500" y="2057400"/>
            <a:ext cx="12339282" cy="6515100"/>
          </a:xfrm>
          <a:prstGeom prst="rect">
            <a:avLst/>
          </a:prstGeom>
        </p:spPr>
        <p:txBody>
          <a:bodyPr/>
          <a:lstStyle>
            <a:lvl1pPr>
              <a:defRPr sz="3600" b="0" i="0">
                <a:latin typeface="Arial" panose="020B0604020202020204" pitchFamily="34" charset="0"/>
                <a:ea typeface="Tahoma" charset="0"/>
                <a:cs typeface="Arial" panose="020B0604020202020204" pitchFamily="34" charset="0"/>
              </a:defRPr>
            </a:lvl1pPr>
            <a:lvl2pPr>
              <a:defRPr sz="3600" b="0" i="0">
                <a:latin typeface="Arial" panose="020B0604020202020204" pitchFamily="34" charset="0"/>
                <a:ea typeface="Tahoma" charset="0"/>
                <a:cs typeface="Arial" panose="020B0604020202020204" pitchFamily="34" charset="0"/>
              </a:defRPr>
            </a:lvl2pPr>
            <a:lvl3pPr>
              <a:defRPr sz="3600" b="0" i="0">
                <a:latin typeface="Arial" panose="020B0604020202020204" pitchFamily="34" charset="0"/>
                <a:ea typeface="Tahoma" charset="0"/>
                <a:cs typeface="Arial" panose="020B0604020202020204" pitchFamily="34" charset="0"/>
              </a:defRPr>
            </a:lvl3pPr>
            <a:lvl4pPr>
              <a:defRPr sz="3600" b="0" i="0">
                <a:latin typeface="Arial" panose="020B0604020202020204" pitchFamily="34" charset="0"/>
                <a:ea typeface="Tahoma" charset="0"/>
                <a:cs typeface="Arial" panose="020B0604020202020204" pitchFamily="34" charset="0"/>
              </a:defRPr>
            </a:lvl4pPr>
            <a:lvl5pPr>
              <a:defRPr sz="3600" b="0" i="0">
                <a:latin typeface="Arial" panose="020B0604020202020204" pitchFamily="34" charset="0"/>
                <a:ea typeface="Tahoma"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4F3F6DB7-CCBA-1148-BAD6-D8B4B9A8411D}"/>
              </a:ext>
            </a:extLst>
          </p:cNvPr>
          <p:cNvSpPr>
            <a:spLocks noGrp="1"/>
          </p:cNvSpPr>
          <p:nvPr>
            <p:ph type="title" hasCustomPrompt="1"/>
          </p:nvPr>
        </p:nvSpPr>
        <p:spPr>
          <a:xfrm>
            <a:off x="685800" y="571500"/>
            <a:ext cx="15544800" cy="1485900"/>
          </a:xfrm>
        </p:spPr>
        <p:txBody>
          <a:bodyPr/>
          <a:lstStyle>
            <a:lvl1pPr algn="l" defTabSz="1371545" rtl="0" eaLnBrk="1" latinLnBrk="0" hangingPunct="1">
              <a:spcBef>
                <a:spcPct val="0"/>
              </a:spcBef>
              <a:buNone/>
              <a:defRPr lang="en-US" sz="4200" b="1" i="0" kern="1200" dirty="0">
                <a:solidFill>
                  <a:schemeClr val="accent1"/>
                </a:solidFill>
                <a:latin typeface="Arial" panose="020B0604020202020204" pitchFamily="34" charset="0"/>
                <a:ea typeface="Tahoma" charset="0"/>
                <a:cs typeface="Arial" panose="020B0604020202020204" pitchFamily="34" charset="0"/>
              </a:defRPr>
            </a:lvl1pPr>
          </a:lstStyle>
          <a:p>
            <a:r>
              <a:rPr lang="en-US"/>
              <a:t>Click to Edit Master Title Style</a:t>
            </a:r>
          </a:p>
        </p:txBody>
      </p:sp>
      <p:sp>
        <p:nvSpPr>
          <p:cNvPr id="4" name="Text Placeholder 7">
            <a:extLst>
              <a:ext uri="{FF2B5EF4-FFF2-40B4-BE49-F238E27FC236}">
                <a16:creationId xmlns:a16="http://schemas.microsoft.com/office/drawing/2014/main" id="{052CC11D-CA61-5D4B-BBD1-DAD718F7FC91}"/>
              </a:ext>
            </a:extLst>
          </p:cNvPr>
          <p:cNvSpPr txBox="1">
            <a:spLocks/>
          </p:cNvSpPr>
          <p:nvPr userDrawn="1"/>
        </p:nvSpPr>
        <p:spPr>
          <a:xfrm>
            <a:off x="685800" y="2057400"/>
            <a:ext cx="4073652" cy="6515100"/>
          </a:xfrm>
          <a:prstGeom prst="rect">
            <a:avLst/>
          </a:prstGeom>
          <a:solidFill>
            <a:srgbClr val="00677F"/>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r>
              <a:rPr lang="en-US" sz="2100">
                <a:latin typeface="Arial" pitchFamily="34" charset="0"/>
              </a:rPr>
              <a:t> </a:t>
            </a:r>
          </a:p>
        </p:txBody>
      </p:sp>
      <p:sp>
        <p:nvSpPr>
          <p:cNvPr id="3" name="Text Placeholder 2">
            <a:extLst>
              <a:ext uri="{FF2B5EF4-FFF2-40B4-BE49-F238E27FC236}">
                <a16:creationId xmlns:a16="http://schemas.microsoft.com/office/drawing/2014/main" id="{5296B2C9-334E-BB4F-98E5-F707E5432C80}"/>
              </a:ext>
            </a:extLst>
          </p:cNvPr>
          <p:cNvSpPr>
            <a:spLocks noGrp="1"/>
          </p:cNvSpPr>
          <p:nvPr>
            <p:ph type="body" sz="quarter" idx="13"/>
          </p:nvPr>
        </p:nvSpPr>
        <p:spPr>
          <a:xfrm>
            <a:off x="685801" y="2057400"/>
            <a:ext cx="4074320" cy="6515100"/>
          </a:xfrm>
          <a:prstGeom prst="rect">
            <a:avLst/>
          </a:prstGeom>
        </p:spPr>
        <p:txBody>
          <a:bodyPr lIns="137160" tIns="137160" rIns="137160" bIns="137160"/>
          <a:lstStyle>
            <a:lvl1pPr marL="0" indent="0">
              <a:buFontTx/>
              <a:buNone/>
              <a:defRPr lang="en-US" sz="2100" kern="1200" dirty="0" smtClean="0">
                <a:solidFill>
                  <a:schemeClr val="bg1"/>
                </a:solidFill>
                <a:latin typeface="Arial" panose="020B0604020202020204" pitchFamily="34" charset="0"/>
                <a:ea typeface="ＭＳ Ｐゴシック" pitchFamily="8" charset="-128"/>
                <a:cs typeface="+mn-cs"/>
              </a:defRPr>
            </a:lvl1pPr>
            <a:lvl2pPr marL="519092" indent="0">
              <a:buFontTx/>
              <a:buNone/>
              <a:defRPr lang="en-US" sz="2100" kern="1200" dirty="0" smtClean="0">
                <a:solidFill>
                  <a:schemeClr val="bg1"/>
                </a:solidFill>
                <a:latin typeface="Arial" panose="020B0604020202020204" pitchFamily="34" charset="0"/>
                <a:ea typeface="ＭＳ Ｐゴシック" pitchFamily="8" charset="-128"/>
                <a:cs typeface="+mn-cs"/>
              </a:defRPr>
            </a:lvl2pPr>
            <a:lvl3pPr marL="1035801" indent="0">
              <a:buFontTx/>
              <a:buNone/>
              <a:defRPr lang="en-US" sz="2100" kern="1200" dirty="0" smtClean="0">
                <a:solidFill>
                  <a:schemeClr val="bg1"/>
                </a:solidFill>
                <a:latin typeface="Arial" panose="020B0604020202020204" pitchFamily="34" charset="0"/>
                <a:ea typeface="ＭＳ Ｐゴシック" pitchFamily="8" charset="-128"/>
                <a:cs typeface="+mn-cs"/>
              </a:defRPr>
            </a:lvl3pPr>
            <a:lvl4pPr marL="1545371" indent="0">
              <a:buFontTx/>
              <a:buNone/>
              <a:defRPr lang="en-US" sz="2100" kern="1200" dirty="0" smtClean="0">
                <a:solidFill>
                  <a:schemeClr val="bg1"/>
                </a:solidFill>
                <a:latin typeface="Arial" panose="020B0604020202020204" pitchFamily="34" charset="0"/>
                <a:ea typeface="ＭＳ Ｐゴシック" pitchFamily="8" charset="-128"/>
                <a:cs typeface="+mn-cs"/>
              </a:defRPr>
            </a:lvl4pPr>
            <a:lvl5pPr marL="2057318" indent="0">
              <a:buFontTx/>
              <a:buNone/>
              <a:defRPr lang="en-US" sz="2100" kern="1200" dirty="0" smtClean="0">
                <a:solidFill>
                  <a:schemeClr val="bg1"/>
                </a:solidFill>
                <a:latin typeface="Arial" panose="020B0604020202020204" pitchFamily="34" charset="0"/>
                <a:ea typeface="ＭＳ Ｐゴシック" pitchFamily="8" charset="-128"/>
                <a:cs typeface="+mn-cs"/>
              </a:defRPr>
            </a:lvl5pPr>
          </a:lstStyle>
          <a:p>
            <a:pPr lvl="0"/>
            <a:r>
              <a:rPr lang="en-US"/>
              <a:t>Click to edit Master text styles</a:t>
            </a:r>
          </a:p>
        </p:txBody>
      </p:sp>
      <p:sp>
        <p:nvSpPr>
          <p:cNvPr id="8" name="Slide Number Placeholder 2">
            <a:extLst>
              <a:ext uri="{FF2B5EF4-FFF2-40B4-BE49-F238E27FC236}">
                <a16:creationId xmlns:a16="http://schemas.microsoft.com/office/drawing/2014/main" id="{D2FA0269-4862-B44D-91A9-64431C811717}"/>
              </a:ext>
            </a:extLst>
          </p:cNvPr>
          <p:cNvSpPr txBox="1">
            <a:spLocks/>
          </p:cNvSpPr>
          <p:nvPr userDrawn="1"/>
        </p:nvSpPr>
        <p:spPr>
          <a:xfrm>
            <a:off x="15503979" y="9476511"/>
            <a:ext cx="2222418" cy="810489"/>
          </a:xfrm>
          <a:prstGeom prst="rect">
            <a:avLst/>
          </a:prstGeom>
        </p:spPr>
        <p:txBody>
          <a:bodyPr lIns="0" tIns="0" rIns="0" bIns="0"/>
          <a:lstStyle>
            <a:defPPr>
              <a:defRPr lang="en-US"/>
            </a:defPPr>
            <a:lvl1pPr algn="l" rtl="0" eaLnBrk="0" fontAlgn="base" hangingPunct="0">
              <a:spcBef>
                <a:spcPct val="0"/>
              </a:spcBef>
              <a:spcAft>
                <a:spcPct val="0"/>
              </a:spcAft>
              <a:defRPr sz="3077" b="0" i="0" kern="1200">
                <a:solidFill>
                  <a:schemeClr val="tx2">
                    <a:lumMod val="50000"/>
                    <a:lumOff val="50000"/>
                  </a:schemeClr>
                </a:solidFill>
                <a:latin typeface="Arial" panose="020B0604020202020204" pitchFamily="34" charset="0"/>
                <a:ea typeface="ＭＳ Ｐゴシック" pitchFamily="8" charset="-128"/>
                <a:cs typeface="Arial" panose="020B0604020202020204" pitchFamily="34" charset="0"/>
              </a:defRPr>
            </a:lvl1pPr>
            <a:lvl2pPr marL="586106"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2pPr>
            <a:lvl3pPr marL="1172215"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3pPr>
            <a:lvl4pPr marL="1758321"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4pPr>
            <a:lvl5pPr marL="2344428"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5pPr>
            <a:lvl6pPr marL="2930535" algn="l" defTabSz="1172215" rtl="0" eaLnBrk="1" latinLnBrk="0" hangingPunct="1">
              <a:defRPr sz="3077" kern="1200">
                <a:solidFill>
                  <a:schemeClr val="tx1"/>
                </a:solidFill>
                <a:latin typeface="Verdana" pitchFamily="34" charset="0"/>
                <a:ea typeface="ＭＳ Ｐゴシック" pitchFamily="8" charset="-128"/>
                <a:cs typeface="+mn-cs"/>
              </a:defRPr>
            </a:lvl6pPr>
            <a:lvl7pPr marL="3516641" algn="l" defTabSz="1172215" rtl="0" eaLnBrk="1" latinLnBrk="0" hangingPunct="1">
              <a:defRPr sz="3077" kern="1200">
                <a:solidFill>
                  <a:schemeClr val="tx1"/>
                </a:solidFill>
                <a:latin typeface="Verdana" pitchFamily="34" charset="0"/>
                <a:ea typeface="ＭＳ Ｐゴシック" pitchFamily="8" charset="-128"/>
                <a:cs typeface="+mn-cs"/>
              </a:defRPr>
            </a:lvl7pPr>
            <a:lvl8pPr marL="4102749" algn="l" defTabSz="1172215" rtl="0" eaLnBrk="1" latinLnBrk="0" hangingPunct="1">
              <a:defRPr sz="3077" kern="1200">
                <a:solidFill>
                  <a:schemeClr val="tx1"/>
                </a:solidFill>
                <a:latin typeface="Verdana" pitchFamily="34" charset="0"/>
                <a:ea typeface="ＭＳ Ｐゴシック" pitchFamily="8" charset="-128"/>
                <a:cs typeface="+mn-cs"/>
              </a:defRPr>
            </a:lvl8pPr>
            <a:lvl9pPr marL="4688856" algn="l" defTabSz="1172215" rtl="0" eaLnBrk="1" latinLnBrk="0" hangingPunct="1">
              <a:defRPr sz="3077" kern="1200">
                <a:solidFill>
                  <a:schemeClr val="tx1"/>
                </a:solidFill>
                <a:latin typeface="Verdana" pitchFamily="34" charset="0"/>
                <a:ea typeface="ＭＳ Ｐゴシック" pitchFamily="8" charset="-128"/>
                <a:cs typeface="+mn-cs"/>
              </a:defRPr>
            </a:lvl9pPr>
          </a:lstStyle>
          <a:p>
            <a:pPr algn="r">
              <a:defRPr/>
            </a:pPr>
            <a:fld id="{8B86BE9B-6A84-D346-A3E2-B269B149DB04}" type="slidenum">
              <a:rPr lang="en-US" altLang="x-none" sz="2700" smtClean="0">
                <a:solidFill>
                  <a:srgbClr val="7C878E"/>
                </a:solidFill>
              </a:rPr>
              <a:pPr algn="r">
                <a:defRPr/>
              </a:pPr>
              <a:t>‹#›</a:t>
            </a:fld>
            <a:endParaRPr lang="en-US" altLang="x-none" sz="2700">
              <a:solidFill>
                <a:srgbClr val="7C878E"/>
              </a:solidFill>
            </a:endParaRPr>
          </a:p>
        </p:txBody>
      </p:sp>
    </p:spTree>
    <p:extLst>
      <p:ext uri="{BB962C8B-B14F-4D97-AF65-F5344CB8AC3E}">
        <p14:creationId xmlns:p14="http://schemas.microsoft.com/office/powerpoint/2010/main" val="755391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Side Bar Purple One Column-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5CF12BFD-D918-5043-B1B6-D929E2FF0C53}"/>
              </a:ext>
            </a:extLst>
          </p:cNvPr>
          <p:cNvSpPr>
            <a:spLocks noGrp="1"/>
          </p:cNvSpPr>
          <p:nvPr>
            <p:ph type="body" sz="quarter" idx="12"/>
          </p:nvPr>
        </p:nvSpPr>
        <p:spPr>
          <a:xfrm>
            <a:off x="5143500" y="2057400"/>
            <a:ext cx="12339282" cy="6515100"/>
          </a:xfrm>
          <a:prstGeom prst="rect">
            <a:avLst/>
          </a:prstGeom>
        </p:spPr>
        <p:txBody>
          <a:bodyPr/>
          <a:lstStyle>
            <a:lvl1pPr>
              <a:defRPr sz="3600" b="0" i="0">
                <a:latin typeface="Arial" panose="020B0604020202020204" pitchFamily="34" charset="0"/>
                <a:ea typeface="Tahoma" charset="0"/>
                <a:cs typeface="Arial" panose="020B0604020202020204" pitchFamily="34" charset="0"/>
              </a:defRPr>
            </a:lvl1pPr>
            <a:lvl2pPr>
              <a:defRPr sz="3600" b="0" i="0">
                <a:latin typeface="Arial" panose="020B0604020202020204" pitchFamily="34" charset="0"/>
                <a:ea typeface="Tahoma" charset="0"/>
                <a:cs typeface="Arial" panose="020B0604020202020204" pitchFamily="34" charset="0"/>
              </a:defRPr>
            </a:lvl2pPr>
            <a:lvl3pPr>
              <a:defRPr sz="3600" b="0" i="0">
                <a:latin typeface="Arial" panose="020B0604020202020204" pitchFamily="34" charset="0"/>
                <a:ea typeface="Tahoma" charset="0"/>
                <a:cs typeface="Arial" panose="020B0604020202020204" pitchFamily="34" charset="0"/>
              </a:defRPr>
            </a:lvl3pPr>
            <a:lvl4pPr>
              <a:defRPr sz="3600" b="0" i="0">
                <a:latin typeface="Arial" panose="020B0604020202020204" pitchFamily="34" charset="0"/>
                <a:ea typeface="Tahoma" charset="0"/>
                <a:cs typeface="Arial" panose="020B0604020202020204" pitchFamily="34" charset="0"/>
              </a:defRPr>
            </a:lvl4pPr>
            <a:lvl5pPr>
              <a:defRPr sz="3600" b="0" i="0">
                <a:latin typeface="Arial" panose="020B0604020202020204" pitchFamily="34" charset="0"/>
                <a:ea typeface="Tahoma"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4F3F6DB7-CCBA-1148-BAD6-D8B4B9A8411D}"/>
              </a:ext>
            </a:extLst>
          </p:cNvPr>
          <p:cNvSpPr>
            <a:spLocks noGrp="1"/>
          </p:cNvSpPr>
          <p:nvPr>
            <p:ph type="title" hasCustomPrompt="1"/>
          </p:nvPr>
        </p:nvSpPr>
        <p:spPr>
          <a:xfrm>
            <a:off x="685800" y="571500"/>
            <a:ext cx="15544800" cy="1485900"/>
          </a:xfrm>
        </p:spPr>
        <p:txBody>
          <a:bodyPr/>
          <a:lstStyle>
            <a:lvl1pPr algn="l" defTabSz="1371545" rtl="0" eaLnBrk="1" latinLnBrk="0" hangingPunct="1">
              <a:spcBef>
                <a:spcPct val="0"/>
              </a:spcBef>
              <a:buNone/>
              <a:defRPr lang="en-US" sz="4200" b="1" i="0" kern="1200" dirty="0">
                <a:solidFill>
                  <a:schemeClr val="accent1"/>
                </a:solidFill>
                <a:latin typeface="Arial" panose="020B0604020202020204" pitchFamily="34" charset="0"/>
                <a:ea typeface="Tahoma" charset="0"/>
                <a:cs typeface="Arial" panose="020B0604020202020204" pitchFamily="34" charset="0"/>
              </a:defRPr>
            </a:lvl1pPr>
          </a:lstStyle>
          <a:p>
            <a:r>
              <a:rPr lang="en-US"/>
              <a:t>Click to Edit Master Title Style</a:t>
            </a:r>
          </a:p>
        </p:txBody>
      </p:sp>
      <p:sp>
        <p:nvSpPr>
          <p:cNvPr id="4" name="Text Placeholder 7">
            <a:extLst>
              <a:ext uri="{FF2B5EF4-FFF2-40B4-BE49-F238E27FC236}">
                <a16:creationId xmlns:a16="http://schemas.microsoft.com/office/drawing/2014/main" id="{052CC11D-CA61-5D4B-BBD1-DAD718F7FC91}"/>
              </a:ext>
            </a:extLst>
          </p:cNvPr>
          <p:cNvSpPr txBox="1">
            <a:spLocks/>
          </p:cNvSpPr>
          <p:nvPr userDrawn="1"/>
        </p:nvSpPr>
        <p:spPr>
          <a:xfrm>
            <a:off x="685800" y="2057400"/>
            <a:ext cx="4073652" cy="6515100"/>
          </a:xfrm>
          <a:prstGeom prst="rect">
            <a:avLst/>
          </a:prstGeom>
          <a:solidFill>
            <a:srgbClr val="7C2855"/>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r>
              <a:rPr lang="en-US" sz="2100">
                <a:latin typeface="Arial" pitchFamily="34" charset="0"/>
              </a:rPr>
              <a:t> </a:t>
            </a:r>
          </a:p>
        </p:txBody>
      </p:sp>
      <p:sp>
        <p:nvSpPr>
          <p:cNvPr id="3" name="Text Placeholder 2">
            <a:extLst>
              <a:ext uri="{FF2B5EF4-FFF2-40B4-BE49-F238E27FC236}">
                <a16:creationId xmlns:a16="http://schemas.microsoft.com/office/drawing/2014/main" id="{4989DCF1-5599-B246-A86D-243393199C5B}"/>
              </a:ext>
            </a:extLst>
          </p:cNvPr>
          <p:cNvSpPr>
            <a:spLocks noGrp="1"/>
          </p:cNvSpPr>
          <p:nvPr>
            <p:ph type="body" sz="quarter" idx="13"/>
          </p:nvPr>
        </p:nvSpPr>
        <p:spPr>
          <a:xfrm>
            <a:off x="685801" y="2057400"/>
            <a:ext cx="4074320" cy="6515100"/>
          </a:xfrm>
          <a:prstGeom prst="rect">
            <a:avLst/>
          </a:prstGeom>
        </p:spPr>
        <p:txBody>
          <a:bodyPr lIns="137160" tIns="137160" rIns="137160" bIns="137160"/>
          <a:lstStyle>
            <a:lvl1pPr marL="0" indent="0">
              <a:buFontTx/>
              <a:buNone/>
              <a:defRPr lang="en-US" sz="2100" kern="1200" dirty="0" smtClean="0">
                <a:solidFill>
                  <a:schemeClr val="bg1"/>
                </a:solidFill>
                <a:latin typeface="Arial" panose="020B0604020202020204" pitchFamily="34" charset="0"/>
                <a:ea typeface="ＭＳ Ｐゴシック" pitchFamily="8" charset="-128"/>
                <a:cs typeface="+mn-cs"/>
              </a:defRPr>
            </a:lvl1pPr>
            <a:lvl2pPr marL="519092" indent="0">
              <a:buFontTx/>
              <a:buNone/>
              <a:defRPr lang="en-US" sz="2100" kern="1200" dirty="0" smtClean="0">
                <a:solidFill>
                  <a:schemeClr val="bg1"/>
                </a:solidFill>
                <a:latin typeface="Arial" panose="020B0604020202020204" pitchFamily="34" charset="0"/>
                <a:ea typeface="ＭＳ Ｐゴシック" pitchFamily="8" charset="-128"/>
                <a:cs typeface="+mn-cs"/>
              </a:defRPr>
            </a:lvl2pPr>
            <a:lvl3pPr marL="1035801" indent="0">
              <a:buFontTx/>
              <a:buNone/>
              <a:defRPr lang="en-US" sz="2100" kern="1200" dirty="0" smtClean="0">
                <a:solidFill>
                  <a:schemeClr val="bg1"/>
                </a:solidFill>
                <a:latin typeface="Arial" panose="020B0604020202020204" pitchFamily="34" charset="0"/>
                <a:ea typeface="ＭＳ Ｐゴシック" pitchFamily="8" charset="-128"/>
                <a:cs typeface="+mn-cs"/>
              </a:defRPr>
            </a:lvl3pPr>
            <a:lvl4pPr marL="1545371" indent="0">
              <a:buFontTx/>
              <a:buNone/>
              <a:defRPr lang="en-US" sz="2100" kern="1200" dirty="0" smtClean="0">
                <a:solidFill>
                  <a:schemeClr val="bg1"/>
                </a:solidFill>
                <a:latin typeface="Arial" panose="020B0604020202020204" pitchFamily="34" charset="0"/>
                <a:ea typeface="ＭＳ Ｐゴシック" pitchFamily="8" charset="-128"/>
                <a:cs typeface="+mn-cs"/>
              </a:defRPr>
            </a:lvl4pPr>
            <a:lvl5pPr marL="2057318" indent="0">
              <a:buFontTx/>
              <a:buNone/>
              <a:defRPr lang="en-US" sz="2100" kern="1200" dirty="0" smtClean="0">
                <a:solidFill>
                  <a:schemeClr val="bg1"/>
                </a:solidFill>
                <a:latin typeface="Arial" panose="020B0604020202020204" pitchFamily="34" charset="0"/>
                <a:ea typeface="ＭＳ Ｐゴシック" pitchFamily="8" charset="-128"/>
                <a:cs typeface="+mn-cs"/>
              </a:defRPr>
            </a:lvl5pPr>
          </a:lstStyle>
          <a:p>
            <a:pPr lvl="0"/>
            <a:r>
              <a:rPr lang="en-US"/>
              <a:t>Click to edit Master text style</a:t>
            </a:r>
          </a:p>
        </p:txBody>
      </p:sp>
      <p:sp>
        <p:nvSpPr>
          <p:cNvPr id="8" name="Slide Number Placeholder 2">
            <a:extLst>
              <a:ext uri="{FF2B5EF4-FFF2-40B4-BE49-F238E27FC236}">
                <a16:creationId xmlns:a16="http://schemas.microsoft.com/office/drawing/2014/main" id="{E36E25A0-A411-A14B-97EA-81BE8E0B279E}"/>
              </a:ext>
            </a:extLst>
          </p:cNvPr>
          <p:cNvSpPr txBox="1">
            <a:spLocks/>
          </p:cNvSpPr>
          <p:nvPr userDrawn="1"/>
        </p:nvSpPr>
        <p:spPr>
          <a:xfrm>
            <a:off x="15503979" y="9476511"/>
            <a:ext cx="2222418" cy="810489"/>
          </a:xfrm>
          <a:prstGeom prst="rect">
            <a:avLst/>
          </a:prstGeom>
        </p:spPr>
        <p:txBody>
          <a:bodyPr lIns="0" tIns="0" rIns="0" bIns="0"/>
          <a:lstStyle>
            <a:defPPr>
              <a:defRPr lang="en-US"/>
            </a:defPPr>
            <a:lvl1pPr algn="l" rtl="0" eaLnBrk="0" fontAlgn="base" hangingPunct="0">
              <a:spcBef>
                <a:spcPct val="0"/>
              </a:spcBef>
              <a:spcAft>
                <a:spcPct val="0"/>
              </a:spcAft>
              <a:defRPr sz="3077" b="0" i="0" kern="1200">
                <a:solidFill>
                  <a:schemeClr val="tx2">
                    <a:lumMod val="50000"/>
                    <a:lumOff val="50000"/>
                  </a:schemeClr>
                </a:solidFill>
                <a:latin typeface="Arial" panose="020B0604020202020204" pitchFamily="34" charset="0"/>
                <a:ea typeface="ＭＳ Ｐゴシック" pitchFamily="8" charset="-128"/>
                <a:cs typeface="Arial" panose="020B0604020202020204" pitchFamily="34" charset="0"/>
              </a:defRPr>
            </a:lvl1pPr>
            <a:lvl2pPr marL="586106"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2pPr>
            <a:lvl3pPr marL="1172215"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3pPr>
            <a:lvl4pPr marL="1758321"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4pPr>
            <a:lvl5pPr marL="2344428"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5pPr>
            <a:lvl6pPr marL="2930535" algn="l" defTabSz="1172215" rtl="0" eaLnBrk="1" latinLnBrk="0" hangingPunct="1">
              <a:defRPr sz="3077" kern="1200">
                <a:solidFill>
                  <a:schemeClr val="tx1"/>
                </a:solidFill>
                <a:latin typeface="Verdana" pitchFamily="34" charset="0"/>
                <a:ea typeface="ＭＳ Ｐゴシック" pitchFamily="8" charset="-128"/>
                <a:cs typeface="+mn-cs"/>
              </a:defRPr>
            </a:lvl6pPr>
            <a:lvl7pPr marL="3516641" algn="l" defTabSz="1172215" rtl="0" eaLnBrk="1" latinLnBrk="0" hangingPunct="1">
              <a:defRPr sz="3077" kern="1200">
                <a:solidFill>
                  <a:schemeClr val="tx1"/>
                </a:solidFill>
                <a:latin typeface="Verdana" pitchFamily="34" charset="0"/>
                <a:ea typeface="ＭＳ Ｐゴシック" pitchFamily="8" charset="-128"/>
                <a:cs typeface="+mn-cs"/>
              </a:defRPr>
            </a:lvl7pPr>
            <a:lvl8pPr marL="4102749" algn="l" defTabSz="1172215" rtl="0" eaLnBrk="1" latinLnBrk="0" hangingPunct="1">
              <a:defRPr sz="3077" kern="1200">
                <a:solidFill>
                  <a:schemeClr val="tx1"/>
                </a:solidFill>
                <a:latin typeface="Verdana" pitchFamily="34" charset="0"/>
                <a:ea typeface="ＭＳ Ｐゴシック" pitchFamily="8" charset="-128"/>
                <a:cs typeface="+mn-cs"/>
              </a:defRPr>
            </a:lvl8pPr>
            <a:lvl9pPr marL="4688856" algn="l" defTabSz="1172215" rtl="0" eaLnBrk="1" latinLnBrk="0" hangingPunct="1">
              <a:defRPr sz="3077" kern="1200">
                <a:solidFill>
                  <a:schemeClr val="tx1"/>
                </a:solidFill>
                <a:latin typeface="Verdana" pitchFamily="34" charset="0"/>
                <a:ea typeface="ＭＳ Ｐゴシック" pitchFamily="8" charset="-128"/>
                <a:cs typeface="+mn-cs"/>
              </a:defRPr>
            </a:lvl9pPr>
          </a:lstStyle>
          <a:p>
            <a:pPr algn="r">
              <a:defRPr/>
            </a:pPr>
            <a:fld id="{8B86BE9B-6A84-D346-A3E2-B269B149DB04}" type="slidenum">
              <a:rPr lang="en-US" altLang="x-none" sz="2700" smtClean="0">
                <a:solidFill>
                  <a:srgbClr val="7C878E"/>
                </a:solidFill>
              </a:rPr>
              <a:pPr algn="r">
                <a:defRPr/>
              </a:pPr>
              <a:t>‹#›</a:t>
            </a:fld>
            <a:endParaRPr lang="en-US" altLang="x-none" sz="2700">
              <a:solidFill>
                <a:srgbClr val="7C878E"/>
              </a:solidFill>
            </a:endParaRPr>
          </a:p>
        </p:txBody>
      </p:sp>
    </p:spTree>
    <p:extLst>
      <p:ext uri="{BB962C8B-B14F-4D97-AF65-F5344CB8AC3E}">
        <p14:creationId xmlns:p14="http://schemas.microsoft.com/office/powerpoint/2010/main" val="1460822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Chart-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44D74279-F7D2-6041-9810-B07B24B35413}"/>
              </a:ext>
            </a:extLst>
          </p:cNvPr>
          <p:cNvCxnSpPr>
            <a:cxnSpLocks/>
          </p:cNvCxnSpPr>
          <p:nvPr userDrawn="1"/>
        </p:nvCxnSpPr>
        <p:spPr>
          <a:xfrm>
            <a:off x="11315700" y="2840538"/>
            <a:ext cx="0" cy="4937760"/>
          </a:xfrm>
          <a:prstGeom prst="line">
            <a:avLst/>
          </a:prstGeom>
          <a:ln w="9525">
            <a:solidFill>
              <a:schemeClr val="tx2">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9" name="Text Placeholder 6">
            <a:extLst>
              <a:ext uri="{FF2B5EF4-FFF2-40B4-BE49-F238E27FC236}">
                <a16:creationId xmlns:a16="http://schemas.microsoft.com/office/drawing/2014/main" id="{E9015BBC-F91A-F649-B7A9-A863FCEC1BD1}"/>
              </a:ext>
            </a:extLst>
          </p:cNvPr>
          <p:cNvSpPr>
            <a:spLocks noGrp="1"/>
          </p:cNvSpPr>
          <p:nvPr>
            <p:ph type="body" sz="quarter" idx="14"/>
          </p:nvPr>
        </p:nvSpPr>
        <p:spPr>
          <a:xfrm>
            <a:off x="11654027" y="2859857"/>
            <a:ext cx="5829300" cy="1042416"/>
          </a:xfrm>
          <a:prstGeom prst="rect">
            <a:avLst/>
          </a:prstGeom>
        </p:spPr>
        <p:txBody>
          <a:bodyPr anchor="ctr" anchorCtr="0"/>
          <a:lstStyle>
            <a:lvl1pPr marL="0" indent="0">
              <a:buNone/>
              <a:defRPr sz="2400" b="1" i="0">
                <a:solidFill>
                  <a:schemeClr val="tx2">
                    <a:lumMod val="50000"/>
                    <a:lumOff val="50000"/>
                  </a:schemeClr>
                </a:solidFill>
                <a:latin typeface="Arial" panose="020B0604020202020204" pitchFamily="34" charset="0"/>
                <a:cs typeface="Arial" panose="020B0604020202020204" pitchFamily="34" charset="0"/>
              </a:defRPr>
            </a:lvl1pPr>
            <a:lvl2pPr marL="252402" indent="-240498">
              <a:buFont typeface="Arial" pitchFamily="34" charset="0"/>
              <a:buChar char="•"/>
              <a:defRPr sz="2100" b="0" i="0">
                <a:latin typeface="Arial" panose="020B0604020202020204" pitchFamily="34" charset="0"/>
                <a:cs typeface="Arial" panose="020B0604020202020204" pitchFamily="34" charset="0"/>
              </a:defRPr>
            </a:lvl2pPr>
            <a:lvl3pPr marL="1035801" indent="0">
              <a:buNone/>
              <a:defRPr sz="2100"/>
            </a:lvl3pPr>
            <a:lvl4pPr marL="1545371" indent="0">
              <a:buNone/>
              <a:defRPr sz="2100"/>
            </a:lvl4pPr>
            <a:lvl5pPr marL="2057318" indent="0">
              <a:buNone/>
              <a:defRPr sz="2100"/>
            </a:lvl5pPr>
          </a:lstStyle>
          <a:p>
            <a:pPr lvl="0"/>
            <a:r>
              <a:rPr lang="en-US"/>
              <a:t>Click to edit Master text styles</a:t>
            </a:r>
          </a:p>
        </p:txBody>
      </p:sp>
      <p:sp>
        <p:nvSpPr>
          <p:cNvPr id="10" name="Text Placeholder 3">
            <a:extLst>
              <a:ext uri="{FF2B5EF4-FFF2-40B4-BE49-F238E27FC236}">
                <a16:creationId xmlns:a16="http://schemas.microsoft.com/office/drawing/2014/main" id="{F408CD60-2CB1-F34A-A175-2B635B941084}"/>
              </a:ext>
            </a:extLst>
          </p:cNvPr>
          <p:cNvSpPr>
            <a:spLocks noGrp="1"/>
          </p:cNvSpPr>
          <p:nvPr>
            <p:ph type="body" sz="quarter" idx="15" hasCustomPrompt="1"/>
          </p:nvPr>
        </p:nvSpPr>
        <p:spPr>
          <a:xfrm>
            <a:off x="685801" y="8229600"/>
            <a:ext cx="16791992" cy="571500"/>
          </a:xfrm>
          <a:prstGeom prst="rect">
            <a:avLst/>
          </a:prstGeom>
        </p:spPr>
        <p:txBody>
          <a:bodyPr/>
          <a:lstStyle>
            <a:lvl1pPr marL="0" indent="0">
              <a:buFontTx/>
              <a:buNone/>
              <a:defRPr sz="1500" b="0" i="0">
                <a:latin typeface="Arial" panose="020B0604020202020204" pitchFamily="34" charset="0"/>
                <a:cs typeface="Arial" panose="020B0604020202020204" pitchFamily="34" charset="0"/>
              </a:defRPr>
            </a:lvl1pPr>
            <a:lvl2pPr marL="519092" indent="0">
              <a:buFontTx/>
              <a:buNone/>
              <a:defRPr sz="1800"/>
            </a:lvl2pPr>
            <a:lvl3pPr marL="1035801" indent="0">
              <a:buFontTx/>
              <a:buNone/>
              <a:defRPr sz="1800"/>
            </a:lvl3pPr>
            <a:lvl4pPr marL="1545371" indent="0">
              <a:buFontTx/>
              <a:buNone/>
              <a:defRPr sz="1800"/>
            </a:lvl4pPr>
            <a:lvl5pPr marL="2057318" indent="0">
              <a:buFontTx/>
              <a:buNone/>
              <a:defRPr sz="1800"/>
            </a:lvl5pPr>
          </a:lstStyle>
          <a:p>
            <a:pPr lvl="0"/>
            <a:r>
              <a:rPr lang="en-US"/>
              <a:t>Click to edit footnote</a:t>
            </a:r>
          </a:p>
        </p:txBody>
      </p:sp>
      <p:sp>
        <p:nvSpPr>
          <p:cNvPr id="5" name="Text Placeholder 4">
            <a:extLst>
              <a:ext uri="{FF2B5EF4-FFF2-40B4-BE49-F238E27FC236}">
                <a16:creationId xmlns:a16="http://schemas.microsoft.com/office/drawing/2014/main" id="{4B7A5B7A-BE81-C544-8D04-64EC4FD0C2FD}"/>
              </a:ext>
            </a:extLst>
          </p:cNvPr>
          <p:cNvSpPr>
            <a:spLocks noGrp="1"/>
          </p:cNvSpPr>
          <p:nvPr>
            <p:ph type="body" sz="quarter" idx="18"/>
          </p:nvPr>
        </p:nvSpPr>
        <p:spPr>
          <a:xfrm>
            <a:off x="11653838" y="4001575"/>
            <a:ext cx="5824538" cy="3740840"/>
          </a:xfrm>
          <a:prstGeom prst="rect">
            <a:avLst/>
          </a:prstGeom>
        </p:spPr>
        <p:txBody>
          <a:bodyPr/>
          <a:lstStyle>
            <a:lvl1pPr marL="347649" indent="-347649">
              <a:defRPr lang="en-US" sz="1800">
                <a:solidFill>
                  <a:schemeClr val="tx1"/>
                </a:solidFill>
                <a:latin typeface="Arial" panose="020B0604020202020204" pitchFamily="34" charset="0"/>
                <a:ea typeface="Tahoma" charset="0"/>
                <a:cs typeface="Arial" panose="020B0604020202020204" pitchFamily="34" charset="0"/>
              </a:defRPr>
            </a:lvl1pPr>
            <a:lvl2pPr marL="347649" indent="-347649">
              <a:defRPr/>
            </a:lvl2pPr>
            <a:lvl3pPr marL="347649" indent="-347649">
              <a:defRPr/>
            </a:lvl3pPr>
            <a:lvl4pPr marL="347649" indent="-347649">
              <a:defRPr/>
            </a:lvl4pPr>
            <a:lvl5pPr marL="347649" indent="-347649">
              <a:defRPr/>
            </a:lvl5pPr>
          </a:lstStyle>
          <a:p>
            <a:pPr marL="347649" lvl="0" indent="-347649" algn="l" rtl="0" eaLnBrk="1" fontAlgn="base" hangingPunct="1">
              <a:lnSpc>
                <a:spcPct val="110000"/>
              </a:lnSpc>
              <a:spcBef>
                <a:spcPct val="20000"/>
              </a:spcBef>
              <a:spcAft>
                <a:spcPts val="300"/>
              </a:spcAft>
              <a:buFont typeface="Times" pitchFamily="-48" charset="0"/>
              <a:buChar char="•"/>
            </a:pPr>
            <a:r>
              <a:rPr lang="en-US"/>
              <a:t>Click to edit Master text styles</a:t>
            </a:r>
          </a:p>
          <a:p>
            <a:pPr marL="347649" lvl="0" indent="-347649" algn="l" rtl="0" eaLnBrk="1" fontAlgn="base" hangingPunct="1">
              <a:lnSpc>
                <a:spcPct val="110000"/>
              </a:lnSpc>
              <a:spcBef>
                <a:spcPct val="20000"/>
              </a:spcBef>
              <a:spcAft>
                <a:spcPts val="300"/>
              </a:spcAft>
              <a:buFont typeface="Times" pitchFamily="-48" charset="0"/>
              <a:buChar char="•"/>
            </a:pPr>
            <a:r>
              <a:rPr lang="en-US"/>
              <a:t>Second level</a:t>
            </a:r>
          </a:p>
          <a:p>
            <a:pPr marL="347649" lvl="0" indent="-347649" algn="l" rtl="0" eaLnBrk="1" fontAlgn="base" hangingPunct="1">
              <a:lnSpc>
                <a:spcPct val="110000"/>
              </a:lnSpc>
              <a:spcBef>
                <a:spcPct val="20000"/>
              </a:spcBef>
              <a:spcAft>
                <a:spcPts val="300"/>
              </a:spcAft>
              <a:buFont typeface="Times" pitchFamily="-48" charset="0"/>
              <a:buChar char="•"/>
            </a:pPr>
            <a:r>
              <a:rPr lang="en-US"/>
              <a:t>Third level</a:t>
            </a:r>
          </a:p>
          <a:p>
            <a:pPr marL="347649" lvl="0" indent="-347649" algn="l" rtl="0" eaLnBrk="1" fontAlgn="base" hangingPunct="1">
              <a:lnSpc>
                <a:spcPct val="110000"/>
              </a:lnSpc>
              <a:spcBef>
                <a:spcPct val="20000"/>
              </a:spcBef>
              <a:spcAft>
                <a:spcPts val="300"/>
              </a:spcAft>
              <a:buFont typeface="Times" pitchFamily="-48" charset="0"/>
              <a:buChar char="•"/>
            </a:pPr>
            <a:r>
              <a:rPr lang="en-US"/>
              <a:t>Fourth level</a:t>
            </a:r>
          </a:p>
          <a:p>
            <a:pPr marL="347649" lvl="0" indent="-347649" algn="l" rtl="0" eaLnBrk="1" fontAlgn="base" hangingPunct="1">
              <a:lnSpc>
                <a:spcPct val="110000"/>
              </a:lnSpc>
              <a:spcBef>
                <a:spcPct val="20000"/>
              </a:spcBef>
              <a:spcAft>
                <a:spcPts val="300"/>
              </a:spcAft>
              <a:buFont typeface="Times" pitchFamily="-48" charset="0"/>
              <a:buChar char="•"/>
            </a:pPr>
            <a:r>
              <a:rPr lang="en-US"/>
              <a:t>Fifth level</a:t>
            </a:r>
          </a:p>
        </p:txBody>
      </p:sp>
      <p:sp>
        <p:nvSpPr>
          <p:cNvPr id="2" name="Title 1">
            <a:extLst>
              <a:ext uri="{FF2B5EF4-FFF2-40B4-BE49-F238E27FC236}">
                <a16:creationId xmlns:a16="http://schemas.microsoft.com/office/drawing/2014/main" id="{54329A63-D426-674D-8C24-411F42C65A2C}"/>
              </a:ext>
            </a:extLst>
          </p:cNvPr>
          <p:cNvSpPr>
            <a:spLocks noGrp="1"/>
          </p:cNvSpPr>
          <p:nvPr>
            <p:ph type="title" hasCustomPrompt="1"/>
          </p:nvPr>
        </p:nvSpPr>
        <p:spPr>
          <a:xfrm>
            <a:off x="685800" y="571500"/>
            <a:ext cx="15544800" cy="1485900"/>
          </a:xfrm>
        </p:spPr>
        <p:txBody>
          <a:bodyPr/>
          <a:lstStyle>
            <a:lvl1pPr algn="l" defTabSz="1371545" rtl="0" eaLnBrk="1" latinLnBrk="0" hangingPunct="1">
              <a:spcBef>
                <a:spcPct val="0"/>
              </a:spcBef>
              <a:buNone/>
              <a:defRPr lang="en-US" sz="4200" b="1" i="0" kern="1200" dirty="0">
                <a:solidFill>
                  <a:schemeClr val="accent1"/>
                </a:solidFill>
                <a:latin typeface="Arial" panose="020B0604020202020204" pitchFamily="34" charset="0"/>
                <a:ea typeface="Tahoma" charset="0"/>
                <a:cs typeface="Arial" panose="020B0604020202020204" pitchFamily="34" charset="0"/>
              </a:defRPr>
            </a:lvl1pPr>
          </a:lstStyle>
          <a:p>
            <a:r>
              <a:rPr lang="en-US"/>
              <a:t>Click to Edit Master Title Style</a:t>
            </a:r>
          </a:p>
        </p:txBody>
      </p:sp>
      <p:sp>
        <p:nvSpPr>
          <p:cNvPr id="11" name="Chart Placeholder 10">
            <a:extLst>
              <a:ext uri="{FF2B5EF4-FFF2-40B4-BE49-F238E27FC236}">
                <a16:creationId xmlns:a16="http://schemas.microsoft.com/office/drawing/2014/main" id="{C550DCB0-21B5-4C48-B0B6-683DC295928D}"/>
              </a:ext>
            </a:extLst>
          </p:cNvPr>
          <p:cNvSpPr>
            <a:spLocks noGrp="1"/>
          </p:cNvSpPr>
          <p:nvPr>
            <p:ph type="chart" sz="quarter" idx="19"/>
          </p:nvPr>
        </p:nvSpPr>
        <p:spPr>
          <a:xfrm>
            <a:off x="685802" y="2859856"/>
            <a:ext cx="10287000" cy="4906691"/>
          </a:xfrm>
          <a:prstGeom prst="rect">
            <a:avLst/>
          </a:prstGeom>
        </p:spPr>
        <p:txBody>
          <a:bodyPr/>
          <a:lstStyle>
            <a:lvl1pPr marL="0" indent="0">
              <a:buFontTx/>
              <a:buNone/>
              <a:defRPr sz="2700" b="1">
                <a:solidFill>
                  <a:srgbClr val="333F48"/>
                </a:solidFill>
                <a:latin typeface="+mn-lt"/>
              </a:defRPr>
            </a:lvl1pPr>
          </a:lstStyle>
          <a:p>
            <a:endParaRPr lang="en-US"/>
          </a:p>
        </p:txBody>
      </p:sp>
      <p:sp>
        <p:nvSpPr>
          <p:cNvPr id="8" name="Slide Number Placeholder 2">
            <a:extLst>
              <a:ext uri="{FF2B5EF4-FFF2-40B4-BE49-F238E27FC236}">
                <a16:creationId xmlns:a16="http://schemas.microsoft.com/office/drawing/2014/main" id="{2C9D097E-83DA-2349-948C-3E27D7C519C7}"/>
              </a:ext>
            </a:extLst>
          </p:cNvPr>
          <p:cNvSpPr txBox="1">
            <a:spLocks/>
          </p:cNvSpPr>
          <p:nvPr userDrawn="1"/>
        </p:nvSpPr>
        <p:spPr>
          <a:xfrm>
            <a:off x="15503979" y="9476511"/>
            <a:ext cx="2222418" cy="810489"/>
          </a:xfrm>
          <a:prstGeom prst="rect">
            <a:avLst/>
          </a:prstGeom>
        </p:spPr>
        <p:txBody>
          <a:bodyPr lIns="0" tIns="0" rIns="0" bIns="0"/>
          <a:lstStyle>
            <a:defPPr>
              <a:defRPr lang="en-US"/>
            </a:defPPr>
            <a:lvl1pPr algn="l" rtl="0" eaLnBrk="0" fontAlgn="base" hangingPunct="0">
              <a:spcBef>
                <a:spcPct val="0"/>
              </a:spcBef>
              <a:spcAft>
                <a:spcPct val="0"/>
              </a:spcAft>
              <a:defRPr sz="3077" b="0" i="0" kern="1200">
                <a:solidFill>
                  <a:schemeClr val="tx2">
                    <a:lumMod val="50000"/>
                    <a:lumOff val="50000"/>
                  </a:schemeClr>
                </a:solidFill>
                <a:latin typeface="Arial" panose="020B0604020202020204" pitchFamily="34" charset="0"/>
                <a:ea typeface="ＭＳ Ｐゴシック" pitchFamily="8" charset="-128"/>
                <a:cs typeface="Arial" panose="020B0604020202020204" pitchFamily="34" charset="0"/>
              </a:defRPr>
            </a:lvl1pPr>
            <a:lvl2pPr marL="586106"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2pPr>
            <a:lvl3pPr marL="1172215"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3pPr>
            <a:lvl4pPr marL="1758321"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4pPr>
            <a:lvl5pPr marL="2344428"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5pPr>
            <a:lvl6pPr marL="2930535" algn="l" defTabSz="1172215" rtl="0" eaLnBrk="1" latinLnBrk="0" hangingPunct="1">
              <a:defRPr sz="3077" kern="1200">
                <a:solidFill>
                  <a:schemeClr val="tx1"/>
                </a:solidFill>
                <a:latin typeface="Verdana" pitchFamily="34" charset="0"/>
                <a:ea typeface="ＭＳ Ｐゴシック" pitchFamily="8" charset="-128"/>
                <a:cs typeface="+mn-cs"/>
              </a:defRPr>
            </a:lvl6pPr>
            <a:lvl7pPr marL="3516641" algn="l" defTabSz="1172215" rtl="0" eaLnBrk="1" latinLnBrk="0" hangingPunct="1">
              <a:defRPr sz="3077" kern="1200">
                <a:solidFill>
                  <a:schemeClr val="tx1"/>
                </a:solidFill>
                <a:latin typeface="Verdana" pitchFamily="34" charset="0"/>
                <a:ea typeface="ＭＳ Ｐゴシック" pitchFamily="8" charset="-128"/>
                <a:cs typeface="+mn-cs"/>
              </a:defRPr>
            </a:lvl7pPr>
            <a:lvl8pPr marL="4102749" algn="l" defTabSz="1172215" rtl="0" eaLnBrk="1" latinLnBrk="0" hangingPunct="1">
              <a:defRPr sz="3077" kern="1200">
                <a:solidFill>
                  <a:schemeClr val="tx1"/>
                </a:solidFill>
                <a:latin typeface="Verdana" pitchFamily="34" charset="0"/>
                <a:ea typeface="ＭＳ Ｐゴシック" pitchFamily="8" charset="-128"/>
                <a:cs typeface="+mn-cs"/>
              </a:defRPr>
            </a:lvl8pPr>
            <a:lvl9pPr marL="4688856" algn="l" defTabSz="1172215" rtl="0" eaLnBrk="1" latinLnBrk="0" hangingPunct="1">
              <a:defRPr sz="3077" kern="1200">
                <a:solidFill>
                  <a:schemeClr val="tx1"/>
                </a:solidFill>
                <a:latin typeface="Verdana" pitchFamily="34" charset="0"/>
                <a:ea typeface="ＭＳ Ｐゴシック" pitchFamily="8" charset="-128"/>
                <a:cs typeface="+mn-cs"/>
              </a:defRPr>
            </a:lvl9pPr>
          </a:lstStyle>
          <a:p>
            <a:pPr algn="r">
              <a:defRPr/>
            </a:pPr>
            <a:fld id="{8B86BE9B-6A84-D346-A3E2-B269B149DB04}" type="slidenum">
              <a:rPr lang="en-US" altLang="x-none" sz="2700" smtClean="0">
                <a:solidFill>
                  <a:srgbClr val="7C878E"/>
                </a:solidFill>
              </a:rPr>
              <a:pPr algn="r">
                <a:defRPr/>
              </a:pPr>
              <a:t>‹#›</a:t>
            </a:fld>
            <a:endParaRPr lang="en-US" altLang="x-none" sz="2700">
              <a:solidFill>
                <a:srgbClr val="7C878E"/>
              </a:solidFill>
            </a:endParaRPr>
          </a:p>
        </p:txBody>
      </p:sp>
    </p:spTree>
    <p:extLst>
      <p:ext uri="{BB962C8B-B14F-4D97-AF65-F5344CB8AC3E}">
        <p14:creationId xmlns:p14="http://schemas.microsoft.com/office/powerpoint/2010/main" val="220914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Table-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44D74279-F7D2-6041-9810-B07B24B35413}"/>
              </a:ext>
            </a:extLst>
          </p:cNvPr>
          <p:cNvCxnSpPr>
            <a:cxnSpLocks/>
          </p:cNvCxnSpPr>
          <p:nvPr userDrawn="1"/>
        </p:nvCxnSpPr>
        <p:spPr>
          <a:xfrm>
            <a:off x="11315700" y="2854931"/>
            <a:ext cx="0" cy="4937760"/>
          </a:xfrm>
          <a:prstGeom prst="line">
            <a:avLst/>
          </a:prstGeom>
          <a:ln w="9525">
            <a:solidFill>
              <a:schemeClr val="tx2">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9" name="Text Placeholder 6">
            <a:extLst>
              <a:ext uri="{FF2B5EF4-FFF2-40B4-BE49-F238E27FC236}">
                <a16:creationId xmlns:a16="http://schemas.microsoft.com/office/drawing/2014/main" id="{E9015BBC-F91A-F649-B7A9-A863FCEC1BD1}"/>
              </a:ext>
            </a:extLst>
          </p:cNvPr>
          <p:cNvSpPr>
            <a:spLocks noGrp="1"/>
          </p:cNvSpPr>
          <p:nvPr>
            <p:ph type="body" sz="quarter" idx="14"/>
          </p:nvPr>
        </p:nvSpPr>
        <p:spPr>
          <a:xfrm>
            <a:off x="11654027" y="2854932"/>
            <a:ext cx="5823798" cy="1043940"/>
          </a:xfrm>
          <a:prstGeom prst="rect">
            <a:avLst/>
          </a:prstGeom>
        </p:spPr>
        <p:txBody>
          <a:bodyPr anchor="ctr" anchorCtr="0"/>
          <a:lstStyle>
            <a:lvl1pPr marL="0" indent="0">
              <a:buNone/>
              <a:defRPr sz="2400" b="1" i="0">
                <a:solidFill>
                  <a:schemeClr val="tx2">
                    <a:lumMod val="50000"/>
                    <a:lumOff val="50000"/>
                  </a:schemeClr>
                </a:solidFill>
                <a:latin typeface="Arial" panose="020B0604020202020204" pitchFamily="34" charset="0"/>
                <a:cs typeface="Arial" panose="020B0604020202020204" pitchFamily="34" charset="0"/>
              </a:defRPr>
            </a:lvl1pPr>
            <a:lvl2pPr marL="252402" indent="-240498">
              <a:buFont typeface="Arial" pitchFamily="34" charset="0"/>
              <a:buChar char="•"/>
              <a:defRPr sz="2100" b="0" i="0">
                <a:latin typeface="Arial" panose="020B0604020202020204" pitchFamily="34" charset="0"/>
                <a:cs typeface="Arial" panose="020B0604020202020204" pitchFamily="34" charset="0"/>
              </a:defRPr>
            </a:lvl2pPr>
            <a:lvl3pPr marL="1035801" indent="0">
              <a:buNone/>
              <a:defRPr sz="2100"/>
            </a:lvl3pPr>
            <a:lvl4pPr marL="1545371" indent="0">
              <a:buNone/>
              <a:defRPr sz="2100"/>
            </a:lvl4pPr>
            <a:lvl5pPr marL="2057318" indent="0">
              <a:buNone/>
              <a:defRPr sz="2100"/>
            </a:lvl5pPr>
          </a:lstStyle>
          <a:p>
            <a:pPr lvl="0"/>
            <a:r>
              <a:rPr lang="en-US"/>
              <a:t>Click to edit Master text styles</a:t>
            </a:r>
          </a:p>
        </p:txBody>
      </p:sp>
      <p:sp>
        <p:nvSpPr>
          <p:cNvPr id="10" name="Text Placeholder 3">
            <a:extLst>
              <a:ext uri="{FF2B5EF4-FFF2-40B4-BE49-F238E27FC236}">
                <a16:creationId xmlns:a16="http://schemas.microsoft.com/office/drawing/2014/main" id="{F408CD60-2CB1-F34A-A175-2B635B941084}"/>
              </a:ext>
            </a:extLst>
          </p:cNvPr>
          <p:cNvSpPr>
            <a:spLocks noGrp="1"/>
          </p:cNvSpPr>
          <p:nvPr>
            <p:ph type="body" sz="quarter" idx="15" hasCustomPrompt="1"/>
          </p:nvPr>
        </p:nvSpPr>
        <p:spPr>
          <a:xfrm>
            <a:off x="685802" y="8229600"/>
            <a:ext cx="16791990" cy="571500"/>
          </a:xfrm>
          <a:prstGeom prst="rect">
            <a:avLst/>
          </a:prstGeom>
        </p:spPr>
        <p:txBody>
          <a:bodyPr/>
          <a:lstStyle>
            <a:lvl1pPr marL="0" indent="0">
              <a:buFontTx/>
              <a:buNone/>
              <a:defRPr sz="1500" b="0" i="0">
                <a:latin typeface="Arial" panose="020B0604020202020204" pitchFamily="34" charset="0"/>
                <a:cs typeface="Arial" panose="020B0604020202020204" pitchFamily="34" charset="0"/>
              </a:defRPr>
            </a:lvl1pPr>
            <a:lvl2pPr marL="519092" indent="0">
              <a:buFontTx/>
              <a:buNone/>
              <a:defRPr sz="1800"/>
            </a:lvl2pPr>
            <a:lvl3pPr marL="1035801" indent="0">
              <a:buFontTx/>
              <a:buNone/>
              <a:defRPr sz="1800"/>
            </a:lvl3pPr>
            <a:lvl4pPr marL="1545371" indent="0">
              <a:buFontTx/>
              <a:buNone/>
              <a:defRPr sz="1800"/>
            </a:lvl4pPr>
            <a:lvl5pPr marL="2057318" indent="0">
              <a:buFontTx/>
              <a:buNone/>
              <a:defRPr sz="1800"/>
            </a:lvl5pPr>
          </a:lstStyle>
          <a:p>
            <a:pPr lvl="0"/>
            <a:r>
              <a:rPr lang="en-US"/>
              <a:t>Click to edit footnote</a:t>
            </a:r>
          </a:p>
        </p:txBody>
      </p:sp>
      <p:sp>
        <p:nvSpPr>
          <p:cNvPr id="12" name="Title 1">
            <a:extLst>
              <a:ext uri="{FF2B5EF4-FFF2-40B4-BE49-F238E27FC236}">
                <a16:creationId xmlns:a16="http://schemas.microsoft.com/office/drawing/2014/main" id="{C6C23014-7349-B341-95B7-9B3D1DD486D1}"/>
              </a:ext>
            </a:extLst>
          </p:cNvPr>
          <p:cNvSpPr>
            <a:spLocks noGrp="1"/>
          </p:cNvSpPr>
          <p:nvPr>
            <p:ph type="title" hasCustomPrompt="1"/>
          </p:nvPr>
        </p:nvSpPr>
        <p:spPr>
          <a:xfrm>
            <a:off x="685802" y="576072"/>
            <a:ext cx="15553941" cy="1481328"/>
          </a:xfrm>
        </p:spPr>
        <p:txBody>
          <a:bodyPr/>
          <a:lstStyle>
            <a:lvl1pPr algn="l" defTabSz="1371545" rtl="0" eaLnBrk="1" latinLnBrk="0" hangingPunct="1">
              <a:spcBef>
                <a:spcPct val="0"/>
              </a:spcBef>
              <a:buNone/>
              <a:defRPr lang="en-US" sz="4200" b="1" i="0" kern="1200" dirty="0">
                <a:solidFill>
                  <a:schemeClr val="accent1"/>
                </a:solidFill>
                <a:latin typeface="Arial" panose="020B0604020202020204" pitchFamily="34" charset="0"/>
                <a:ea typeface="Tahoma" charset="0"/>
                <a:cs typeface="Arial" panose="020B0604020202020204"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98C9524F-54AA-4847-BA6E-27A038A2922D}"/>
              </a:ext>
            </a:extLst>
          </p:cNvPr>
          <p:cNvSpPr>
            <a:spLocks noGrp="1"/>
          </p:cNvSpPr>
          <p:nvPr>
            <p:ph type="body" sz="quarter" idx="18"/>
          </p:nvPr>
        </p:nvSpPr>
        <p:spPr>
          <a:xfrm>
            <a:off x="11653838" y="3995362"/>
            <a:ext cx="5824538" cy="3740417"/>
          </a:xfrm>
          <a:prstGeom prst="rect">
            <a:avLst/>
          </a:prstGeom>
        </p:spPr>
        <p:txBody>
          <a:bodyPr/>
          <a:lstStyle>
            <a:lvl1pPr marL="347649" indent="-347649">
              <a:defRPr lang="en-US" sz="1800">
                <a:solidFill>
                  <a:schemeClr val="tx1"/>
                </a:solidFill>
                <a:latin typeface="Arial" panose="020B0604020202020204" pitchFamily="34" charset="0"/>
                <a:ea typeface="Tahoma" charset="0"/>
                <a:cs typeface="Arial" panose="020B0604020202020204" pitchFamily="34" charset="0"/>
              </a:defRPr>
            </a:lvl1pPr>
            <a:lvl2pPr marL="347649" indent="-347649">
              <a:defRPr/>
            </a:lvl2pPr>
            <a:lvl3pPr marL="347649" indent="-347649">
              <a:defRPr/>
            </a:lvl3pPr>
            <a:lvl4pPr marL="347649" indent="-347649">
              <a:defRPr/>
            </a:lvl4pPr>
            <a:lvl5pPr marL="347649" indent="-347649">
              <a:defRPr/>
            </a:lvl5pPr>
          </a:lstStyle>
          <a:p>
            <a:pPr marL="347649" lvl="0" indent="-347649" algn="l" rtl="0" eaLnBrk="1" fontAlgn="base" hangingPunct="1">
              <a:lnSpc>
                <a:spcPct val="110000"/>
              </a:lnSpc>
              <a:spcBef>
                <a:spcPct val="20000"/>
              </a:spcBef>
              <a:spcAft>
                <a:spcPts val="300"/>
              </a:spcAft>
              <a:buFont typeface="Times" pitchFamily="-48" charset="0"/>
              <a:buChar char="•"/>
            </a:pPr>
            <a:r>
              <a:rPr lang="en-US"/>
              <a:t>Click to edit Master text styles</a:t>
            </a:r>
          </a:p>
          <a:p>
            <a:pPr marL="347649" lvl="0" indent="-347649" algn="l" rtl="0" eaLnBrk="1" fontAlgn="base" hangingPunct="1">
              <a:lnSpc>
                <a:spcPct val="110000"/>
              </a:lnSpc>
              <a:spcBef>
                <a:spcPct val="20000"/>
              </a:spcBef>
              <a:spcAft>
                <a:spcPts val="300"/>
              </a:spcAft>
              <a:buFont typeface="Times" pitchFamily="-48" charset="0"/>
              <a:buChar char="•"/>
            </a:pPr>
            <a:r>
              <a:rPr lang="en-US"/>
              <a:t>Second level</a:t>
            </a:r>
          </a:p>
          <a:p>
            <a:pPr marL="347649" lvl="0" indent="-347649" algn="l" rtl="0" eaLnBrk="1" fontAlgn="base" hangingPunct="1">
              <a:lnSpc>
                <a:spcPct val="110000"/>
              </a:lnSpc>
              <a:spcBef>
                <a:spcPct val="20000"/>
              </a:spcBef>
              <a:spcAft>
                <a:spcPts val="300"/>
              </a:spcAft>
              <a:buFont typeface="Times" pitchFamily="-48" charset="0"/>
              <a:buChar char="•"/>
            </a:pPr>
            <a:r>
              <a:rPr lang="en-US"/>
              <a:t>Third level</a:t>
            </a:r>
          </a:p>
          <a:p>
            <a:pPr marL="347649" lvl="0" indent="-347649" algn="l" rtl="0" eaLnBrk="1" fontAlgn="base" hangingPunct="1">
              <a:lnSpc>
                <a:spcPct val="110000"/>
              </a:lnSpc>
              <a:spcBef>
                <a:spcPct val="20000"/>
              </a:spcBef>
              <a:spcAft>
                <a:spcPts val="300"/>
              </a:spcAft>
              <a:buFont typeface="Times" pitchFamily="-48" charset="0"/>
              <a:buChar char="•"/>
            </a:pPr>
            <a:r>
              <a:rPr lang="en-US"/>
              <a:t>Fourth level</a:t>
            </a:r>
          </a:p>
          <a:p>
            <a:pPr marL="347649" lvl="0" indent="-347649" algn="l" rtl="0" eaLnBrk="1" fontAlgn="base" hangingPunct="1">
              <a:lnSpc>
                <a:spcPct val="110000"/>
              </a:lnSpc>
              <a:spcBef>
                <a:spcPct val="20000"/>
              </a:spcBef>
              <a:spcAft>
                <a:spcPts val="300"/>
              </a:spcAft>
              <a:buFont typeface="Times" pitchFamily="-48" charset="0"/>
              <a:buChar char="•"/>
            </a:pPr>
            <a:r>
              <a:rPr lang="en-US"/>
              <a:t>Fifth level</a:t>
            </a:r>
          </a:p>
        </p:txBody>
      </p:sp>
      <p:sp>
        <p:nvSpPr>
          <p:cNvPr id="3" name="Table Placeholder 2">
            <a:extLst>
              <a:ext uri="{FF2B5EF4-FFF2-40B4-BE49-F238E27FC236}">
                <a16:creationId xmlns:a16="http://schemas.microsoft.com/office/drawing/2014/main" id="{1E72071C-A8D0-B842-8BEA-DFBDE3EEB7A8}"/>
              </a:ext>
            </a:extLst>
          </p:cNvPr>
          <p:cNvSpPr>
            <a:spLocks noGrp="1"/>
          </p:cNvSpPr>
          <p:nvPr>
            <p:ph type="tbl" sz="quarter" idx="19"/>
          </p:nvPr>
        </p:nvSpPr>
        <p:spPr>
          <a:xfrm>
            <a:off x="685802" y="2876819"/>
            <a:ext cx="10287000" cy="4915872"/>
          </a:xfrm>
          <a:prstGeom prst="rect">
            <a:avLst/>
          </a:prstGeom>
        </p:spPr>
        <p:txBody>
          <a:bodyPr/>
          <a:lstStyle>
            <a:lvl1pPr marL="0" indent="0">
              <a:buFontTx/>
              <a:buNone/>
              <a:defRPr sz="2700" b="1">
                <a:solidFill>
                  <a:srgbClr val="333F48"/>
                </a:solidFill>
                <a:latin typeface="+mn-lt"/>
              </a:defRPr>
            </a:lvl1pPr>
          </a:lstStyle>
          <a:p>
            <a:endParaRPr lang="en-US"/>
          </a:p>
        </p:txBody>
      </p:sp>
      <p:sp>
        <p:nvSpPr>
          <p:cNvPr id="8" name="Slide Number Placeholder 2">
            <a:extLst>
              <a:ext uri="{FF2B5EF4-FFF2-40B4-BE49-F238E27FC236}">
                <a16:creationId xmlns:a16="http://schemas.microsoft.com/office/drawing/2014/main" id="{C5F9ED99-31CC-714A-ABCD-B59CEBB48A7A}"/>
              </a:ext>
            </a:extLst>
          </p:cNvPr>
          <p:cNvSpPr txBox="1">
            <a:spLocks/>
          </p:cNvSpPr>
          <p:nvPr userDrawn="1"/>
        </p:nvSpPr>
        <p:spPr>
          <a:xfrm>
            <a:off x="15503979" y="9476511"/>
            <a:ext cx="2222418" cy="810489"/>
          </a:xfrm>
          <a:prstGeom prst="rect">
            <a:avLst/>
          </a:prstGeom>
        </p:spPr>
        <p:txBody>
          <a:bodyPr lIns="0" tIns="0" rIns="0" bIns="0"/>
          <a:lstStyle>
            <a:defPPr>
              <a:defRPr lang="en-US"/>
            </a:defPPr>
            <a:lvl1pPr algn="l" rtl="0" eaLnBrk="0" fontAlgn="base" hangingPunct="0">
              <a:spcBef>
                <a:spcPct val="0"/>
              </a:spcBef>
              <a:spcAft>
                <a:spcPct val="0"/>
              </a:spcAft>
              <a:defRPr sz="3077" b="0" i="0" kern="1200">
                <a:solidFill>
                  <a:schemeClr val="tx2">
                    <a:lumMod val="50000"/>
                    <a:lumOff val="50000"/>
                  </a:schemeClr>
                </a:solidFill>
                <a:latin typeface="Arial" panose="020B0604020202020204" pitchFamily="34" charset="0"/>
                <a:ea typeface="ＭＳ Ｐゴシック" pitchFamily="8" charset="-128"/>
                <a:cs typeface="Arial" panose="020B0604020202020204" pitchFamily="34" charset="0"/>
              </a:defRPr>
            </a:lvl1pPr>
            <a:lvl2pPr marL="586106"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2pPr>
            <a:lvl3pPr marL="1172215"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3pPr>
            <a:lvl4pPr marL="1758321"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4pPr>
            <a:lvl5pPr marL="2344428"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5pPr>
            <a:lvl6pPr marL="2930535" algn="l" defTabSz="1172215" rtl="0" eaLnBrk="1" latinLnBrk="0" hangingPunct="1">
              <a:defRPr sz="3077" kern="1200">
                <a:solidFill>
                  <a:schemeClr val="tx1"/>
                </a:solidFill>
                <a:latin typeface="Verdana" pitchFamily="34" charset="0"/>
                <a:ea typeface="ＭＳ Ｐゴシック" pitchFamily="8" charset="-128"/>
                <a:cs typeface="+mn-cs"/>
              </a:defRPr>
            </a:lvl6pPr>
            <a:lvl7pPr marL="3516641" algn="l" defTabSz="1172215" rtl="0" eaLnBrk="1" latinLnBrk="0" hangingPunct="1">
              <a:defRPr sz="3077" kern="1200">
                <a:solidFill>
                  <a:schemeClr val="tx1"/>
                </a:solidFill>
                <a:latin typeface="Verdana" pitchFamily="34" charset="0"/>
                <a:ea typeface="ＭＳ Ｐゴシック" pitchFamily="8" charset="-128"/>
                <a:cs typeface="+mn-cs"/>
              </a:defRPr>
            </a:lvl7pPr>
            <a:lvl8pPr marL="4102749" algn="l" defTabSz="1172215" rtl="0" eaLnBrk="1" latinLnBrk="0" hangingPunct="1">
              <a:defRPr sz="3077" kern="1200">
                <a:solidFill>
                  <a:schemeClr val="tx1"/>
                </a:solidFill>
                <a:latin typeface="Verdana" pitchFamily="34" charset="0"/>
                <a:ea typeface="ＭＳ Ｐゴシック" pitchFamily="8" charset="-128"/>
                <a:cs typeface="+mn-cs"/>
              </a:defRPr>
            </a:lvl8pPr>
            <a:lvl9pPr marL="4688856" algn="l" defTabSz="1172215" rtl="0" eaLnBrk="1" latinLnBrk="0" hangingPunct="1">
              <a:defRPr sz="3077" kern="1200">
                <a:solidFill>
                  <a:schemeClr val="tx1"/>
                </a:solidFill>
                <a:latin typeface="Verdana" pitchFamily="34" charset="0"/>
                <a:ea typeface="ＭＳ Ｐゴシック" pitchFamily="8" charset="-128"/>
                <a:cs typeface="+mn-cs"/>
              </a:defRPr>
            </a:lvl9pPr>
          </a:lstStyle>
          <a:p>
            <a:pPr algn="r">
              <a:defRPr/>
            </a:pPr>
            <a:fld id="{8B86BE9B-6A84-D346-A3E2-B269B149DB04}" type="slidenum">
              <a:rPr lang="en-US" altLang="x-none" sz="2700" smtClean="0">
                <a:solidFill>
                  <a:srgbClr val="7C878E"/>
                </a:solidFill>
              </a:rPr>
              <a:pPr algn="r">
                <a:defRPr/>
              </a:pPr>
              <a:t>‹#›</a:t>
            </a:fld>
            <a:endParaRPr lang="en-US" altLang="x-none" sz="2700">
              <a:solidFill>
                <a:srgbClr val="7C878E"/>
              </a:solidFill>
            </a:endParaRPr>
          </a:p>
        </p:txBody>
      </p:sp>
    </p:spTree>
    <p:extLst>
      <p:ext uri="{BB962C8B-B14F-4D97-AF65-F5344CB8AC3E}">
        <p14:creationId xmlns:p14="http://schemas.microsoft.com/office/powerpoint/2010/main" val="188551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Table Full Width-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F408CD60-2CB1-F34A-A175-2B635B941084}"/>
              </a:ext>
            </a:extLst>
          </p:cNvPr>
          <p:cNvSpPr>
            <a:spLocks noGrp="1"/>
          </p:cNvSpPr>
          <p:nvPr>
            <p:ph type="body" sz="quarter" idx="15" hasCustomPrompt="1"/>
          </p:nvPr>
        </p:nvSpPr>
        <p:spPr>
          <a:xfrm>
            <a:off x="685801" y="8229600"/>
            <a:ext cx="16791992" cy="571500"/>
          </a:xfrm>
          <a:prstGeom prst="rect">
            <a:avLst/>
          </a:prstGeom>
        </p:spPr>
        <p:txBody>
          <a:bodyPr/>
          <a:lstStyle>
            <a:lvl1pPr marL="0" indent="0">
              <a:buFontTx/>
              <a:buNone/>
              <a:defRPr sz="1500" b="0" i="0">
                <a:latin typeface="Arial" panose="020B0604020202020204" pitchFamily="34" charset="0"/>
                <a:cs typeface="Arial" panose="020B0604020202020204" pitchFamily="34" charset="0"/>
              </a:defRPr>
            </a:lvl1pPr>
            <a:lvl2pPr marL="519092" indent="0">
              <a:buFontTx/>
              <a:buNone/>
              <a:defRPr sz="1800"/>
            </a:lvl2pPr>
            <a:lvl3pPr marL="1035801" indent="0">
              <a:buFontTx/>
              <a:buNone/>
              <a:defRPr sz="1800"/>
            </a:lvl3pPr>
            <a:lvl4pPr marL="1545371" indent="0">
              <a:buFontTx/>
              <a:buNone/>
              <a:defRPr sz="1800"/>
            </a:lvl4pPr>
            <a:lvl5pPr marL="2057318" indent="0">
              <a:buFontTx/>
              <a:buNone/>
              <a:defRPr sz="1800"/>
            </a:lvl5pPr>
          </a:lstStyle>
          <a:p>
            <a:pPr lvl="0"/>
            <a:r>
              <a:rPr lang="en-US"/>
              <a:t>Click to edit footnote</a:t>
            </a:r>
          </a:p>
        </p:txBody>
      </p:sp>
      <p:sp>
        <p:nvSpPr>
          <p:cNvPr id="12" name="Title 1">
            <a:extLst>
              <a:ext uri="{FF2B5EF4-FFF2-40B4-BE49-F238E27FC236}">
                <a16:creationId xmlns:a16="http://schemas.microsoft.com/office/drawing/2014/main" id="{C6C23014-7349-B341-95B7-9B3D1DD486D1}"/>
              </a:ext>
            </a:extLst>
          </p:cNvPr>
          <p:cNvSpPr>
            <a:spLocks noGrp="1"/>
          </p:cNvSpPr>
          <p:nvPr>
            <p:ph type="title" hasCustomPrompt="1"/>
          </p:nvPr>
        </p:nvSpPr>
        <p:spPr>
          <a:xfrm>
            <a:off x="685801" y="576073"/>
            <a:ext cx="15553943" cy="1429883"/>
          </a:xfrm>
        </p:spPr>
        <p:txBody>
          <a:bodyPr/>
          <a:lstStyle>
            <a:lvl1pPr algn="l" defTabSz="1371545" rtl="0" eaLnBrk="1" latinLnBrk="0" hangingPunct="1">
              <a:spcBef>
                <a:spcPct val="0"/>
              </a:spcBef>
              <a:buNone/>
              <a:defRPr lang="en-US" sz="4200" b="1" i="0" kern="1200" dirty="0">
                <a:solidFill>
                  <a:schemeClr val="accent1"/>
                </a:solidFill>
                <a:latin typeface="Arial" panose="020B0604020202020204" pitchFamily="34" charset="0"/>
                <a:ea typeface="Tahoma" charset="0"/>
                <a:cs typeface="Arial" panose="020B0604020202020204" pitchFamily="34" charset="0"/>
              </a:defRPr>
            </a:lvl1pPr>
          </a:lstStyle>
          <a:p>
            <a:r>
              <a:rPr lang="en-US"/>
              <a:t>Click to Edit Master Title Style</a:t>
            </a:r>
          </a:p>
        </p:txBody>
      </p:sp>
      <p:sp>
        <p:nvSpPr>
          <p:cNvPr id="3" name="Table Placeholder 2">
            <a:extLst>
              <a:ext uri="{FF2B5EF4-FFF2-40B4-BE49-F238E27FC236}">
                <a16:creationId xmlns:a16="http://schemas.microsoft.com/office/drawing/2014/main" id="{2061C4D9-75DA-8147-8397-EC4892BE0E07}"/>
              </a:ext>
            </a:extLst>
          </p:cNvPr>
          <p:cNvSpPr>
            <a:spLocks noGrp="1"/>
          </p:cNvSpPr>
          <p:nvPr>
            <p:ph type="tbl" sz="quarter" idx="16"/>
          </p:nvPr>
        </p:nvSpPr>
        <p:spPr>
          <a:xfrm>
            <a:off x="685800" y="2286000"/>
            <a:ext cx="16792575" cy="5715000"/>
          </a:xfrm>
          <a:prstGeom prst="rect">
            <a:avLst/>
          </a:prstGeom>
        </p:spPr>
        <p:txBody>
          <a:bodyPr/>
          <a:lstStyle>
            <a:lvl1pPr marL="0" indent="0">
              <a:buFontTx/>
              <a:buNone/>
              <a:defRPr sz="2700" b="1">
                <a:latin typeface="+mn-lt"/>
              </a:defRPr>
            </a:lvl1pPr>
          </a:lstStyle>
          <a:p>
            <a:endParaRPr lang="en-US"/>
          </a:p>
        </p:txBody>
      </p:sp>
      <p:sp>
        <p:nvSpPr>
          <p:cNvPr id="5" name="Slide Number Placeholder 2">
            <a:extLst>
              <a:ext uri="{FF2B5EF4-FFF2-40B4-BE49-F238E27FC236}">
                <a16:creationId xmlns:a16="http://schemas.microsoft.com/office/drawing/2014/main" id="{E2606E70-7652-9F4A-BC13-114B6D84E966}"/>
              </a:ext>
            </a:extLst>
          </p:cNvPr>
          <p:cNvSpPr txBox="1">
            <a:spLocks/>
          </p:cNvSpPr>
          <p:nvPr userDrawn="1"/>
        </p:nvSpPr>
        <p:spPr>
          <a:xfrm>
            <a:off x="15503979" y="9476511"/>
            <a:ext cx="2222418" cy="810489"/>
          </a:xfrm>
          <a:prstGeom prst="rect">
            <a:avLst/>
          </a:prstGeom>
        </p:spPr>
        <p:txBody>
          <a:bodyPr lIns="0" tIns="0" rIns="0" bIns="0"/>
          <a:lstStyle>
            <a:defPPr>
              <a:defRPr lang="en-US"/>
            </a:defPPr>
            <a:lvl1pPr algn="l" rtl="0" eaLnBrk="0" fontAlgn="base" hangingPunct="0">
              <a:spcBef>
                <a:spcPct val="0"/>
              </a:spcBef>
              <a:spcAft>
                <a:spcPct val="0"/>
              </a:spcAft>
              <a:defRPr sz="3077" b="0" i="0" kern="1200">
                <a:solidFill>
                  <a:schemeClr val="tx2">
                    <a:lumMod val="50000"/>
                    <a:lumOff val="50000"/>
                  </a:schemeClr>
                </a:solidFill>
                <a:latin typeface="Arial" panose="020B0604020202020204" pitchFamily="34" charset="0"/>
                <a:ea typeface="ＭＳ Ｐゴシック" pitchFamily="8" charset="-128"/>
                <a:cs typeface="Arial" panose="020B0604020202020204" pitchFamily="34" charset="0"/>
              </a:defRPr>
            </a:lvl1pPr>
            <a:lvl2pPr marL="586106"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2pPr>
            <a:lvl3pPr marL="1172215"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3pPr>
            <a:lvl4pPr marL="1758321"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4pPr>
            <a:lvl5pPr marL="2344428"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5pPr>
            <a:lvl6pPr marL="2930535" algn="l" defTabSz="1172215" rtl="0" eaLnBrk="1" latinLnBrk="0" hangingPunct="1">
              <a:defRPr sz="3077" kern="1200">
                <a:solidFill>
                  <a:schemeClr val="tx1"/>
                </a:solidFill>
                <a:latin typeface="Verdana" pitchFamily="34" charset="0"/>
                <a:ea typeface="ＭＳ Ｐゴシック" pitchFamily="8" charset="-128"/>
                <a:cs typeface="+mn-cs"/>
              </a:defRPr>
            </a:lvl6pPr>
            <a:lvl7pPr marL="3516641" algn="l" defTabSz="1172215" rtl="0" eaLnBrk="1" latinLnBrk="0" hangingPunct="1">
              <a:defRPr sz="3077" kern="1200">
                <a:solidFill>
                  <a:schemeClr val="tx1"/>
                </a:solidFill>
                <a:latin typeface="Verdana" pitchFamily="34" charset="0"/>
                <a:ea typeface="ＭＳ Ｐゴシック" pitchFamily="8" charset="-128"/>
                <a:cs typeface="+mn-cs"/>
              </a:defRPr>
            </a:lvl7pPr>
            <a:lvl8pPr marL="4102749" algn="l" defTabSz="1172215" rtl="0" eaLnBrk="1" latinLnBrk="0" hangingPunct="1">
              <a:defRPr sz="3077" kern="1200">
                <a:solidFill>
                  <a:schemeClr val="tx1"/>
                </a:solidFill>
                <a:latin typeface="Verdana" pitchFamily="34" charset="0"/>
                <a:ea typeface="ＭＳ Ｐゴシック" pitchFamily="8" charset="-128"/>
                <a:cs typeface="+mn-cs"/>
              </a:defRPr>
            </a:lvl8pPr>
            <a:lvl9pPr marL="4688856" algn="l" defTabSz="1172215" rtl="0" eaLnBrk="1" latinLnBrk="0" hangingPunct="1">
              <a:defRPr sz="3077" kern="1200">
                <a:solidFill>
                  <a:schemeClr val="tx1"/>
                </a:solidFill>
                <a:latin typeface="Verdana" pitchFamily="34" charset="0"/>
                <a:ea typeface="ＭＳ Ｐゴシック" pitchFamily="8" charset="-128"/>
                <a:cs typeface="+mn-cs"/>
              </a:defRPr>
            </a:lvl9pPr>
          </a:lstStyle>
          <a:p>
            <a:pPr algn="r">
              <a:defRPr/>
            </a:pPr>
            <a:fld id="{8B86BE9B-6A84-D346-A3E2-B269B149DB04}" type="slidenum">
              <a:rPr lang="en-US" altLang="x-none" sz="2700" smtClean="0">
                <a:solidFill>
                  <a:srgbClr val="7C878E"/>
                </a:solidFill>
              </a:rPr>
              <a:pPr algn="r">
                <a:defRPr/>
              </a:pPr>
              <a:t>‹#›</a:t>
            </a:fld>
            <a:endParaRPr lang="en-US" altLang="x-none" sz="2700">
              <a:solidFill>
                <a:srgbClr val="7C878E"/>
              </a:solidFill>
            </a:endParaRPr>
          </a:p>
        </p:txBody>
      </p:sp>
    </p:spTree>
    <p:extLst>
      <p:ext uri="{BB962C8B-B14F-4D97-AF65-F5344CB8AC3E}">
        <p14:creationId xmlns:p14="http://schemas.microsoft.com/office/powerpoint/2010/main" val="4110873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Chart Full Width-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F408CD60-2CB1-F34A-A175-2B635B941084}"/>
              </a:ext>
            </a:extLst>
          </p:cNvPr>
          <p:cNvSpPr>
            <a:spLocks noGrp="1"/>
          </p:cNvSpPr>
          <p:nvPr>
            <p:ph type="body" sz="quarter" idx="15" hasCustomPrompt="1"/>
          </p:nvPr>
        </p:nvSpPr>
        <p:spPr>
          <a:xfrm>
            <a:off x="685801" y="8229600"/>
            <a:ext cx="16791992" cy="571500"/>
          </a:xfrm>
          <a:prstGeom prst="rect">
            <a:avLst/>
          </a:prstGeom>
        </p:spPr>
        <p:txBody>
          <a:bodyPr/>
          <a:lstStyle>
            <a:lvl1pPr marL="0" indent="0">
              <a:buFontTx/>
              <a:buNone/>
              <a:defRPr sz="1500" b="0" i="0">
                <a:latin typeface="Arial" panose="020B0604020202020204" pitchFamily="34" charset="0"/>
                <a:cs typeface="Arial" panose="020B0604020202020204" pitchFamily="34" charset="0"/>
              </a:defRPr>
            </a:lvl1pPr>
            <a:lvl2pPr marL="519092" indent="0">
              <a:buFontTx/>
              <a:buNone/>
              <a:defRPr sz="1800"/>
            </a:lvl2pPr>
            <a:lvl3pPr marL="1035801" indent="0">
              <a:buFontTx/>
              <a:buNone/>
              <a:defRPr sz="1800"/>
            </a:lvl3pPr>
            <a:lvl4pPr marL="1545371" indent="0">
              <a:buFontTx/>
              <a:buNone/>
              <a:defRPr sz="1800"/>
            </a:lvl4pPr>
            <a:lvl5pPr marL="2057318" indent="0">
              <a:buFontTx/>
              <a:buNone/>
              <a:defRPr sz="1800"/>
            </a:lvl5pPr>
          </a:lstStyle>
          <a:p>
            <a:pPr lvl="0"/>
            <a:r>
              <a:rPr lang="en-US"/>
              <a:t>Click to edit footnote</a:t>
            </a:r>
          </a:p>
        </p:txBody>
      </p:sp>
      <p:sp>
        <p:nvSpPr>
          <p:cNvPr id="12" name="Title 1">
            <a:extLst>
              <a:ext uri="{FF2B5EF4-FFF2-40B4-BE49-F238E27FC236}">
                <a16:creationId xmlns:a16="http://schemas.microsoft.com/office/drawing/2014/main" id="{C6C23014-7349-B341-95B7-9B3D1DD486D1}"/>
              </a:ext>
            </a:extLst>
          </p:cNvPr>
          <p:cNvSpPr>
            <a:spLocks noGrp="1"/>
          </p:cNvSpPr>
          <p:nvPr>
            <p:ph type="title" hasCustomPrompt="1"/>
          </p:nvPr>
        </p:nvSpPr>
        <p:spPr>
          <a:xfrm>
            <a:off x="685801" y="576073"/>
            <a:ext cx="15553943" cy="1429883"/>
          </a:xfrm>
        </p:spPr>
        <p:txBody>
          <a:bodyPr/>
          <a:lstStyle>
            <a:lvl1pPr algn="l" defTabSz="1371545" rtl="0" eaLnBrk="1" latinLnBrk="0" hangingPunct="1">
              <a:spcBef>
                <a:spcPct val="0"/>
              </a:spcBef>
              <a:buNone/>
              <a:defRPr lang="en-US" sz="4200" b="1" i="0" kern="1200" dirty="0">
                <a:solidFill>
                  <a:schemeClr val="accent1"/>
                </a:solidFill>
                <a:latin typeface="Arial" panose="020B0604020202020204" pitchFamily="34" charset="0"/>
                <a:ea typeface="Tahoma" charset="0"/>
                <a:cs typeface="Arial" panose="020B0604020202020204" pitchFamily="34" charset="0"/>
              </a:defRPr>
            </a:lvl1pPr>
          </a:lstStyle>
          <a:p>
            <a:r>
              <a:rPr lang="en-US"/>
              <a:t>Click to Edit Master Title Style</a:t>
            </a:r>
          </a:p>
        </p:txBody>
      </p:sp>
      <p:sp>
        <p:nvSpPr>
          <p:cNvPr id="4" name="Chart Placeholder 3">
            <a:extLst>
              <a:ext uri="{FF2B5EF4-FFF2-40B4-BE49-F238E27FC236}">
                <a16:creationId xmlns:a16="http://schemas.microsoft.com/office/drawing/2014/main" id="{29C80FB6-C912-6840-BEF3-831B3F622A41}"/>
              </a:ext>
            </a:extLst>
          </p:cNvPr>
          <p:cNvSpPr>
            <a:spLocks noGrp="1"/>
          </p:cNvSpPr>
          <p:nvPr>
            <p:ph type="chart" sz="quarter" idx="16"/>
          </p:nvPr>
        </p:nvSpPr>
        <p:spPr>
          <a:xfrm>
            <a:off x="685800" y="2286000"/>
            <a:ext cx="16792575" cy="5715000"/>
          </a:xfrm>
          <a:prstGeom prst="rect">
            <a:avLst/>
          </a:prstGeom>
        </p:spPr>
        <p:txBody>
          <a:bodyPr/>
          <a:lstStyle>
            <a:lvl1pPr marL="0" indent="0">
              <a:buFontTx/>
              <a:buNone/>
              <a:defRPr sz="2700" b="1">
                <a:latin typeface="Arial" panose="020B0604020202020204" pitchFamily="34" charset="0"/>
                <a:cs typeface="Arial" panose="020B0604020202020204" pitchFamily="34" charset="0"/>
              </a:defRPr>
            </a:lvl1pPr>
          </a:lstStyle>
          <a:p>
            <a:endParaRPr lang="en-US"/>
          </a:p>
        </p:txBody>
      </p:sp>
      <p:sp>
        <p:nvSpPr>
          <p:cNvPr id="5" name="Slide Number Placeholder 2">
            <a:extLst>
              <a:ext uri="{FF2B5EF4-FFF2-40B4-BE49-F238E27FC236}">
                <a16:creationId xmlns:a16="http://schemas.microsoft.com/office/drawing/2014/main" id="{D9F3DB04-CE5E-C44B-9D5B-7C0719654D94}"/>
              </a:ext>
            </a:extLst>
          </p:cNvPr>
          <p:cNvSpPr txBox="1">
            <a:spLocks/>
          </p:cNvSpPr>
          <p:nvPr userDrawn="1"/>
        </p:nvSpPr>
        <p:spPr>
          <a:xfrm>
            <a:off x="15503979" y="9476511"/>
            <a:ext cx="2222418" cy="810489"/>
          </a:xfrm>
          <a:prstGeom prst="rect">
            <a:avLst/>
          </a:prstGeom>
        </p:spPr>
        <p:txBody>
          <a:bodyPr lIns="0" tIns="0" rIns="0" bIns="0"/>
          <a:lstStyle>
            <a:defPPr>
              <a:defRPr lang="en-US"/>
            </a:defPPr>
            <a:lvl1pPr algn="l" rtl="0" eaLnBrk="0" fontAlgn="base" hangingPunct="0">
              <a:spcBef>
                <a:spcPct val="0"/>
              </a:spcBef>
              <a:spcAft>
                <a:spcPct val="0"/>
              </a:spcAft>
              <a:defRPr sz="3077" b="0" i="0" kern="1200">
                <a:solidFill>
                  <a:schemeClr val="tx2">
                    <a:lumMod val="50000"/>
                    <a:lumOff val="50000"/>
                  </a:schemeClr>
                </a:solidFill>
                <a:latin typeface="Arial" panose="020B0604020202020204" pitchFamily="34" charset="0"/>
                <a:ea typeface="ＭＳ Ｐゴシック" pitchFamily="8" charset="-128"/>
                <a:cs typeface="Arial" panose="020B0604020202020204" pitchFamily="34" charset="0"/>
              </a:defRPr>
            </a:lvl1pPr>
            <a:lvl2pPr marL="586106"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2pPr>
            <a:lvl3pPr marL="1172215"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3pPr>
            <a:lvl4pPr marL="1758321"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4pPr>
            <a:lvl5pPr marL="2344428"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5pPr>
            <a:lvl6pPr marL="2930535" algn="l" defTabSz="1172215" rtl="0" eaLnBrk="1" latinLnBrk="0" hangingPunct="1">
              <a:defRPr sz="3077" kern="1200">
                <a:solidFill>
                  <a:schemeClr val="tx1"/>
                </a:solidFill>
                <a:latin typeface="Verdana" pitchFamily="34" charset="0"/>
                <a:ea typeface="ＭＳ Ｐゴシック" pitchFamily="8" charset="-128"/>
                <a:cs typeface="+mn-cs"/>
              </a:defRPr>
            </a:lvl6pPr>
            <a:lvl7pPr marL="3516641" algn="l" defTabSz="1172215" rtl="0" eaLnBrk="1" latinLnBrk="0" hangingPunct="1">
              <a:defRPr sz="3077" kern="1200">
                <a:solidFill>
                  <a:schemeClr val="tx1"/>
                </a:solidFill>
                <a:latin typeface="Verdana" pitchFamily="34" charset="0"/>
                <a:ea typeface="ＭＳ Ｐゴシック" pitchFamily="8" charset="-128"/>
                <a:cs typeface="+mn-cs"/>
              </a:defRPr>
            </a:lvl7pPr>
            <a:lvl8pPr marL="4102749" algn="l" defTabSz="1172215" rtl="0" eaLnBrk="1" latinLnBrk="0" hangingPunct="1">
              <a:defRPr sz="3077" kern="1200">
                <a:solidFill>
                  <a:schemeClr val="tx1"/>
                </a:solidFill>
                <a:latin typeface="Verdana" pitchFamily="34" charset="0"/>
                <a:ea typeface="ＭＳ Ｐゴシック" pitchFamily="8" charset="-128"/>
                <a:cs typeface="+mn-cs"/>
              </a:defRPr>
            </a:lvl8pPr>
            <a:lvl9pPr marL="4688856" algn="l" defTabSz="1172215" rtl="0" eaLnBrk="1" latinLnBrk="0" hangingPunct="1">
              <a:defRPr sz="3077" kern="1200">
                <a:solidFill>
                  <a:schemeClr val="tx1"/>
                </a:solidFill>
                <a:latin typeface="Verdana" pitchFamily="34" charset="0"/>
                <a:ea typeface="ＭＳ Ｐゴシック" pitchFamily="8" charset="-128"/>
                <a:cs typeface="+mn-cs"/>
              </a:defRPr>
            </a:lvl9pPr>
          </a:lstStyle>
          <a:p>
            <a:pPr algn="r">
              <a:defRPr/>
            </a:pPr>
            <a:fld id="{8B86BE9B-6A84-D346-A3E2-B269B149DB04}" type="slidenum">
              <a:rPr lang="en-US" altLang="x-none" sz="2700" smtClean="0">
                <a:solidFill>
                  <a:srgbClr val="7C878E"/>
                </a:solidFill>
              </a:rPr>
              <a:pPr algn="r">
                <a:defRPr/>
              </a:pPr>
              <a:t>‹#›</a:t>
            </a:fld>
            <a:endParaRPr lang="en-US" altLang="x-none" sz="2700">
              <a:solidFill>
                <a:srgbClr val="7C878E"/>
              </a:solidFill>
            </a:endParaRPr>
          </a:p>
        </p:txBody>
      </p:sp>
    </p:spTree>
    <p:extLst>
      <p:ext uri="{BB962C8B-B14F-4D97-AF65-F5344CB8AC3E}">
        <p14:creationId xmlns:p14="http://schemas.microsoft.com/office/powerpoint/2010/main" val="797286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Headline Only Full Width-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C6C23014-7349-B341-95B7-9B3D1DD486D1}"/>
              </a:ext>
            </a:extLst>
          </p:cNvPr>
          <p:cNvSpPr>
            <a:spLocks noGrp="1"/>
          </p:cNvSpPr>
          <p:nvPr>
            <p:ph type="title" hasCustomPrompt="1"/>
          </p:nvPr>
        </p:nvSpPr>
        <p:spPr>
          <a:xfrm>
            <a:off x="685801" y="576073"/>
            <a:ext cx="15553943" cy="1429883"/>
          </a:xfrm>
        </p:spPr>
        <p:txBody>
          <a:bodyPr/>
          <a:lstStyle>
            <a:lvl1pPr algn="l" defTabSz="1371545" rtl="0" eaLnBrk="1" latinLnBrk="0" hangingPunct="1">
              <a:spcBef>
                <a:spcPct val="0"/>
              </a:spcBef>
              <a:buNone/>
              <a:defRPr lang="en-US" sz="4200" b="1" i="0" kern="1200" dirty="0">
                <a:solidFill>
                  <a:schemeClr val="accent1"/>
                </a:solidFill>
                <a:latin typeface="Arial" panose="020B0604020202020204" pitchFamily="34" charset="0"/>
                <a:ea typeface="Tahoma" charset="0"/>
                <a:cs typeface="Arial" panose="020B06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A4713051-3BB4-2E44-A5EE-8730BCA8C9F9}"/>
              </a:ext>
            </a:extLst>
          </p:cNvPr>
          <p:cNvSpPr txBox="1">
            <a:spLocks/>
          </p:cNvSpPr>
          <p:nvPr userDrawn="1"/>
        </p:nvSpPr>
        <p:spPr>
          <a:xfrm>
            <a:off x="15503979" y="9476511"/>
            <a:ext cx="2222418" cy="810489"/>
          </a:xfrm>
          <a:prstGeom prst="rect">
            <a:avLst/>
          </a:prstGeom>
        </p:spPr>
        <p:txBody>
          <a:bodyPr lIns="0" tIns="0" rIns="0" bIns="0"/>
          <a:lstStyle>
            <a:defPPr>
              <a:defRPr lang="en-US"/>
            </a:defPPr>
            <a:lvl1pPr algn="l" rtl="0" eaLnBrk="0" fontAlgn="base" hangingPunct="0">
              <a:spcBef>
                <a:spcPct val="0"/>
              </a:spcBef>
              <a:spcAft>
                <a:spcPct val="0"/>
              </a:spcAft>
              <a:defRPr sz="3077" b="0" i="0" kern="1200">
                <a:solidFill>
                  <a:schemeClr val="tx2">
                    <a:lumMod val="50000"/>
                    <a:lumOff val="50000"/>
                  </a:schemeClr>
                </a:solidFill>
                <a:latin typeface="Arial" panose="020B0604020202020204" pitchFamily="34" charset="0"/>
                <a:ea typeface="ＭＳ Ｐゴシック" pitchFamily="8" charset="-128"/>
                <a:cs typeface="Arial" panose="020B0604020202020204" pitchFamily="34" charset="0"/>
              </a:defRPr>
            </a:lvl1pPr>
            <a:lvl2pPr marL="586106"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2pPr>
            <a:lvl3pPr marL="1172215"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3pPr>
            <a:lvl4pPr marL="1758321"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4pPr>
            <a:lvl5pPr marL="2344428"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5pPr>
            <a:lvl6pPr marL="2930535" algn="l" defTabSz="1172215" rtl="0" eaLnBrk="1" latinLnBrk="0" hangingPunct="1">
              <a:defRPr sz="3077" kern="1200">
                <a:solidFill>
                  <a:schemeClr val="tx1"/>
                </a:solidFill>
                <a:latin typeface="Verdana" pitchFamily="34" charset="0"/>
                <a:ea typeface="ＭＳ Ｐゴシック" pitchFamily="8" charset="-128"/>
                <a:cs typeface="+mn-cs"/>
              </a:defRPr>
            </a:lvl6pPr>
            <a:lvl7pPr marL="3516641" algn="l" defTabSz="1172215" rtl="0" eaLnBrk="1" latinLnBrk="0" hangingPunct="1">
              <a:defRPr sz="3077" kern="1200">
                <a:solidFill>
                  <a:schemeClr val="tx1"/>
                </a:solidFill>
                <a:latin typeface="Verdana" pitchFamily="34" charset="0"/>
                <a:ea typeface="ＭＳ Ｐゴシック" pitchFamily="8" charset="-128"/>
                <a:cs typeface="+mn-cs"/>
              </a:defRPr>
            </a:lvl7pPr>
            <a:lvl8pPr marL="4102749" algn="l" defTabSz="1172215" rtl="0" eaLnBrk="1" latinLnBrk="0" hangingPunct="1">
              <a:defRPr sz="3077" kern="1200">
                <a:solidFill>
                  <a:schemeClr val="tx1"/>
                </a:solidFill>
                <a:latin typeface="Verdana" pitchFamily="34" charset="0"/>
                <a:ea typeface="ＭＳ Ｐゴシック" pitchFamily="8" charset="-128"/>
                <a:cs typeface="+mn-cs"/>
              </a:defRPr>
            </a:lvl8pPr>
            <a:lvl9pPr marL="4688856" algn="l" defTabSz="1172215" rtl="0" eaLnBrk="1" latinLnBrk="0" hangingPunct="1">
              <a:defRPr sz="3077" kern="1200">
                <a:solidFill>
                  <a:schemeClr val="tx1"/>
                </a:solidFill>
                <a:latin typeface="Verdana" pitchFamily="34" charset="0"/>
                <a:ea typeface="ＭＳ Ｐゴシック" pitchFamily="8" charset="-128"/>
                <a:cs typeface="+mn-cs"/>
              </a:defRPr>
            </a:lvl9pPr>
          </a:lstStyle>
          <a:p>
            <a:pPr algn="r">
              <a:defRPr/>
            </a:pPr>
            <a:fld id="{8B86BE9B-6A84-D346-A3E2-B269B149DB04}" type="slidenum">
              <a:rPr lang="en-US" altLang="x-none" sz="2700" smtClean="0">
                <a:solidFill>
                  <a:srgbClr val="7C878E"/>
                </a:solidFill>
              </a:rPr>
              <a:pPr algn="r">
                <a:defRPr/>
              </a:pPr>
              <a:t>‹#›</a:t>
            </a:fld>
            <a:endParaRPr lang="en-US" altLang="x-none" sz="2700">
              <a:solidFill>
                <a:srgbClr val="7C878E"/>
              </a:solidFill>
            </a:endParaRPr>
          </a:p>
        </p:txBody>
      </p:sp>
    </p:spTree>
    <p:extLst>
      <p:ext uri="{BB962C8B-B14F-4D97-AF65-F5344CB8AC3E}">
        <p14:creationId xmlns:p14="http://schemas.microsoft.com/office/powerpoint/2010/main" val="1666222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Chart-No 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C6C23014-7349-B341-95B7-9B3D1DD486D1}"/>
              </a:ext>
            </a:extLst>
          </p:cNvPr>
          <p:cNvSpPr>
            <a:spLocks noGrp="1"/>
          </p:cNvSpPr>
          <p:nvPr>
            <p:ph type="title" hasCustomPrompt="1"/>
          </p:nvPr>
        </p:nvSpPr>
        <p:spPr>
          <a:xfrm>
            <a:off x="685802" y="576073"/>
            <a:ext cx="16796955" cy="1429883"/>
          </a:xfrm>
        </p:spPr>
        <p:txBody>
          <a:bodyPr/>
          <a:lstStyle>
            <a:lvl1pPr algn="l" defTabSz="1371545" rtl="0" eaLnBrk="1" latinLnBrk="0" hangingPunct="1">
              <a:spcBef>
                <a:spcPct val="0"/>
              </a:spcBef>
              <a:buNone/>
              <a:defRPr lang="en-US" sz="4200" b="1" i="0" kern="1200" dirty="0">
                <a:solidFill>
                  <a:schemeClr val="accent1"/>
                </a:solidFill>
                <a:latin typeface="Arial" panose="020B0604020202020204" pitchFamily="34" charset="0"/>
                <a:ea typeface="Tahoma" charset="0"/>
                <a:cs typeface="Arial" panose="020B0604020202020204" pitchFamily="34" charset="0"/>
              </a:defRPr>
            </a:lvl1pPr>
          </a:lstStyle>
          <a:p>
            <a:r>
              <a:rPr lang="en-US"/>
              <a:t>Click to Edit Master Title Style</a:t>
            </a:r>
          </a:p>
        </p:txBody>
      </p:sp>
      <p:cxnSp>
        <p:nvCxnSpPr>
          <p:cNvPr id="16" name="Straight Connector 15">
            <a:extLst>
              <a:ext uri="{FF2B5EF4-FFF2-40B4-BE49-F238E27FC236}">
                <a16:creationId xmlns:a16="http://schemas.microsoft.com/office/drawing/2014/main" id="{490B5F5A-2C24-5E4E-BC54-4BA7DD573F67}"/>
              </a:ext>
            </a:extLst>
          </p:cNvPr>
          <p:cNvCxnSpPr>
            <a:cxnSpLocks/>
          </p:cNvCxnSpPr>
          <p:nvPr userDrawn="1"/>
        </p:nvCxnSpPr>
        <p:spPr>
          <a:xfrm>
            <a:off x="11315700" y="2840538"/>
            <a:ext cx="0" cy="4937760"/>
          </a:xfrm>
          <a:prstGeom prst="line">
            <a:avLst/>
          </a:prstGeom>
          <a:ln w="9525">
            <a:solidFill>
              <a:schemeClr val="tx2">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7" name="Text Placeholder 6">
            <a:extLst>
              <a:ext uri="{FF2B5EF4-FFF2-40B4-BE49-F238E27FC236}">
                <a16:creationId xmlns:a16="http://schemas.microsoft.com/office/drawing/2014/main" id="{25F5CBD0-A4B9-A44A-AAC4-9264370EA8B8}"/>
              </a:ext>
            </a:extLst>
          </p:cNvPr>
          <p:cNvSpPr>
            <a:spLocks noGrp="1"/>
          </p:cNvSpPr>
          <p:nvPr>
            <p:ph type="body" sz="quarter" idx="19"/>
          </p:nvPr>
        </p:nvSpPr>
        <p:spPr>
          <a:xfrm>
            <a:off x="11654027" y="2870473"/>
            <a:ext cx="5823798" cy="1049801"/>
          </a:xfrm>
          <a:prstGeom prst="rect">
            <a:avLst/>
          </a:prstGeom>
        </p:spPr>
        <p:txBody>
          <a:bodyPr anchor="ctr" anchorCtr="0"/>
          <a:lstStyle>
            <a:lvl1pPr marL="0" indent="0">
              <a:buNone/>
              <a:defRPr sz="2400" b="1" i="0">
                <a:solidFill>
                  <a:schemeClr val="tx2">
                    <a:lumMod val="50000"/>
                    <a:lumOff val="50000"/>
                  </a:schemeClr>
                </a:solidFill>
                <a:latin typeface="Arial" panose="020B0604020202020204" pitchFamily="34" charset="0"/>
                <a:cs typeface="Arial" panose="020B0604020202020204" pitchFamily="34" charset="0"/>
              </a:defRPr>
            </a:lvl1pPr>
            <a:lvl2pPr marL="252402" indent="-240498">
              <a:buFont typeface="Arial" pitchFamily="34" charset="0"/>
              <a:buChar char="•"/>
              <a:defRPr sz="2100" b="0" i="0">
                <a:latin typeface="Arial" panose="020B0604020202020204" pitchFamily="34" charset="0"/>
                <a:cs typeface="Arial" panose="020B0604020202020204" pitchFamily="34" charset="0"/>
              </a:defRPr>
            </a:lvl2pPr>
            <a:lvl3pPr marL="1035801" indent="0">
              <a:buNone/>
              <a:defRPr sz="2100"/>
            </a:lvl3pPr>
            <a:lvl4pPr marL="1545371" indent="0">
              <a:buNone/>
              <a:defRPr sz="2100"/>
            </a:lvl4pPr>
            <a:lvl5pPr marL="2057318" indent="0">
              <a:buNone/>
              <a:defRPr sz="2100"/>
            </a:lvl5pPr>
          </a:lstStyle>
          <a:p>
            <a:pPr lvl="0"/>
            <a:r>
              <a:rPr lang="en-US"/>
              <a:t>Click to edit Master text styles</a:t>
            </a:r>
          </a:p>
        </p:txBody>
      </p:sp>
      <p:sp>
        <p:nvSpPr>
          <p:cNvPr id="18" name="Text Placeholder 3">
            <a:extLst>
              <a:ext uri="{FF2B5EF4-FFF2-40B4-BE49-F238E27FC236}">
                <a16:creationId xmlns:a16="http://schemas.microsoft.com/office/drawing/2014/main" id="{2C66CDE2-3150-8648-842E-7ECAFB79C679}"/>
              </a:ext>
            </a:extLst>
          </p:cNvPr>
          <p:cNvSpPr>
            <a:spLocks noGrp="1"/>
          </p:cNvSpPr>
          <p:nvPr>
            <p:ph type="body" sz="quarter" idx="20" hasCustomPrompt="1"/>
          </p:nvPr>
        </p:nvSpPr>
        <p:spPr>
          <a:xfrm>
            <a:off x="685801" y="8229600"/>
            <a:ext cx="16791992" cy="571500"/>
          </a:xfrm>
          <a:prstGeom prst="rect">
            <a:avLst/>
          </a:prstGeom>
        </p:spPr>
        <p:txBody>
          <a:bodyPr/>
          <a:lstStyle>
            <a:lvl1pPr marL="0" indent="0">
              <a:buFontTx/>
              <a:buNone/>
              <a:defRPr sz="1500" b="0" i="0">
                <a:latin typeface="Arial" panose="020B0604020202020204" pitchFamily="34" charset="0"/>
                <a:cs typeface="Arial" panose="020B0604020202020204" pitchFamily="34" charset="0"/>
              </a:defRPr>
            </a:lvl1pPr>
            <a:lvl2pPr marL="519092" indent="0">
              <a:buFontTx/>
              <a:buNone/>
              <a:defRPr sz="1800"/>
            </a:lvl2pPr>
            <a:lvl3pPr marL="1035801" indent="0">
              <a:buFontTx/>
              <a:buNone/>
              <a:defRPr sz="1800"/>
            </a:lvl3pPr>
            <a:lvl4pPr marL="1545371" indent="0">
              <a:buFontTx/>
              <a:buNone/>
              <a:defRPr sz="1800"/>
            </a:lvl4pPr>
            <a:lvl5pPr marL="2057318" indent="0">
              <a:buFontTx/>
              <a:buNone/>
              <a:defRPr sz="1800"/>
            </a:lvl5pPr>
          </a:lstStyle>
          <a:p>
            <a:pPr lvl="0"/>
            <a:r>
              <a:rPr lang="en-US"/>
              <a:t>Click to edit footnote</a:t>
            </a:r>
          </a:p>
        </p:txBody>
      </p:sp>
      <p:sp>
        <p:nvSpPr>
          <p:cNvPr id="19" name="Text Placeholder 4">
            <a:extLst>
              <a:ext uri="{FF2B5EF4-FFF2-40B4-BE49-F238E27FC236}">
                <a16:creationId xmlns:a16="http://schemas.microsoft.com/office/drawing/2014/main" id="{ED2D7988-8F51-474D-9CC5-5A5995476C95}"/>
              </a:ext>
            </a:extLst>
          </p:cNvPr>
          <p:cNvSpPr>
            <a:spLocks noGrp="1"/>
          </p:cNvSpPr>
          <p:nvPr>
            <p:ph type="body" sz="quarter" idx="21"/>
          </p:nvPr>
        </p:nvSpPr>
        <p:spPr>
          <a:xfrm>
            <a:off x="11653838" y="4012190"/>
            <a:ext cx="5824538" cy="3740840"/>
          </a:xfrm>
          <a:prstGeom prst="rect">
            <a:avLst/>
          </a:prstGeom>
        </p:spPr>
        <p:txBody>
          <a:bodyPr/>
          <a:lstStyle>
            <a:lvl1pPr marL="347649" indent="-347649">
              <a:defRPr lang="en-US" sz="1800">
                <a:solidFill>
                  <a:schemeClr val="tx1"/>
                </a:solidFill>
                <a:latin typeface="Arial" panose="020B0604020202020204" pitchFamily="34" charset="0"/>
                <a:ea typeface="Tahoma" charset="0"/>
                <a:cs typeface="Arial" panose="020B0604020202020204" pitchFamily="34" charset="0"/>
              </a:defRPr>
            </a:lvl1pPr>
            <a:lvl2pPr marL="347649" indent="-347649">
              <a:defRPr/>
            </a:lvl2pPr>
            <a:lvl3pPr marL="347649" indent="-347649">
              <a:defRPr/>
            </a:lvl3pPr>
            <a:lvl4pPr marL="347649" indent="-347649">
              <a:defRPr/>
            </a:lvl4pPr>
            <a:lvl5pPr marL="347649" indent="-347649">
              <a:defRPr/>
            </a:lvl5pPr>
          </a:lstStyle>
          <a:p>
            <a:pPr marL="347649" lvl="0" indent="-347649" algn="l" rtl="0" eaLnBrk="1" fontAlgn="base" hangingPunct="1">
              <a:lnSpc>
                <a:spcPct val="110000"/>
              </a:lnSpc>
              <a:spcBef>
                <a:spcPct val="20000"/>
              </a:spcBef>
              <a:spcAft>
                <a:spcPts val="300"/>
              </a:spcAft>
              <a:buFont typeface="Times" pitchFamily="-48" charset="0"/>
              <a:buChar char="•"/>
            </a:pPr>
            <a:r>
              <a:rPr lang="en-US"/>
              <a:t>Click to edit Master text styles</a:t>
            </a:r>
          </a:p>
          <a:p>
            <a:pPr marL="347649" lvl="0" indent="-347649" algn="l" rtl="0" eaLnBrk="1" fontAlgn="base" hangingPunct="1">
              <a:lnSpc>
                <a:spcPct val="110000"/>
              </a:lnSpc>
              <a:spcBef>
                <a:spcPct val="20000"/>
              </a:spcBef>
              <a:spcAft>
                <a:spcPts val="300"/>
              </a:spcAft>
              <a:buFont typeface="Times" pitchFamily="-48" charset="0"/>
              <a:buChar char="•"/>
            </a:pPr>
            <a:r>
              <a:rPr lang="en-US"/>
              <a:t>Second level</a:t>
            </a:r>
          </a:p>
          <a:p>
            <a:pPr marL="347649" lvl="0" indent="-347649" algn="l" rtl="0" eaLnBrk="1" fontAlgn="base" hangingPunct="1">
              <a:lnSpc>
                <a:spcPct val="110000"/>
              </a:lnSpc>
              <a:spcBef>
                <a:spcPct val="20000"/>
              </a:spcBef>
              <a:spcAft>
                <a:spcPts val="300"/>
              </a:spcAft>
              <a:buFont typeface="Times" pitchFamily="-48" charset="0"/>
              <a:buChar char="•"/>
            </a:pPr>
            <a:r>
              <a:rPr lang="en-US"/>
              <a:t>Third level</a:t>
            </a:r>
          </a:p>
          <a:p>
            <a:pPr marL="347649" lvl="0" indent="-347649" algn="l" rtl="0" eaLnBrk="1" fontAlgn="base" hangingPunct="1">
              <a:lnSpc>
                <a:spcPct val="110000"/>
              </a:lnSpc>
              <a:spcBef>
                <a:spcPct val="20000"/>
              </a:spcBef>
              <a:spcAft>
                <a:spcPts val="300"/>
              </a:spcAft>
              <a:buFont typeface="Times" pitchFamily="-48" charset="0"/>
              <a:buChar char="•"/>
            </a:pPr>
            <a:r>
              <a:rPr lang="en-US"/>
              <a:t>Fourth level</a:t>
            </a:r>
          </a:p>
          <a:p>
            <a:pPr marL="347649" lvl="0" indent="-347649" algn="l" rtl="0" eaLnBrk="1" fontAlgn="base" hangingPunct="1">
              <a:lnSpc>
                <a:spcPct val="110000"/>
              </a:lnSpc>
              <a:spcBef>
                <a:spcPct val="20000"/>
              </a:spcBef>
              <a:spcAft>
                <a:spcPts val="300"/>
              </a:spcAft>
              <a:buFont typeface="Times" pitchFamily="-48" charset="0"/>
              <a:buChar char="•"/>
            </a:pPr>
            <a:r>
              <a:rPr lang="en-US"/>
              <a:t>Fifth level</a:t>
            </a:r>
          </a:p>
        </p:txBody>
      </p:sp>
      <p:sp>
        <p:nvSpPr>
          <p:cNvPr id="20" name="Chart Placeholder 10">
            <a:extLst>
              <a:ext uri="{FF2B5EF4-FFF2-40B4-BE49-F238E27FC236}">
                <a16:creationId xmlns:a16="http://schemas.microsoft.com/office/drawing/2014/main" id="{748AA589-4403-F445-B2C7-55F1F18AC22E}"/>
              </a:ext>
            </a:extLst>
          </p:cNvPr>
          <p:cNvSpPr>
            <a:spLocks noGrp="1"/>
          </p:cNvSpPr>
          <p:nvPr>
            <p:ph type="chart" sz="quarter" idx="22"/>
          </p:nvPr>
        </p:nvSpPr>
        <p:spPr>
          <a:xfrm>
            <a:off x="685802" y="2839403"/>
            <a:ext cx="10287000" cy="4937760"/>
          </a:xfrm>
          <a:prstGeom prst="rect">
            <a:avLst/>
          </a:prstGeom>
        </p:spPr>
        <p:txBody>
          <a:bodyPr/>
          <a:lstStyle>
            <a:lvl1pPr marL="0" indent="0">
              <a:buFontTx/>
              <a:buNone/>
              <a:defRPr sz="2700" b="1">
                <a:solidFill>
                  <a:srgbClr val="333F48"/>
                </a:solidFill>
                <a:latin typeface="+mn-lt"/>
              </a:defRPr>
            </a:lvl1pPr>
          </a:lstStyle>
          <a:p>
            <a:endParaRPr lang="en-US"/>
          </a:p>
        </p:txBody>
      </p:sp>
      <p:sp>
        <p:nvSpPr>
          <p:cNvPr id="8" name="Slide Number Placeholder 2">
            <a:extLst>
              <a:ext uri="{FF2B5EF4-FFF2-40B4-BE49-F238E27FC236}">
                <a16:creationId xmlns:a16="http://schemas.microsoft.com/office/drawing/2014/main" id="{9C98E844-E53C-CA40-9068-4BDBF30C9CFD}"/>
              </a:ext>
            </a:extLst>
          </p:cNvPr>
          <p:cNvSpPr txBox="1">
            <a:spLocks/>
          </p:cNvSpPr>
          <p:nvPr userDrawn="1"/>
        </p:nvSpPr>
        <p:spPr>
          <a:xfrm>
            <a:off x="15503979" y="9476511"/>
            <a:ext cx="2222418" cy="810489"/>
          </a:xfrm>
          <a:prstGeom prst="rect">
            <a:avLst/>
          </a:prstGeom>
        </p:spPr>
        <p:txBody>
          <a:bodyPr lIns="0" tIns="0" rIns="0" bIns="0"/>
          <a:lstStyle>
            <a:defPPr>
              <a:defRPr lang="en-US"/>
            </a:defPPr>
            <a:lvl1pPr algn="l" rtl="0" eaLnBrk="0" fontAlgn="base" hangingPunct="0">
              <a:spcBef>
                <a:spcPct val="0"/>
              </a:spcBef>
              <a:spcAft>
                <a:spcPct val="0"/>
              </a:spcAft>
              <a:defRPr sz="3077" b="0" i="0" kern="1200">
                <a:solidFill>
                  <a:schemeClr val="tx2">
                    <a:lumMod val="50000"/>
                    <a:lumOff val="50000"/>
                  </a:schemeClr>
                </a:solidFill>
                <a:latin typeface="Arial" panose="020B0604020202020204" pitchFamily="34" charset="0"/>
                <a:ea typeface="ＭＳ Ｐゴシック" pitchFamily="8" charset="-128"/>
                <a:cs typeface="Arial" panose="020B0604020202020204" pitchFamily="34" charset="0"/>
              </a:defRPr>
            </a:lvl1pPr>
            <a:lvl2pPr marL="586106"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2pPr>
            <a:lvl3pPr marL="1172215"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3pPr>
            <a:lvl4pPr marL="1758321"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4pPr>
            <a:lvl5pPr marL="2344428"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5pPr>
            <a:lvl6pPr marL="2930535" algn="l" defTabSz="1172215" rtl="0" eaLnBrk="1" latinLnBrk="0" hangingPunct="1">
              <a:defRPr sz="3077" kern="1200">
                <a:solidFill>
                  <a:schemeClr val="tx1"/>
                </a:solidFill>
                <a:latin typeface="Verdana" pitchFamily="34" charset="0"/>
                <a:ea typeface="ＭＳ Ｐゴシック" pitchFamily="8" charset="-128"/>
                <a:cs typeface="+mn-cs"/>
              </a:defRPr>
            </a:lvl6pPr>
            <a:lvl7pPr marL="3516641" algn="l" defTabSz="1172215" rtl="0" eaLnBrk="1" latinLnBrk="0" hangingPunct="1">
              <a:defRPr sz="3077" kern="1200">
                <a:solidFill>
                  <a:schemeClr val="tx1"/>
                </a:solidFill>
                <a:latin typeface="Verdana" pitchFamily="34" charset="0"/>
                <a:ea typeface="ＭＳ Ｐゴシック" pitchFamily="8" charset="-128"/>
                <a:cs typeface="+mn-cs"/>
              </a:defRPr>
            </a:lvl7pPr>
            <a:lvl8pPr marL="4102749" algn="l" defTabSz="1172215" rtl="0" eaLnBrk="1" latinLnBrk="0" hangingPunct="1">
              <a:defRPr sz="3077" kern="1200">
                <a:solidFill>
                  <a:schemeClr val="tx1"/>
                </a:solidFill>
                <a:latin typeface="Verdana" pitchFamily="34" charset="0"/>
                <a:ea typeface="ＭＳ Ｐゴシック" pitchFamily="8" charset="-128"/>
                <a:cs typeface="+mn-cs"/>
              </a:defRPr>
            </a:lvl8pPr>
            <a:lvl9pPr marL="4688856" algn="l" defTabSz="1172215" rtl="0" eaLnBrk="1" latinLnBrk="0" hangingPunct="1">
              <a:defRPr sz="3077" kern="1200">
                <a:solidFill>
                  <a:schemeClr val="tx1"/>
                </a:solidFill>
                <a:latin typeface="Verdana" pitchFamily="34" charset="0"/>
                <a:ea typeface="ＭＳ Ｐゴシック" pitchFamily="8" charset="-128"/>
                <a:cs typeface="+mn-cs"/>
              </a:defRPr>
            </a:lvl9pPr>
          </a:lstStyle>
          <a:p>
            <a:pPr algn="r">
              <a:defRPr/>
            </a:pPr>
            <a:fld id="{8B86BE9B-6A84-D346-A3E2-B269B149DB04}" type="slidenum">
              <a:rPr lang="en-US" altLang="x-none" sz="2700" smtClean="0">
                <a:solidFill>
                  <a:srgbClr val="7C878E"/>
                </a:solidFill>
              </a:rPr>
              <a:pPr algn="r">
                <a:defRPr/>
              </a:pPr>
              <a:t>‹#›</a:t>
            </a:fld>
            <a:endParaRPr lang="en-US" altLang="x-none" sz="2700">
              <a:solidFill>
                <a:srgbClr val="7C878E"/>
              </a:solidFill>
            </a:endParaRPr>
          </a:p>
        </p:txBody>
      </p:sp>
    </p:spTree>
    <p:extLst>
      <p:ext uri="{BB962C8B-B14F-4D97-AF65-F5344CB8AC3E}">
        <p14:creationId xmlns:p14="http://schemas.microsoft.com/office/powerpoint/2010/main" val="3546406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Side Bar Blue One Column-No Helix">
    <p:bg>
      <p:bgPr>
        <a:solidFill>
          <a:schemeClr val="bg1"/>
        </a:solidFill>
        <a:effectLst/>
      </p:bgPr>
    </p:bg>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5CF12BFD-D918-5043-B1B6-D929E2FF0C53}"/>
              </a:ext>
            </a:extLst>
          </p:cNvPr>
          <p:cNvSpPr>
            <a:spLocks noGrp="1"/>
          </p:cNvSpPr>
          <p:nvPr>
            <p:ph type="body" sz="quarter" idx="12"/>
          </p:nvPr>
        </p:nvSpPr>
        <p:spPr>
          <a:xfrm>
            <a:off x="5143500" y="2057400"/>
            <a:ext cx="12339282" cy="6515100"/>
          </a:xfrm>
          <a:prstGeom prst="rect">
            <a:avLst/>
          </a:prstGeom>
        </p:spPr>
        <p:txBody>
          <a:bodyPr/>
          <a:lstStyle>
            <a:lvl1pPr>
              <a:defRPr sz="3600" b="0" i="0">
                <a:latin typeface="Arial" panose="020B0604020202020204" pitchFamily="34" charset="0"/>
                <a:ea typeface="Tahoma" charset="0"/>
                <a:cs typeface="Arial" panose="020B0604020202020204" pitchFamily="34" charset="0"/>
              </a:defRPr>
            </a:lvl1pPr>
            <a:lvl2pPr>
              <a:defRPr sz="3600" b="0" i="0">
                <a:latin typeface="Arial" panose="020B0604020202020204" pitchFamily="34" charset="0"/>
                <a:ea typeface="Tahoma" charset="0"/>
                <a:cs typeface="Arial" panose="020B0604020202020204" pitchFamily="34" charset="0"/>
              </a:defRPr>
            </a:lvl2pPr>
            <a:lvl3pPr>
              <a:defRPr sz="3600" b="0" i="0">
                <a:latin typeface="Arial" panose="020B0604020202020204" pitchFamily="34" charset="0"/>
                <a:ea typeface="Tahoma" charset="0"/>
                <a:cs typeface="Arial" panose="020B0604020202020204" pitchFamily="34" charset="0"/>
              </a:defRPr>
            </a:lvl3pPr>
            <a:lvl4pPr>
              <a:defRPr sz="3600" b="0" i="0">
                <a:latin typeface="Arial" panose="020B0604020202020204" pitchFamily="34" charset="0"/>
                <a:ea typeface="Tahoma" charset="0"/>
                <a:cs typeface="Arial" panose="020B0604020202020204" pitchFamily="34" charset="0"/>
              </a:defRPr>
            </a:lvl4pPr>
            <a:lvl5pPr>
              <a:defRPr sz="3600" b="0" i="0">
                <a:latin typeface="Arial" panose="020B0604020202020204" pitchFamily="34" charset="0"/>
                <a:ea typeface="Tahoma"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4F3F6DB7-CCBA-1148-BAD6-D8B4B9A8411D}"/>
              </a:ext>
            </a:extLst>
          </p:cNvPr>
          <p:cNvSpPr>
            <a:spLocks noGrp="1"/>
          </p:cNvSpPr>
          <p:nvPr>
            <p:ph type="title" hasCustomPrompt="1"/>
          </p:nvPr>
        </p:nvSpPr>
        <p:spPr>
          <a:xfrm>
            <a:off x="685800" y="571500"/>
            <a:ext cx="16802100" cy="1485900"/>
          </a:xfrm>
        </p:spPr>
        <p:txBody>
          <a:bodyPr/>
          <a:lstStyle>
            <a:lvl1pPr algn="l" defTabSz="1371545" rtl="0" eaLnBrk="1" latinLnBrk="0" hangingPunct="1">
              <a:spcBef>
                <a:spcPct val="0"/>
              </a:spcBef>
              <a:buNone/>
              <a:defRPr lang="en-US" sz="4200" b="1" i="0" kern="1200" dirty="0">
                <a:solidFill>
                  <a:schemeClr val="accent1"/>
                </a:solidFill>
                <a:latin typeface="Arial" panose="020B0604020202020204" pitchFamily="34" charset="0"/>
                <a:ea typeface="Tahoma" charset="0"/>
                <a:cs typeface="Arial" panose="020B0604020202020204" pitchFamily="34" charset="0"/>
              </a:defRPr>
            </a:lvl1pPr>
          </a:lstStyle>
          <a:p>
            <a:r>
              <a:rPr lang="en-US"/>
              <a:t>Click to Edit Master Title Style</a:t>
            </a:r>
          </a:p>
        </p:txBody>
      </p:sp>
      <p:sp>
        <p:nvSpPr>
          <p:cNvPr id="4" name="Text Placeholder 7">
            <a:extLst>
              <a:ext uri="{FF2B5EF4-FFF2-40B4-BE49-F238E27FC236}">
                <a16:creationId xmlns:a16="http://schemas.microsoft.com/office/drawing/2014/main" id="{052CC11D-CA61-5D4B-BBD1-DAD718F7FC91}"/>
              </a:ext>
            </a:extLst>
          </p:cNvPr>
          <p:cNvSpPr txBox="1">
            <a:spLocks/>
          </p:cNvSpPr>
          <p:nvPr userDrawn="1"/>
        </p:nvSpPr>
        <p:spPr>
          <a:xfrm>
            <a:off x="685800" y="2057400"/>
            <a:ext cx="4073652" cy="6515100"/>
          </a:xfrm>
          <a:prstGeom prst="rect">
            <a:avLst/>
          </a:prstGeom>
          <a:solidFill>
            <a:srgbClr val="407EC9"/>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r>
              <a:rPr lang="en-US" sz="2100">
                <a:latin typeface="Arial" pitchFamily="34" charset="0"/>
              </a:rPr>
              <a:t> </a:t>
            </a:r>
          </a:p>
        </p:txBody>
      </p:sp>
      <p:sp>
        <p:nvSpPr>
          <p:cNvPr id="3" name="Text Placeholder 2">
            <a:extLst>
              <a:ext uri="{FF2B5EF4-FFF2-40B4-BE49-F238E27FC236}">
                <a16:creationId xmlns:a16="http://schemas.microsoft.com/office/drawing/2014/main" id="{A78D2932-5368-1E49-9704-0B1843EF665A}"/>
              </a:ext>
            </a:extLst>
          </p:cNvPr>
          <p:cNvSpPr>
            <a:spLocks noGrp="1"/>
          </p:cNvSpPr>
          <p:nvPr>
            <p:ph type="body" sz="quarter" idx="13"/>
          </p:nvPr>
        </p:nvSpPr>
        <p:spPr>
          <a:xfrm>
            <a:off x="685800" y="2057400"/>
            <a:ext cx="4073652" cy="6515100"/>
          </a:xfrm>
          <a:prstGeom prst="rect">
            <a:avLst/>
          </a:prstGeom>
        </p:spPr>
        <p:txBody>
          <a:bodyPr lIns="137160" tIns="137160" rIns="137160" bIns="137160"/>
          <a:lstStyle>
            <a:lvl1pPr marL="0" indent="0">
              <a:buFontTx/>
              <a:buNone/>
              <a:defRPr lang="en-US" sz="2100" kern="1200" smtClean="0">
                <a:solidFill>
                  <a:schemeClr val="bg1"/>
                </a:solidFill>
                <a:latin typeface="Arial" panose="020B0604020202020204" pitchFamily="34" charset="0"/>
                <a:ea typeface="ＭＳ Ｐゴシック" pitchFamily="8" charset="-128"/>
                <a:cs typeface="+mn-cs"/>
              </a:defRPr>
            </a:lvl1pPr>
            <a:lvl2pPr marL="519092" indent="0">
              <a:buFontTx/>
              <a:buNone/>
              <a:defRPr lang="en-US" sz="2100" kern="1200" smtClean="0">
                <a:solidFill>
                  <a:schemeClr val="bg1"/>
                </a:solidFill>
                <a:latin typeface="Arial" panose="020B0604020202020204" pitchFamily="34" charset="0"/>
                <a:ea typeface="ＭＳ Ｐゴシック" pitchFamily="8" charset="-128"/>
                <a:cs typeface="+mn-cs"/>
              </a:defRPr>
            </a:lvl2pPr>
            <a:lvl3pPr marL="1035801" indent="0">
              <a:buFontTx/>
              <a:buNone/>
              <a:defRPr lang="en-US" sz="2100" kern="1200" smtClean="0">
                <a:solidFill>
                  <a:schemeClr val="bg1"/>
                </a:solidFill>
                <a:latin typeface="Arial" panose="020B0604020202020204" pitchFamily="34" charset="0"/>
                <a:ea typeface="ＭＳ Ｐゴシック" pitchFamily="8" charset="-128"/>
                <a:cs typeface="+mn-cs"/>
              </a:defRPr>
            </a:lvl3pPr>
            <a:lvl4pPr marL="1545371" indent="0">
              <a:buFontTx/>
              <a:buNone/>
              <a:defRPr lang="en-US" sz="2100" kern="1200" smtClean="0">
                <a:solidFill>
                  <a:schemeClr val="bg1"/>
                </a:solidFill>
                <a:latin typeface="Arial" panose="020B0604020202020204" pitchFamily="34" charset="0"/>
                <a:ea typeface="ＭＳ Ｐゴシック" pitchFamily="8" charset="-128"/>
                <a:cs typeface="+mn-cs"/>
              </a:defRPr>
            </a:lvl4pPr>
            <a:lvl5pPr marL="2057318" indent="0">
              <a:buFontTx/>
              <a:buNone/>
              <a:defRPr lang="en-US" sz="2100" kern="1200" dirty="0" smtClean="0">
                <a:solidFill>
                  <a:schemeClr val="bg1"/>
                </a:solidFill>
                <a:latin typeface="Arial" panose="020B0604020202020204" pitchFamily="34" charset="0"/>
                <a:ea typeface="ＭＳ Ｐゴシック" pitchFamily="8" charset="-128"/>
                <a:cs typeface="+mn-cs"/>
              </a:defRPr>
            </a:lvl5pPr>
          </a:lstStyle>
          <a:p>
            <a:pPr lvl="0"/>
            <a:r>
              <a:rPr lang="en-US"/>
              <a:t>Click to edit Master text styles</a:t>
            </a:r>
          </a:p>
        </p:txBody>
      </p:sp>
      <p:sp>
        <p:nvSpPr>
          <p:cNvPr id="8" name="Slide Number Placeholder 2">
            <a:extLst>
              <a:ext uri="{FF2B5EF4-FFF2-40B4-BE49-F238E27FC236}">
                <a16:creationId xmlns:a16="http://schemas.microsoft.com/office/drawing/2014/main" id="{5131CE79-9198-CD4A-8BE8-3C38705FDB9E}"/>
              </a:ext>
            </a:extLst>
          </p:cNvPr>
          <p:cNvSpPr txBox="1">
            <a:spLocks/>
          </p:cNvSpPr>
          <p:nvPr userDrawn="1"/>
        </p:nvSpPr>
        <p:spPr>
          <a:xfrm>
            <a:off x="15503979" y="9476511"/>
            <a:ext cx="2222418" cy="810489"/>
          </a:xfrm>
          <a:prstGeom prst="rect">
            <a:avLst/>
          </a:prstGeom>
        </p:spPr>
        <p:txBody>
          <a:bodyPr lIns="0" tIns="0" rIns="0" bIns="0"/>
          <a:lstStyle>
            <a:defPPr>
              <a:defRPr lang="en-US"/>
            </a:defPPr>
            <a:lvl1pPr algn="l" rtl="0" eaLnBrk="0" fontAlgn="base" hangingPunct="0">
              <a:spcBef>
                <a:spcPct val="0"/>
              </a:spcBef>
              <a:spcAft>
                <a:spcPct val="0"/>
              </a:spcAft>
              <a:defRPr sz="3077" b="0" i="0" kern="1200">
                <a:solidFill>
                  <a:schemeClr val="tx2">
                    <a:lumMod val="50000"/>
                    <a:lumOff val="50000"/>
                  </a:schemeClr>
                </a:solidFill>
                <a:latin typeface="Arial" panose="020B0604020202020204" pitchFamily="34" charset="0"/>
                <a:ea typeface="ＭＳ Ｐゴシック" pitchFamily="8" charset="-128"/>
                <a:cs typeface="Arial" panose="020B0604020202020204" pitchFamily="34" charset="0"/>
              </a:defRPr>
            </a:lvl1pPr>
            <a:lvl2pPr marL="586106"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2pPr>
            <a:lvl3pPr marL="1172215"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3pPr>
            <a:lvl4pPr marL="1758321"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4pPr>
            <a:lvl5pPr marL="2344428"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5pPr>
            <a:lvl6pPr marL="2930535" algn="l" defTabSz="1172215" rtl="0" eaLnBrk="1" latinLnBrk="0" hangingPunct="1">
              <a:defRPr sz="3077" kern="1200">
                <a:solidFill>
                  <a:schemeClr val="tx1"/>
                </a:solidFill>
                <a:latin typeface="Verdana" pitchFamily="34" charset="0"/>
                <a:ea typeface="ＭＳ Ｐゴシック" pitchFamily="8" charset="-128"/>
                <a:cs typeface="+mn-cs"/>
              </a:defRPr>
            </a:lvl6pPr>
            <a:lvl7pPr marL="3516641" algn="l" defTabSz="1172215" rtl="0" eaLnBrk="1" latinLnBrk="0" hangingPunct="1">
              <a:defRPr sz="3077" kern="1200">
                <a:solidFill>
                  <a:schemeClr val="tx1"/>
                </a:solidFill>
                <a:latin typeface="Verdana" pitchFamily="34" charset="0"/>
                <a:ea typeface="ＭＳ Ｐゴシック" pitchFamily="8" charset="-128"/>
                <a:cs typeface="+mn-cs"/>
              </a:defRPr>
            </a:lvl7pPr>
            <a:lvl8pPr marL="4102749" algn="l" defTabSz="1172215" rtl="0" eaLnBrk="1" latinLnBrk="0" hangingPunct="1">
              <a:defRPr sz="3077" kern="1200">
                <a:solidFill>
                  <a:schemeClr val="tx1"/>
                </a:solidFill>
                <a:latin typeface="Verdana" pitchFamily="34" charset="0"/>
                <a:ea typeface="ＭＳ Ｐゴシック" pitchFamily="8" charset="-128"/>
                <a:cs typeface="+mn-cs"/>
              </a:defRPr>
            </a:lvl8pPr>
            <a:lvl9pPr marL="4688856" algn="l" defTabSz="1172215" rtl="0" eaLnBrk="1" latinLnBrk="0" hangingPunct="1">
              <a:defRPr sz="3077" kern="1200">
                <a:solidFill>
                  <a:schemeClr val="tx1"/>
                </a:solidFill>
                <a:latin typeface="Verdana" pitchFamily="34" charset="0"/>
                <a:ea typeface="ＭＳ Ｐゴシック" pitchFamily="8" charset="-128"/>
                <a:cs typeface="+mn-cs"/>
              </a:defRPr>
            </a:lvl9pPr>
          </a:lstStyle>
          <a:p>
            <a:pPr algn="r">
              <a:defRPr/>
            </a:pPr>
            <a:fld id="{8B86BE9B-6A84-D346-A3E2-B269B149DB04}" type="slidenum">
              <a:rPr lang="en-US" altLang="x-none" sz="2700" smtClean="0">
                <a:solidFill>
                  <a:srgbClr val="7C878E"/>
                </a:solidFill>
              </a:rPr>
              <a:pPr algn="r">
                <a:defRPr/>
              </a:pPr>
              <a:t>‹#›</a:t>
            </a:fld>
            <a:endParaRPr lang="en-US" altLang="x-none" sz="2700">
              <a:solidFill>
                <a:srgbClr val="7C878E"/>
              </a:solidFill>
            </a:endParaRPr>
          </a:p>
        </p:txBody>
      </p:sp>
    </p:spTree>
    <p:extLst>
      <p:ext uri="{BB962C8B-B14F-4D97-AF65-F5344CB8AC3E}">
        <p14:creationId xmlns:p14="http://schemas.microsoft.com/office/powerpoint/2010/main" val="2296818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Side Bar Teal One Column-No Helix">
    <p:bg>
      <p:bgPr>
        <a:solidFill>
          <a:schemeClr val="bg1"/>
        </a:solidFill>
        <a:effectLst/>
      </p:bgPr>
    </p:bg>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5CF12BFD-D918-5043-B1B6-D929E2FF0C53}"/>
              </a:ext>
            </a:extLst>
          </p:cNvPr>
          <p:cNvSpPr>
            <a:spLocks noGrp="1"/>
          </p:cNvSpPr>
          <p:nvPr>
            <p:ph type="body" sz="quarter" idx="12"/>
          </p:nvPr>
        </p:nvSpPr>
        <p:spPr>
          <a:xfrm>
            <a:off x="5143500" y="2057400"/>
            <a:ext cx="12339282" cy="6515100"/>
          </a:xfrm>
          <a:prstGeom prst="rect">
            <a:avLst/>
          </a:prstGeom>
        </p:spPr>
        <p:txBody>
          <a:bodyPr/>
          <a:lstStyle>
            <a:lvl1pPr>
              <a:defRPr sz="3600" b="0" i="0">
                <a:latin typeface="Arial" panose="020B0604020202020204" pitchFamily="34" charset="0"/>
                <a:ea typeface="Tahoma" charset="0"/>
                <a:cs typeface="Arial" panose="020B0604020202020204" pitchFamily="34" charset="0"/>
              </a:defRPr>
            </a:lvl1pPr>
            <a:lvl2pPr>
              <a:defRPr sz="3600" b="0" i="0">
                <a:latin typeface="Arial" panose="020B0604020202020204" pitchFamily="34" charset="0"/>
                <a:ea typeface="Tahoma" charset="0"/>
                <a:cs typeface="Arial" panose="020B0604020202020204" pitchFamily="34" charset="0"/>
              </a:defRPr>
            </a:lvl2pPr>
            <a:lvl3pPr>
              <a:defRPr sz="3600" b="0" i="0">
                <a:latin typeface="Arial" panose="020B0604020202020204" pitchFamily="34" charset="0"/>
                <a:ea typeface="Tahoma" charset="0"/>
                <a:cs typeface="Arial" panose="020B0604020202020204" pitchFamily="34" charset="0"/>
              </a:defRPr>
            </a:lvl3pPr>
            <a:lvl4pPr>
              <a:defRPr sz="3600" b="0" i="0">
                <a:latin typeface="Arial" panose="020B0604020202020204" pitchFamily="34" charset="0"/>
                <a:ea typeface="Tahoma" charset="0"/>
                <a:cs typeface="Arial" panose="020B0604020202020204" pitchFamily="34" charset="0"/>
              </a:defRPr>
            </a:lvl4pPr>
            <a:lvl5pPr>
              <a:defRPr sz="3600" b="0" i="0">
                <a:latin typeface="Arial" panose="020B0604020202020204" pitchFamily="34" charset="0"/>
                <a:ea typeface="Tahoma"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4F3F6DB7-CCBA-1148-BAD6-D8B4B9A8411D}"/>
              </a:ext>
            </a:extLst>
          </p:cNvPr>
          <p:cNvSpPr>
            <a:spLocks noGrp="1"/>
          </p:cNvSpPr>
          <p:nvPr>
            <p:ph type="title" hasCustomPrompt="1"/>
          </p:nvPr>
        </p:nvSpPr>
        <p:spPr>
          <a:xfrm>
            <a:off x="685800" y="571500"/>
            <a:ext cx="16802100" cy="1485900"/>
          </a:xfrm>
        </p:spPr>
        <p:txBody>
          <a:bodyPr/>
          <a:lstStyle>
            <a:lvl1pPr algn="l" defTabSz="1371545" rtl="0" eaLnBrk="1" latinLnBrk="0" hangingPunct="1">
              <a:spcBef>
                <a:spcPct val="0"/>
              </a:spcBef>
              <a:buNone/>
              <a:defRPr lang="en-US" sz="4200" b="1" i="0" kern="1200" dirty="0">
                <a:solidFill>
                  <a:schemeClr val="accent1"/>
                </a:solidFill>
                <a:latin typeface="Arial" panose="020B0604020202020204" pitchFamily="34" charset="0"/>
                <a:ea typeface="Tahoma" charset="0"/>
                <a:cs typeface="Arial" panose="020B0604020202020204" pitchFamily="34" charset="0"/>
              </a:defRPr>
            </a:lvl1pPr>
          </a:lstStyle>
          <a:p>
            <a:r>
              <a:rPr lang="en-US"/>
              <a:t>Click to Edit Master Title Style</a:t>
            </a:r>
          </a:p>
        </p:txBody>
      </p:sp>
      <p:sp>
        <p:nvSpPr>
          <p:cNvPr id="4" name="Text Placeholder 7">
            <a:extLst>
              <a:ext uri="{FF2B5EF4-FFF2-40B4-BE49-F238E27FC236}">
                <a16:creationId xmlns:a16="http://schemas.microsoft.com/office/drawing/2014/main" id="{052CC11D-CA61-5D4B-BBD1-DAD718F7FC91}"/>
              </a:ext>
            </a:extLst>
          </p:cNvPr>
          <p:cNvSpPr txBox="1">
            <a:spLocks/>
          </p:cNvSpPr>
          <p:nvPr userDrawn="1"/>
        </p:nvSpPr>
        <p:spPr>
          <a:xfrm>
            <a:off x="685800" y="2057400"/>
            <a:ext cx="4073652" cy="6515100"/>
          </a:xfrm>
          <a:prstGeom prst="rect">
            <a:avLst/>
          </a:prstGeom>
          <a:solidFill>
            <a:srgbClr val="00677F"/>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r>
              <a:rPr lang="en-US" sz="2100">
                <a:latin typeface="Arial" pitchFamily="34" charset="0"/>
              </a:rPr>
              <a:t> </a:t>
            </a:r>
          </a:p>
        </p:txBody>
      </p:sp>
      <p:sp>
        <p:nvSpPr>
          <p:cNvPr id="3" name="Text Placeholder 2">
            <a:extLst>
              <a:ext uri="{FF2B5EF4-FFF2-40B4-BE49-F238E27FC236}">
                <a16:creationId xmlns:a16="http://schemas.microsoft.com/office/drawing/2014/main" id="{081E683F-40C4-424F-A4C2-2350610676E0}"/>
              </a:ext>
            </a:extLst>
          </p:cNvPr>
          <p:cNvSpPr>
            <a:spLocks noGrp="1"/>
          </p:cNvSpPr>
          <p:nvPr>
            <p:ph type="body" sz="quarter" idx="13"/>
          </p:nvPr>
        </p:nvSpPr>
        <p:spPr>
          <a:xfrm>
            <a:off x="685801" y="2057400"/>
            <a:ext cx="4074320" cy="6515100"/>
          </a:xfrm>
          <a:prstGeom prst="rect">
            <a:avLst/>
          </a:prstGeom>
        </p:spPr>
        <p:txBody>
          <a:bodyPr lIns="137160" tIns="137160" rIns="137160" bIns="137160"/>
          <a:lstStyle>
            <a:lvl1pPr marL="0" indent="0">
              <a:buFontTx/>
              <a:buNone/>
              <a:defRPr lang="en-US" sz="2100" kern="1200" dirty="0" smtClean="0">
                <a:solidFill>
                  <a:schemeClr val="bg1"/>
                </a:solidFill>
                <a:latin typeface="Arial" panose="020B0604020202020204" pitchFamily="34" charset="0"/>
                <a:ea typeface="ＭＳ Ｐゴシック" pitchFamily="8" charset="-128"/>
                <a:cs typeface="+mn-cs"/>
              </a:defRPr>
            </a:lvl1pPr>
            <a:lvl2pPr marL="519092" indent="0">
              <a:buFontTx/>
              <a:buNone/>
              <a:defRPr lang="en-US" sz="2100" kern="1200" dirty="0" smtClean="0">
                <a:solidFill>
                  <a:schemeClr val="bg1"/>
                </a:solidFill>
                <a:latin typeface="Arial" panose="020B0604020202020204" pitchFamily="34" charset="0"/>
                <a:ea typeface="ＭＳ Ｐゴシック" pitchFamily="8" charset="-128"/>
                <a:cs typeface="+mn-cs"/>
              </a:defRPr>
            </a:lvl2pPr>
            <a:lvl3pPr marL="1035801" indent="0">
              <a:buFontTx/>
              <a:buNone/>
              <a:defRPr lang="en-US" sz="2100" kern="1200" dirty="0" smtClean="0">
                <a:solidFill>
                  <a:schemeClr val="bg1"/>
                </a:solidFill>
                <a:latin typeface="Arial" panose="020B0604020202020204" pitchFamily="34" charset="0"/>
                <a:ea typeface="ＭＳ Ｐゴシック" pitchFamily="8" charset="-128"/>
                <a:cs typeface="+mn-cs"/>
              </a:defRPr>
            </a:lvl3pPr>
            <a:lvl4pPr marL="1545371" indent="0">
              <a:buFontTx/>
              <a:buNone/>
              <a:defRPr lang="en-US" sz="2100" kern="1200" dirty="0" smtClean="0">
                <a:solidFill>
                  <a:schemeClr val="bg1"/>
                </a:solidFill>
                <a:latin typeface="Arial" panose="020B0604020202020204" pitchFamily="34" charset="0"/>
                <a:ea typeface="ＭＳ Ｐゴシック" pitchFamily="8" charset="-128"/>
                <a:cs typeface="+mn-cs"/>
              </a:defRPr>
            </a:lvl4pPr>
            <a:lvl5pPr marL="2057318" indent="0">
              <a:buFontTx/>
              <a:buNone/>
              <a:defRPr lang="en-US" sz="2100" kern="1200" dirty="0" smtClean="0">
                <a:solidFill>
                  <a:schemeClr val="bg1"/>
                </a:solidFill>
                <a:latin typeface="Arial" panose="020B0604020202020204" pitchFamily="34" charset="0"/>
                <a:ea typeface="ＭＳ Ｐゴシック" pitchFamily="8" charset="-128"/>
                <a:cs typeface="+mn-cs"/>
              </a:defRPr>
            </a:lvl5pPr>
          </a:lstStyle>
          <a:p>
            <a:pPr lvl="0"/>
            <a:r>
              <a:rPr lang="en-US"/>
              <a:t>Click to edit Master text styles</a:t>
            </a:r>
          </a:p>
        </p:txBody>
      </p:sp>
      <p:sp>
        <p:nvSpPr>
          <p:cNvPr id="8" name="Slide Number Placeholder 2">
            <a:extLst>
              <a:ext uri="{FF2B5EF4-FFF2-40B4-BE49-F238E27FC236}">
                <a16:creationId xmlns:a16="http://schemas.microsoft.com/office/drawing/2014/main" id="{7BD594D8-0319-3E44-9953-9BE2B44F778E}"/>
              </a:ext>
            </a:extLst>
          </p:cNvPr>
          <p:cNvSpPr txBox="1">
            <a:spLocks/>
          </p:cNvSpPr>
          <p:nvPr userDrawn="1"/>
        </p:nvSpPr>
        <p:spPr>
          <a:xfrm>
            <a:off x="15503979" y="9476511"/>
            <a:ext cx="2222418" cy="810489"/>
          </a:xfrm>
          <a:prstGeom prst="rect">
            <a:avLst/>
          </a:prstGeom>
        </p:spPr>
        <p:txBody>
          <a:bodyPr lIns="0" tIns="0" rIns="0" bIns="0"/>
          <a:lstStyle>
            <a:defPPr>
              <a:defRPr lang="en-US"/>
            </a:defPPr>
            <a:lvl1pPr algn="l" rtl="0" eaLnBrk="0" fontAlgn="base" hangingPunct="0">
              <a:spcBef>
                <a:spcPct val="0"/>
              </a:spcBef>
              <a:spcAft>
                <a:spcPct val="0"/>
              </a:spcAft>
              <a:defRPr sz="3077" b="0" i="0" kern="1200">
                <a:solidFill>
                  <a:schemeClr val="tx2">
                    <a:lumMod val="50000"/>
                    <a:lumOff val="50000"/>
                  </a:schemeClr>
                </a:solidFill>
                <a:latin typeface="Arial" panose="020B0604020202020204" pitchFamily="34" charset="0"/>
                <a:ea typeface="ＭＳ Ｐゴシック" pitchFamily="8" charset="-128"/>
                <a:cs typeface="Arial" panose="020B0604020202020204" pitchFamily="34" charset="0"/>
              </a:defRPr>
            </a:lvl1pPr>
            <a:lvl2pPr marL="586106"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2pPr>
            <a:lvl3pPr marL="1172215"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3pPr>
            <a:lvl4pPr marL="1758321"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4pPr>
            <a:lvl5pPr marL="2344428"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5pPr>
            <a:lvl6pPr marL="2930535" algn="l" defTabSz="1172215" rtl="0" eaLnBrk="1" latinLnBrk="0" hangingPunct="1">
              <a:defRPr sz="3077" kern="1200">
                <a:solidFill>
                  <a:schemeClr val="tx1"/>
                </a:solidFill>
                <a:latin typeface="Verdana" pitchFamily="34" charset="0"/>
                <a:ea typeface="ＭＳ Ｐゴシック" pitchFamily="8" charset="-128"/>
                <a:cs typeface="+mn-cs"/>
              </a:defRPr>
            </a:lvl6pPr>
            <a:lvl7pPr marL="3516641" algn="l" defTabSz="1172215" rtl="0" eaLnBrk="1" latinLnBrk="0" hangingPunct="1">
              <a:defRPr sz="3077" kern="1200">
                <a:solidFill>
                  <a:schemeClr val="tx1"/>
                </a:solidFill>
                <a:latin typeface="Verdana" pitchFamily="34" charset="0"/>
                <a:ea typeface="ＭＳ Ｐゴシック" pitchFamily="8" charset="-128"/>
                <a:cs typeface="+mn-cs"/>
              </a:defRPr>
            </a:lvl7pPr>
            <a:lvl8pPr marL="4102749" algn="l" defTabSz="1172215" rtl="0" eaLnBrk="1" latinLnBrk="0" hangingPunct="1">
              <a:defRPr sz="3077" kern="1200">
                <a:solidFill>
                  <a:schemeClr val="tx1"/>
                </a:solidFill>
                <a:latin typeface="Verdana" pitchFamily="34" charset="0"/>
                <a:ea typeface="ＭＳ Ｐゴシック" pitchFamily="8" charset="-128"/>
                <a:cs typeface="+mn-cs"/>
              </a:defRPr>
            </a:lvl8pPr>
            <a:lvl9pPr marL="4688856" algn="l" defTabSz="1172215" rtl="0" eaLnBrk="1" latinLnBrk="0" hangingPunct="1">
              <a:defRPr sz="3077" kern="1200">
                <a:solidFill>
                  <a:schemeClr val="tx1"/>
                </a:solidFill>
                <a:latin typeface="Verdana" pitchFamily="34" charset="0"/>
                <a:ea typeface="ＭＳ Ｐゴシック" pitchFamily="8" charset="-128"/>
                <a:cs typeface="+mn-cs"/>
              </a:defRPr>
            </a:lvl9pPr>
          </a:lstStyle>
          <a:p>
            <a:pPr algn="r">
              <a:defRPr/>
            </a:pPr>
            <a:fld id="{8B86BE9B-6A84-D346-A3E2-B269B149DB04}" type="slidenum">
              <a:rPr lang="en-US" altLang="x-none" sz="2700" smtClean="0">
                <a:solidFill>
                  <a:srgbClr val="7C878E"/>
                </a:solidFill>
              </a:rPr>
              <a:pPr algn="r">
                <a:defRPr/>
              </a:pPr>
              <a:t>‹#›</a:t>
            </a:fld>
            <a:endParaRPr lang="en-US" altLang="x-none" sz="2700">
              <a:solidFill>
                <a:srgbClr val="7C878E"/>
              </a:solidFill>
            </a:endParaRPr>
          </a:p>
        </p:txBody>
      </p:sp>
    </p:spTree>
    <p:extLst>
      <p:ext uri="{BB962C8B-B14F-4D97-AF65-F5344CB8AC3E}">
        <p14:creationId xmlns:p14="http://schemas.microsoft.com/office/powerpoint/2010/main" val="1728348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Side Bar Gray One Column-No Helix">
    <p:bg>
      <p:bgPr>
        <a:solidFill>
          <a:schemeClr val="bg1"/>
        </a:solidFill>
        <a:effectLst/>
      </p:bgPr>
    </p:bg>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5CF12BFD-D918-5043-B1B6-D929E2FF0C53}"/>
              </a:ext>
            </a:extLst>
          </p:cNvPr>
          <p:cNvSpPr>
            <a:spLocks noGrp="1"/>
          </p:cNvSpPr>
          <p:nvPr>
            <p:ph type="body" sz="quarter" idx="12"/>
          </p:nvPr>
        </p:nvSpPr>
        <p:spPr>
          <a:xfrm>
            <a:off x="5143500" y="2057400"/>
            <a:ext cx="12339282" cy="6515100"/>
          </a:xfrm>
          <a:prstGeom prst="rect">
            <a:avLst/>
          </a:prstGeom>
        </p:spPr>
        <p:txBody>
          <a:bodyPr/>
          <a:lstStyle>
            <a:lvl1pPr>
              <a:defRPr sz="3600" b="0" i="0">
                <a:latin typeface="Arial" panose="020B0604020202020204" pitchFamily="34" charset="0"/>
                <a:ea typeface="Tahoma" charset="0"/>
                <a:cs typeface="Arial" panose="020B0604020202020204" pitchFamily="34" charset="0"/>
              </a:defRPr>
            </a:lvl1pPr>
            <a:lvl2pPr>
              <a:defRPr sz="3600" b="0" i="0">
                <a:latin typeface="Arial" panose="020B0604020202020204" pitchFamily="34" charset="0"/>
                <a:ea typeface="Tahoma" charset="0"/>
                <a:cs typeface="Arial" panose="020B0604020202020204" pitchFamily="34" charset="0"/>
              </a:defRPr>
            </a:lvl2pPr>
            <a:lvl3pPr>
              <a:defRPr sz="3600" b="0" i="0">
                <a:latin typeface="Arial" panose="020B0604020202020204" pitchFamily="34" charset="0"/>
                <a:ea typeface="Tahoma" charset="0"/>
                <a:cs typeface="Arial" panose="020B0604020202020204" pitchFamily="34" charset="0"/>
              </a:defRPr>
            </a:lvl3pPr>
            <a:lvl4pPr>
              <a:defRPr sz="3600" b="0" i="0">
                <a:latin typeface="Arial" panose="020B0604020202020204" pitchFamily="34" charset="0"/>
                <a:ea typeface="Tahoma" charset="0"/>
                <a:cs typeface="Arial" panose="020B0604020202020204" pitchFamily="34" charset="0"/>
              </a:defRPr>
            </a:lvl4pPr>
            <a:lvl5pPr>
              <a:defRPr sz="3600" b="0" i="0">
                <a:latin typeface="Arial" panose="020B0604020202020204" pitchFamily="34" charset="0"/>
                <a:ea typeface="Tahoma"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4F3F6DB7-CCBA-1148-BAD6-D8B4B9A8411D}"/>
              </a:ext>
            </a:extLst>
          </p:cNvPr>
          <p:cNvSpPr>
            <a:spLocks noGrp="1"/>
          </p:cNvSpPr>
          <p:nvPr>
            <p:ph type="title" hasCustomPrompt="1"/>
          </p:nvPr>
        </p:nvSpPr>
        <p:spPr>
          <a:xfrm>
            <a:off x="685800" y="571500"/>
            <a:ext cx="16802100" cy="1485900"/>
          </a:xfrm>
        </p:spPr>
        <p:txBody>
          <a:bodyPr/>
          <a:lstStyle>
            <a:lvl1pPr algn="l" defTabSz="1371545" rtl="0" eaLnBrk="1" latinLnBrk="0" hangingPunct="1">
              <a:spcBef>
                <a:spcPct val="0"/>
              </a:spcBef>
              <a:buNone/>
              <a:defRPr lang="en-US" sz="4200" b="1" i="0" kern="1200" dirty="0">
                <a:solidFill>
                  <a:schemeClr val="accent1"/>
                </a:solidFill>
                <a:latin typeface="Arial" panose="020B0604020202020204" pitchFamily="34" charset="0"/>
                <a:ea typeface="Tahoma" charset="0"/>
                <a:cs typeface="Arial" panose="020B0604020202020204" pitchFamily="34" charset="0"/>
              </a:defRPr>
            </a:lvl1pPr>
          </a:lstStyle>
          <a:p>
            <a:r>
              <a:rPr lang="en-US"/>
              <a:t>Click to Edit Master Title Style</a:t>
            </a:r>
          </a:p>
        </p:txBody>
      </p:sp>
      <p:sp>
        <p:nvSpPr>
          <p:cNvPr id="4" name="Text Placeholder 7">
            <a:extLst>
              <a:ext uri="{FF2B5EF4-FFF2-40B4-BE49-F238E27FC236}">
                <a16:creationId xmlns:a16="http://schemas.microsoft.com/office/drawing/2014/main" id="{052CC11D-CA61-5D4B-BBD1-DAD718F7FC91}"/>
              </a:ext>
            </a:extLst>
          </p:cNvPr>
          <p:cNvSpPr txBox="1">
            <a:spLocks/>
          </p:cNvSpPr>
          <p:nvPr userDrawn="1"/>
        </p:nvSpPr>
        <p:spPr>
          <a:xfrm>
            <a:off x="685800" y="2057400"/>
            <a:ext cx="4073652" cy="6515100"/>
          </a:xfrm>
          <a:prstGeom prst="rect">
            <a:avLst/>
          </a:prstGeom>
          <a:solidFill>
            <a:srgbClr val="7C2855"/>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r>
              <a:rPr lang="en-US" sz="2100">
                <a:latin typeface="Arial" pitchFamily="34" charset="0"/>
              </a:rPr>
              <a:t> </a:t>
            </a:r>
          </a:p>
        </p:txBody>
      </p:sp>
      <p:sp>
        <p:nvSpPr>
          <p:cNvPr id="3" name="Text Placeholder 2">
            <a:extLst>
              <a:ext uri="{FF2B5EF4-FFF2-40B4-BE49-F238E27FC236}">
                <a16:creationId xmlns:a16="http://schemas.microsoft.com/office/drawing/2014/main" id="{2F68F110-F20D-324F-A30E-7959EF564028}"/>
              </a:ext>
            </a:extLst>
          </p:cNvPr>
          <p:cNvSpPr>
            <a:spLocks noGrp="1"/>
          </p:cNvSpPr>
          <p:nvPr>
            <p:ph type="body" sz="quarter" idx="13"/>
          </p:nvPr>
        </p:nvSpPr>
        <p:spPr>
          <a:xfrm>
            <a:off x="685801" y="2057400"/>
            <a:ext cx="4074320" cy="6515100"/>
          </a:xfrm>
          <a:prstGeom prst="rect">
            <a:avLst/>
          </a:prstGeom>
        </p:spPr>
        <p:txBody>
          <a:bodyPr lIns="137160" tIns="137160" rIns="137160" bIns="137160"/>
          <a:lstStyle>
            <a:lvl1pPr marL="0" indent="0">
              <a:buFontTx/>
              <a:buNone/>
              <a:defRPr lang="en-US" sz="2100" kern="1200" dirty="0" smtClean="0">
                <a:solidFill>
                  <a:schemeClr val="bg1"/>
                </a:solidFill>
                <a:latin typeface="Arial" panose="020B0604020202020204" pitchFamily="34" charset="0"/>
                <a:ea typeface="ＭＳ Ｐゴシック" pitchFamily="8" charset="-128"/>
                <a:cs typeface="+mn-cs"/>
              </a:defRPr>
            </a:lvl1pPr>
            <a:lvl2pPr marL="519092" indent="0">
              <a:buFontTx/>
              <a:buNone/>
              <a:defRPr lang="en-US" sz="2100" kern="1200" dirty="0" smtClean="0">
                <a:solidFill>
                  <a:schemeClr val="bg1"/>
                </a:solidFill>
                <a:latin typeface="Arial" panose="020B0604020202020204" pitchFamily="34" charset="0"/>
                <a:ea typeface="ＭＳ Ｐゴシック" pitchFamily="8" charset="-128"/>
                <a:cs typeface="+mn-cs"/>
              </a:defRPr>
            </a:lvl2pPr>
            <a:lvl3pPr marL="1035801" indent="0">
              <a:buFontTx/>
              <a:buNone/>
              <a:defRPr lang="en-US" sz="2100" kern="1200" dirty="0" smtClean="0">
                <a:solidFill>
                  <a:schemeClr val="bg1"/>
                </a:solidFill>
                <a:latin typeface="Arial" panose="020B0604020202020204" pitchFamily="34" charset="0"/>
                <a:ea typeface="ＭＳ Ｐゴシック" pitchFamily="8" charset="-128"/>
                <a:cs typeface="+mn-cs"/>
              </a:defRPr>
            </a:lvl3pPr>
            <a:lvl4pPr marL="1545371" indent="0">
              <a:buFontTx/>
              <a:buNone/>
              <a:defRPr lang="en-US" sz="2100" kern="1200" dirty="0" smtClean="0">
                <a:solidFill>
                  <a:schemeClr val="bg1"/>
                </a:solidFill>
                <a:latin typeface="Arial" panose="020B0604020202020204" pitchFamily="34" charset="0"/>
                <a:ea typeface="ＭＳ Ｐゴシック" pitchFamily="8" charset="-128"/>
                <a:cs typeface="+mn-cs"/>
              </a:defRPr>
            </a:lvl4pPr>
            <a:lvl5pPr marL="2057318" indent="0">
              <a:buFontTx/>
              <a:buNone/>
              <a:defRPr lang="en-US" sz="2100" kern="1200" dirty="0" smtClean="0">
                <a:solidFill>
                  <a:schemeClr val="bg1"/>
                </a:solidFill>
                <a:latin typeface="Arial" panose="020B0604020202020204" pitchFamily="34" charset="0"/>
                <a:ea typeface="ＭＳ Ｐゴシック" pitchFamily="8" charset="-128"/>
                <a:cs typeface="+mn-cs"/>
              </a:defRPr>
            </a:lvl5pPr>
          </a:lstStyle>
          <a:p>
            <a:pPr lvl="0"/>
            <a:r>
              <a:rPr lang="en-US"/>
              <a:t>Click to edit Master text styles</a:t>
            </a:r>
          </a:p>
        </p:txBody>
      </p:sp>
      <p:sp>
        <p:nvSpPr>
          <p:cNvPr id="8" name="Slide Number Placeholder 2">
            <a:extLst>
              <a:ext uri="{FF2B5EF4-FFF2-40B4-BE49-F238E27FC236}">
                <a16:creationId xmlns:a16="http://schemas.microsoft.com/office/drawing/2014/main" id="{82F32D04-BF2B-9440-8CC8-ADC96388315B}"/>
              </a:ext>
            </a:extLst>
          </p:cNvPr>
          <p:cNvSpPr txBox="1">
            <a:spLocks/>
          </p:cNvSpPr>
          <p:nvPr userDrawn="1"/>
        </p:nvSpPr>
        <p:spPr>
          <a:xfrm>
            <a:off x="15503979" y="9476511"/>
            <a:ext cx="2222418" cy="810489"/>
          </a:xfrm>
          <a:prstGeom prst="rect">
            <a:avLst/>
          </a:prstGeom>
        </p:spPr>
        <p:txBody>
          <a:bodyPr lIns="0" tIns="0" rIns="0" bIns="0"/>
          <a:lstStyle>
            <a:defPPr>
              <a:defRPr lang="en-US"/>
            </a:defPPr>
            <a:lvl1pPr algn="l" rtl="0" eaLnBrk="0" fontAlgn="base" hangingPunct="0">
              <a:spcBef>
                <a:spcPct val="0"/>
              </a:spcBef>
              <a:spcAft>
                <a:spcPct val="0"/>
              </a:spcAft>
              <a:defRPr sz="3077" b="0" i="0" kern="1200">
                <a:solidFill>
                  <a:schemeClr val="tx2">
                    <a:lumMod val="50000"/>
                    <a:lumOff val="50000"/>
                  </a:schemeClr>
                </a:solidFill>
                <a:latin typeface="Arial" panose="020B0604020202020204" pitchFamily="34" charset="0"/>
                <a:ea typeface="ＭＳ Ｐゴシック" pitchFamily="8" charset="-128"/>
                <a:cs typeface="Arial" panose="020B0604020202020204" pitchFamily="34" charset="0"/>
              </a:defRPr>
            </a:lvl1pPr>
            <a:lvl2pPr marL="586106"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2pPr>
            <a:lvl3pPr marL="1172215"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3pPr>
            <a:lvl4pPr marL="1758321"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4pPr>
            <a:lvl5pPr marL="2344428"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5pPr>
            <a:lvl6pPr marL="2930535" algn="l" defTabSz="1172215" rtl="0" eaLnBrk="1" latinLnBrk="0" hangingPunct="1">
              <a:defRPr sz="3077" kern="1200">
                <a:solidFill>
                  <a:schemeClr val="tx1"/>
                </a:solidFill>
                <a:latin typeface="Verdana" pitchFamily="34" charset="0"/>
                <a:ea typeface="ＭＳ Ｐゴシック" pitchFamily="8" charset="-128"/>
                <a:cs typeface="+mn-cs"/>
              </a:defRPr>
            </a:lvl6pPr>
            <a:lvl7pPr marL="3516641" algn="l" defTabSz="1172215" rtl="0" eaLnBrk="1" latinLnBrk="0" hangingPunct="1">
              <a:defRPr sz="3077" kern="1200">
                <a:solidFill>
                  <a:schemeClr val="tx1"/>
                </a:solidFill>
                <a:latin typeface="Verdana" pitchFamily="34" charset="0"/>
                <a:ea typeface="ＭＳ Ｐゴシック" pitchFamily="8" charset="-128"/>
                <a:cs typeface="+mn-cs"/>
              </a:defRPr>
            </a:lvl7pPr>
            <a:lvl8pPr marL="4102749" algn="l" defTabSz="1172215" rtl="0" eaLnBrk="1" latinLnBrk="0" hangingPunct="1">
              <a:defRPr sz="3077" kern="1200">
                <a:solidFill>
                  <a:schemeClr val="tx1"/>
                </a:solidFill>
                <a:latin typeface="Verdana" pitchFamily="34" charset="0"/>
                <a:ea typeface="ＭＳ Ｐゴシック" pitchFamily="8" charset="-128"/>
                <a:cs typeface="+mn-cs"/>
              </a:defRPr>
            </a:lvl8pPr>
            <a:lvl9pPr marL="4688856" algn="l" defTabSz="1172215" rtl="0" eaLnBrk="1" latinLnBrk="0" hangingPunct="1">
              <a:defRPr sz="3077" kern="1200">
                <a:solidFill>
                  <a:schemeClr val="tx1"/>
                </a:solidFill>
                <a:latin typeface="Verdana" pitchFamily="34" charset="0"/>
                <a:ea typeface="ＭＳ Ｐゴシック" pitchFamily="8" charset="-128"/>
                <a:cs typeface="+mn-cs"/>
              </a:defRPr>
            </a:lvl9pPr>
          </a:lstStyle>
          <a:p>
            <a:pPr algn="r">
              <a:defRPr/>
            </a:pPr>
            <a:fld id="{8B86BE9B-6A84-D346-A3E2-B269B149DB04}" type="slidenum">
              <a:rPr lang="en-US" altLang="x-none" sz="2700" smtClean="0">
                <a:solidFill>
                  <a:srgbClr val="7C878E"/>
                </a:solidFill>
              </a:rPr>
              <a:pPr algn="r">
                <a:defRPr/>
              </a:pPr>
              <a:t>‹#›</a:t>
            </a:fld>
            <a:endParaRPr lang="en-US" altLang="x-none" sz="2700">
              <a:solidFill>
                <a:srgbClr val="7C878E"/>
              </a:solidFill>
            </a:endParaRPr>
          </a:p>
        </p:txBody>
      </p:sp>
    </p:spTree>
    <p:extLst>
      <p:ext uri="{BB962C8B-B14F-4D97-AF65-F5344CB8AC3E}">
        <p14:creationId xmlns:p14="http://schemas.microsoft.com/office/powerpoint/2010/main" val="3200539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Table-No 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C6C23014-7349-B341-95B7-9B3D1DD486D1}"/>
              </a:ext>
            </a:extLst>
          </p:cNvPr>
          <p:cNvSpPr>
            <a:spLocks noGrp="1"/>
          </p:cNvSpPr>
          <p:nvPr>
            <p:ph type="title" hasCustomPrompt="1"/>
          </p:nvPr>
        </p:nvSpPr>
        <p:spPr>
          <a:xfrm>
            <a:off x="685802" y="576070"/>
            <a:ext cx="16802100" cy="1481328"/>
          </a:xfrm>
        </p:spPr>
        <p:txBody>
          <a:bodyPr/>
          <a:lstStyle>
            <a:lvl1pPr algn="l" defTabSz="1371545" rtl="0" eaLnBrk="1" latinLnBrk="0" hangingPunct="1">
              <a:spcBef>
                <a:spcPct val="0"/>
              </a:spcBef>
              <a:buNone/>
              <a:defRPr lang="en-US" sz="4200" b="1" i="0" kern="1200" dirty="0">
                <a:solidFill>
                  <a:schemeClr val="accent1"/>
                </a:solidFill>
                <a:latin typeface="Arial" panose="020B0604020202020204" pitchFamily="34" charset="0"/>
                <a:ea typeface="Tahoma" charset="0"/>
                <a:cs typeface="Arial" panose="020B0604020202020204" pitchFamily="34" charset="0"/>
              </a:defRPr>
            </a:lvl1pPr>
          </a:lstStyle>
          <a:p>
            <a:r>
              <a:rPr lang="en-US"/>
              <a:t>Click to Edit Master Title Style</a:t>
            </a:r>
          </a:p>
        </p:txBody>
      </p:sp>
      <p:cxnSp>
        <p:nvCxnSpPr>
          <p:cNvPr id="8" name="Straight Connector 7">
            <a:extLst>
              <a:ext uri="{FF2B5EF4-FFF2-40B4-BE49-F238E27FC236}">
                <a16:creationId xmlns:a16="http://schemas.microsoft.com/office/drawing/2014/main" id="{1FDBAC02-EBAA-264B-B518-85917E6F9F49}"/>
              </a:ext>
            </a:extLst>
          </p:cNvPr>
          <p:cNvCxnSpPr>
            <a:cxnSpLocks/>
          </p:cNvCxnSpPr>
          <p:nvPr userDrawn="1"/>
        </p:nvCxnSpPr>
        <p:spPr>
          <a:xfrm>
            <a:off x="11315700" y="2874249"/>
            <a:ext cx="0" cy="4937760"/>
          </a:xfrm>
          <a:prstGeom prst="line">
            <a:avLst/>
          </a:prstGeom>
          <a:ln w="9525">
            <a:solidFill>
              <a:schemeClr val="tx2">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1" name="Text Placeholder 6">
            <a:extLst>
              <a:ext uri="{FF2B5EF4-FFF2-40B4-BE49-F238E27FC236}">
                <a16:creationId xmlns:a16="http://schemas.microsoft.com/office/drawing/2014/main" id="{4F7F891F-8FF7-294A-8F45-AB007600965B}"/>
              </a:ext>
            </a:extLst>
          </p:cNvPr>
          <p:cNvSpPr>
            <a:spLocks noGrp="1"/>
          </p:cNvSpPr>
          <p:nvPr>
            <p:ph type="body" sz="quarter" idx="14"/>
          </p:nvPr>
        </p:nvSpPr>
        <p:spPr>
          <a:xfrm>
            <a:off x="11653994" y="2874250"/>
            <a:ext cx="5823798" cy="1035410"/>
          </a:xfrm>
          <a:prstGeom prst="rect">
            <a:avLst/>
          </a:prstGeom>
        </p:spPr>
        <p:txBody>
          <a:bodyPr anchor="ctr" anchorCtr="0"/>
          <a:lstStyle>
            <a:lvl1pPr marL="0" indent="0">
              <a:buNone/>
              <a:defRPr sz="2400" b="1" i="0">
                <a:solidFill>
                  <a:schemeClr val="tx2">
                    <a:lumMod val="50000"/>
                    <a:lumOff val="50000"/>
                  </a:schemeClr>
                </a:solidFill>
                <a:latin typeface="Arial" panose="020B0604020202020204" pitchFamily="34" charset="0"/>
                <a:cs typeface="Arial" panose="020B0604020202020204" pitchFamily="34" charset="0"/>
              </a:defRPr>
            </a:lvl1pPr>
            <a:lvl2pPr marL="252402" indent="-240498">
              <a:buFont typeface="Arial" pitchFamily="34" charset="0"/>
              <a:buChar char="•"/>
              <a:defRPr sz="2100" b="0" i="0">
                <a:latin typeface="Arial" panose="020B0604020202020204" pitchFamily="34" charset="0"/>
                <a:cs typeface="Arial" panose="020B0604020202020204" pitchFamily="34" charset="0"/>
              </a:defRPr>
            </a:lvl2pPr>
            <a:lvl3pPr marL="1035801" indent="0">
              <a:buNone/>
              <a:defRPr sz="2100"/>
            </a:lvl3pPr>
            <a:lvl4pPr marL="1545371" indent="0">
              <a:buNone/>
              <a:defRPr sz="2100"/>
            </a:lvl4pPr>
            <a:lvl5pPr marL="2057318" indent="0">
              <a:buNone/>
              <a:defRPr sz="2100"/>
            </a:lvl5pPr>
          </a:lstStyle>
          <a:p>
            <a:pPr lvl="0"/>
            <a:r>
              <a:rPr lang="en-US"/>
              <a:t>Click to edit Master text styles</a:t>
            </a:r>
          </a:p>
        </p:txBody>
      </p:sp>
      <p:sp>
        <p:nvSpPr>
          <p:cNvPr id="13" name="Text Placeholder 3">
            <a:extLst>
              <a:ext uri="{FF2B5EF4-FFF2-40B4-BE49-F238E27FC236}">
                <a16:creationId xmlns:a16="http://schemas.microsoft.com/office/drawing/2014/main" id="{C54F48AC-67FB-0641-80FE-DB5E84AED304}"/>
              </a:ext>
            </a:extLst>
          </p:cNvPr>
          <p:cNvSpPr>
            <a:spLocks noGrp="1"/>
          </p:cNvSpPr>
          <p:nvPr>
            <p:ph type="body" sz="quarter" idx="15" hasCustomPrompt="1"/>
          </p:nvPr>
        </p:nvSpPr>
        <p:spPr>
          <a:xfrm>
            <a:off x="685802" y="8229600"/>
            <a:ext cx="16791990" cy="571500"/>
          </a:xfrm>
          <a:prstGeom prst="rect">
            <a:avLst/>
          </a:prstGeom>
        </p:spPr>
        <p:txBody>
          <a:bodyPr/>
          <a:lstStyle>
            <a:lvl1pPr marL="0" indent="0">
              <a:buFontTx/>
              <a:buNone/>
              <a:defRPr sz="1500" b="0" i="0">
                <a:latin typeface="Arial" panose="020B0604020202020204" pitchFamily="34" charset="0"/>
                <a:cs typeface="Arial" panose="020B0604020202020204" pitchFamily="34" charset="0"/>
              </a:defRPr>
            </a:lvl1pPr>
            <a:lvl2pPr marL="519092" indent="0">
              <a:buFontTx/>
              <a:buNone/>
              <a:defRPr sz="1800"/>
            </a:lvl2pPr>
            <a:lvl3pPr marL="1035801" indent="0">
              <a:buFontTx/>
              <a:buNone/>
              <a:defRPr sz="1800"/>
            </a:lvl3pPr>
            <a:lvl4pPr marL="1545371" indent="0">
              <a:buFontTx/>
              <a:buNone/>
              <a:defRPr sz="1800"/>
            </a:lvl4pPr>
            <a:lvl5pPr marL="2057318" indent="0">
              <a:buFontTx/>
              <a:buNone/>
              <a:defRPr sz="1800"/>
            </a:lvl5pPr>
          </a:lstStyle>
          <a:p>
            <a:pPr lvl="0"/>
            <a:r>
              <a:rPr lang="en-US"/>
              <a:t>Click to edit footnote</a:t>
            </a:r>
          </a:p>
        </p:txBody>
      </p:sp>
      <p:sp>
        <p:nvSpPr>
          <p:cNvPr id="14" name="Text Placeholder 4">
            <a:extLst>
              <a:ext uri="{FF2B5EF4-FFF2-40B4-BE49-F238E27FC236}">
                <a16:creationId xmlns:a16="http://schemas.microsoft.com/office/drawing/2014/main" id="{3AFF99B8-F31D-C644-BF89-EF4B766CD1E4}"/>
              </a:ext>
            </a:extLst>
          </p:cNvPr>
          <p:cNvSpPr>
            <a:spLocks noGrp="1"/>
          </p:cNvSpPr>
          <p:nvPr>
            <p:ph type="body" sz="quarter" idx="18"/>
          </p:nvPr>
        </p:nvSpPr>
        <p:spPr>
          <a:xfrm>
            <a:off x="11653805" y="4006150"/>
            <a:ext cx="5824538" cy="3740417"/>
          </a:xfrm>
          <a:prstGeom prst="rect">
            <a:avLst/>
          </a:prstGeom>
        </p:spPr>
        <p:txBody>
          <a:bodyPr/>
          <a:lstStyle>
            <a:lvl1pPr marL="347649" indent="-347649">
              <a:defRPr lang="en-US" sz="1800">
                <a:solidFill>
                  <a:schemeClr val="tx1"/>
                </a:solidFill>
                <a:latin typeface="Arial" panose="020B0604020202020204" pitchFamily="34" charset="0"/>
                <a:ea typeface="Tahoma" charset="0"/>
                <a:cs typeface="Arial" panose="020B0604020202020204" pitchFamily="34" charset="0"/>
              </a:defRPr>
            </a:lvl1pPr>
            <a:lvl2pPr marL="347649" indent="-347649">
              <a:defRPr/>
            </a:lvl2pPr>
            <a:lvl3pPr marL="347649" indent="-347649">
              <a:defRPr/>
            </a:lvl3pPr>
            <a:lvl4pPr marL="347649" indent="-347649">
              <a:defRPr/>
            </a:lvl4pPr>
            <a:lvl5pPr marL="347649" indent="-347649">
              <a:defRPr/>
            </a:lvl5pPr>
          </a:lstStyle>
          <a:p>
            <a:pPr marL="347649" lvl="0" indent="-347649" algn="l" rtl="0" eaLnBrk="1" fontAlgn="base" hangingPunct="1">
              <a:lnSpc>
                <a:spcPct val="110000"/>
              </a:lnSpc>
              <a:spcBef>
                <a:spcPct val="20000"/>
              </a:spcBef>
              <a:spcAft>
                <a:spcPts val="300"/>
              </a:spcAft>
              <a:buFont typeface="Times" pitchFamily="-48" charset="0"/>
              <a:buChar char="•"/>
            </a:pPr>
            <a:r>
              <a:rPr lang="en-US"/>
              <a:t>Click to edit Master text styles</a:t>
            </a:r>
          </a:p>
          <a:p>
            <a:pPr marL="347649" lvl="0" indent="-347649" algn="l" rtl="0" eaLnBrk="1" fontAlgn="base" hangingPunct="1">
              <a:lnSpc>
                <a:spcPct val="110000"/>
              </a:lnSpc>
              <a:spcBef>
                <a:spcPct val="20000"/>
              </a:spcBef>
              <a:spcAft>
                <a:spcPts val="300"/>
              </a:spcAft>
              <a:buFont typeface="Times" pitchFamily="-48" charset="0"/>
              <a:buChar char="•"/>
            </a:pPr>
            <a:r>
              <a:rPr lang="en-US"/>
              <a:t>Second level</a:t>
            </a:r>
          </a:p>
          <a:p>
            <a:pPr marL="347649" lvl="0" indent="-347649" algn="l" rtl="0" eaLnBrk="1" fontAlgn="base" hangingPunct="1">
              <a:lnSpc>
                <a:spcPct val="110000"/>
              </a:lnSpc>
              <a:spcBef>
                <a:spcPct val="20000"/>
              </a:spcBef>
              <a:spcAft>
                <a:spcPts val="300"/>
              </a:spcAft>
              <a:buFont typeface="Times" pitchFamily="-48" charset="0"/>
              <a:buChar char="•"/>
            </a:pPr>
            <a:r>
              <a:rPr lang="en-US"/>
              <a:t>Third level</a:t>
            </a:r>
          </a:p>
          <a:p>
            <a:pPr marL="347649" lvl="0" indent="-347649" algn="l" rtl="0" eaLnBrk="1" fontAlgn="base" hangingPunct="1">
              <a:lnSpc>
                <a:spcPct val="110000"/>
              </a:lnSpc>
              <a:spcBef>
                <a:spcPct val="20000"/>
              </a:spcBef>
              <a:spcAft>
                <a:spcPts val="300"/>
              </a:spcAft>
              <a:buFont typeface="Times" pitchFamily="-48" charset="0"/>
              <a:buChar char="•"/>
            </a:pPr>
            <a:r>
              <a:rPr lang="en-US"/>
              <a:t>Fourth level</a:t>
            </a:r>
          </a:p>
          <a:p>
            <a:pPr marL="347649" lvl="0" indent="-347649" algn="l" rtl="0" eaLnBrk="1" fontAlgn="base" hangingPunct="1">
              <a:lnSpc>
                <a:spcPct val="110000"/>
              </a:lnSpc>
              <a:spcBef>
                <a:spcPct val="20000"/>
              </a:spcBef>
              <a:spcAft>
                <a:spcPts val="300"/>
              </a:spcAft>
              <a:buFont typeface="Times" pitchFamily="-48" charset="0"/>
              <a:buChar char="•"/>
            </a:pPr>
            <a:r>
              <a:rPr lang="en-US"/>
              <a:t>Fifth level</a:t>
            </a:r>
          </a:p>
        </p:txBody>
      </p:sp>
      <p:sp>
        <p:nvSpPr>
          <p:cNvPr id="15" name="Table Placeholder 2">
            <a:extLst>
              <a:ext uri="{FF2B5EF4-FFF2-40B4-BE49-F238E27FC236}">
                <a16:creationId xmlns:a16="http://schemas.microsoft.com/office/drawing/2014/main" id="{B6CACEF6-6BE0-6446-9802-980A9388E9A3}"/>
              </a:ext>
            </a:extLst>
          </p:cNvPr>
          <p:cNvSpPr>
            <a:spLocks noGrp="1"/>
          </p:cNvSpPr>
          <p:nvPr>
            <p:ph type="tbl" sz="quarter" idx="19"/>
          </p:nvPr>
        </p:nvSpPr>
        <p:spPr>
          <a:xfrm>
            <a:off x="685799" y="2874249"/>
            <a:ext cx="10291574" cy="4876668"/>
          </a:xfrm>
          <a:prstGeom prst="rect">
            <a:avLst/>
          </a:prstGeom>
        </p:spPr>
        <p:txBody>
          <a:bodyPr/>
          <a:lstStyle>
            <a:lvl1pPr marL="0" indent="0">
              <a:buFontTx/>
              <a:buNone/>
              <a:defRPr sz="2700" b="1">
                <a:solidFill>
                  <a:srgbClr val="333F48"/>
                </a:solidFill>
                <a:latin typeface="+mn-lt"/>
              </a:defRPr>
            </a:lvl1pPr>
          </a:lstStyle>
          <a:p>
            <a:endParaRPr lang="en-US"/>
          </a:p>
        </p:txBody>
      </p:sp>
      <p:sp>
        <p:nvSpPr>
          <p:cNvPr id="9" name="Slide Number Placeholder 2">
            <a:extLst>
              <a:ext uri="{FF2B5EF4-FFF2-40B4-BE49-F238E27FC236}">
                <a16:creationId xmlns:a16="http://schemas.microsoft.com/office/drawing/2014/main" id="{A64B0446-9A25-274A-9B92-FDDBDEA67BEA}"/>
              </a:ext>
            </a:extLst>
          </p:cNvPr>
          <p:cNvSpPr txBox="1">
            <a:spLocks/>
          </p:cNvSpPr>
          <p:nvPr userDrawn="1"/>
        </p:nvSpPr>
        <p:spPr>
          <a:xfrm>
            <a:off x="15503979" y="9476511"/>
            <a:ext cx="2222418" cy="810489"/>
          </a:xfrm>
          <a:prstGeom prst="rect">
            <a:avLst/>
          </a:prstGeom>
        </p:spPr>
        <p:txBody>
          <a:bodyPr lIns="0" tIns="0" rIns="0" bIns="0"/>
          <a:lstStyle>
            <a:defPPr>
              <a:defRPr lang="en-US"/>
            </a:defPPr>
            <a:lvl1pPr algn="l" rtl="0" eaLnBrk="0" fontAlgn="base" hangingPunct="0">
              <a:spcBef>
                <a:spcPct val="0"/>
              </a:spcBef>
              <a:spcAft>
                <a:spcPct val="0"/>
              </a:spcAft>
              <a:defRPr sz="3077" b="0" i="0" kern="1200">
                <a:solidFill>
                  <a:schemeClr val="tx2">
                    <a:lumMod val="50000"/>
                    <a:lumOff val="50000"/>
                  </a:schemeClr>
                </a:solidFill>
                <a:latin typeface="Arial" panose="020B0604020202020204" pitchFamily="34" charset="0"/>
                <a:ea typeface="ＭＳ Ｐゴシック" pitchFamily="8" charset="-128"/>
                <a:cs typeface="Arial" panose="020B0604020202020204" pitchFamily="34" charset="0"/>
              </a:defRPr>
            </a:lvl1pPr>
            <a:lvl2pPr marL="586106"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2pPr>
            <a:lvl3pPr marL="1172215"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3pPr>
            <a:lvl4pPr marL="1758321"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4pPr>
            <a:lvl5pPr marL="2344428"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5pPr>
            <a:lvl6pPr marL="2930535" algn="l" defTabSz="1172215" rtl="0" eaLnBrk="1" latinLnBrk="0" hangingPunct="1">
              <a:defRPr sz="3077" kern="1200">
                <a:solidFill>
                  <a:schemeClr val="tx1"/>
                </a:solidFill>
                <a:latin typeface="Verdana" pitchFamily="34" charset="0"/>
                <a:ea typeface="ＭＳ Ｐゴシック" pitchFamily="8" charset="-128"/>
                <a:cs typeface="+mn-cs"/>
              </a:defRPr>
            </a:lvl6pPr>
            <a:lvl7pPr marL="3516641" algn="l" defTabSz="1172215" rtl="0" eaLnBrk="1" latinLnBrk="0" hangingPunct="1">
              <a:defRPr sz="3077" kern="1200">
                <a:solidFill>
                  <a:schemeClr val="tx1"/>
                </a:solidFill>
                <a:latin typeface="Verdana" pitchFamily="34" charset="0"/>
                <a:ea typeface="ＭＳ Ｐゴシック" pitchFamily="8" charset="-128"/>
                <a:cs typeface="+mn-cs"/>
              </a:defRPr>
            </a:lvl7pPr>
            <a:lvl8pPr marL="4102749" algn="l" defTabSz="1172215" rtl="0" eaLnBrk="1" latinLnBrk="0" hangingPunct="1">
              <a:defRPr sz="3077" kern="1200">
                <a:solidFill>
                  <a:schemeClr val="tx1"/>
                </a:solidFill>
                <a:latin typeface="Verdana" pitchFamily="34" charset="0"/>
                <a:ea typeface="ＭＳ Ｐゴシック" pitchFamily="8" charset="-128"/>
                <a:cs typeface="+mn-cs"/>
              </a:defRPr>
            </a:lvl8pPr>
            <a:lvl9pPr marL="4688856" algn="l" defTabSz="1172215" rtl="0" eaLnBrk="1" latinLnBrk="0" hangingPunct="1">
              <a:defRPr sz="3077" kern="1200">
                <a:solidFill>
                  <a:schemeClr val="tx1"/>
                </a:solidFill>
                <a:latin typeface="Verdana" pitchFamily="34" charset="0"/>
                <a:ea typeface="ＭＳ Ｐゴシック" pitchFamily="8" charset="-128"/>
                <a:cs typeface="+mn-cs"/>
              </a:defRPr>
            </a:lvl9pPr>
          </a:lstStyle>
          <a:p>
            <a:pPr algn="r">
              <a:defRPr/>
            </a:pPr>
            <a:fld id="{8B86BE9B-6A84-D346-A3E2-B269B149DB04}" type="slidenum">
              <a:rPr lang="en-US" altLang="x-none" sz="2700" smtClean="0">
                <a:solidFill>
                  <a:srgbClr val="7C878E"/>
                </a:solidFill>
              </a:rPr>
              <a:pPr algn="r">
                <a:defRPr/>
              </a:pPr>
              <a:t>‹#›</a:t>
            </a:fld>
            <a:endParaRPr lang="en-US" altLang="x-none" sz="2700">
              <a:solidFill>
                <a:srgbClr val="7C878E"/>
              </a:solidFill>
            </a:endParaRPr>
          </a:p>
        </p:txBody>
      </p:sp>
    </p:spTree>
    <p:extLst>
      <p:ext uri="{BB962C8B-B14F-4D97-AF65-F5344CB8AC3E}">
        <p14:creationId xmlns:p14="http://schemas.microsoft.com/office/powerpoint/2010/main" val="2847979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Table Full Width-No 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C6C23014-7349-B341-95B7-9B3D1DD486D1}"/>
              </a:ext>
            </a:extLst>
          </p:cNvPr>
          <p:cNvSpPr>
            <a:spLocks noGrp="1"/>
          </p:cNvSpPr>
          <p:nvPr>
            <p:ph type="title" hasCustomPrompt="1"/>
          </p:nvPr>
        </p:nvSpPr>
        <p:spPr>
          <a:xfrm>
            <a:off x="685802" y="576073"/>
            <a:ext cx="16802100" cy="1429883"/>
          </a:xfrm>
        </p:spPr>
        <p:txBody>
          <a:bodyPr/>
          <a:lstStyle>
            <a:lvl1pPr algn="l" defTabSz="1371545" rtl="0" eaLnBrk="1" latinLnBrk="0" hangingPunct="1">
              <a:spcBef>
                <a:spcPct val="0"/>
              </a:spcBef>
              <a:buNone/>
              <a:defRPr lang="en-US" sz="4200" b="1" i="0" kern="1200" dirty="0">
                <a:solidFill>
                  <a:schemeClr val="accent1"/>
                </a:solidFill>
                <a:latin typeface="Arial" panose="020B0604020202020204" pitchFamily="34" charset="0"/>
                <a:ea typeface="Tahoma" charset="0"/>
                <a:cs typeface="Arial" panose="020B0604020202020204" pitchFamily="34" charset="0"/>
              </a:defRPr>
            </a:lvl1pPr>
          </a:lstStyle>
          <a:p>
            <a:r>
              <a:rPr lang="en-US"/>
              <a:t>Click to Edit Master Title Style</a:t>
            </a:r>
          </a:p>
        </p:txBody>
      </p:sp>
      <p:sp>
        <p:nvSpPr>
          <p:cNvPr id="4" name="Text Placeholder 3">
            <a:extLst>
              <a:ext uri="{FF2B5EF4-FFF2-40B4-BE49-F238E27FC236}">
                <a16:creationId xmlns:a16="http://schemas.microsoft.com/office/drawing/2014/main" id="{95F4E0A9-D4DA-8F45-AE8A-40C085A0086F}"/>
              </a:ext>
            </a:extLst>
          </p:cNvPr>
          <p:cNvSpPr>
            <a:spLocks noGrp="1"/>
          </p:cNvSpPr>
          <p:nvPr>
            <p:ph type="body" sz="quarter" idx="15" hasCustomPrompt="1"/>
          </p:nvPr>
        </p:nvSpPr>
        <p:spPr>
          <a:xfrm>
            <a:off x="685799" y="8229600"/>
            <a:ext cx="16802100" cy="571500"/>
          </a:xfrm>
          <a:prstGeom prst="rect">
            <a:avLst/>
          </a:prstGeom>
        </p:spPr>
        <p:txBody>
          <a:bodyPr/>
          <a:lstStyle>
            <a:lvl1pPr marL="0" indent="0">
              <a:buFontTx/>
              <a:buNone/>
              <a:defRPr sz="1500" b="0" i="0">
                <a:latin typeface="Arial" panose="020B0604020202020204" pitchFamily="34" charset="0"/>
                <a:cs typeface="Arial" panose="020B0604020202020204" pitchFamily="34" charset="0"/>
              </a:defRPr>
            </a:lvl1pPr>
            <a:lvl2pPr marL="519092" indent="0">
              <a:buFontTx/>
              <a:buNone/>
              <a:defRPr sz="1800"/>
            </a:lvl2pPr>
            <a:lvl3pPr marL="1035801" indent="0">
              <a:buFontTx/>
              <a:buNone/>
              <a:defRPr sz="1800"/>
            </a:lvl3pPr>
            <a:lvl4pPr marL="1545371" indent="0">
              <a:buFontTx/>
              <a:buNone/>
              <a:defRPr sz="1800"/>
            </a:lvl4pPr>
            <a:lvl5pPr marL="2057318" indent="0">
              <a:buFontTx/>
              <a:buNone/>
              <a:defRPr sz="1800"/>
            </a:lvl5pPr>
          </a:lstStyle>
          <a:p>
            <a:pPr lvl="0"/>
            <a:r>
              <a:rPr lang="en-US"/>
              <a:t>Click to edit footnote</a:t>
            </a:r>
          </a:p>
        </p:txBody>
      </p:sp>
      <p:sp>
        <p:nvSpPr>
          <p:cNvPr id="5" name="Table Placeholder 2">
            <a:extLst>
              <a:ext uri="{FF2B5EF4-FFF2-40B4-BE49-F238E27FC236}">
                <a16:creationId xmlns:a16="http://schemas.microsoft.com/office/drawing/2014/main" id="{0CD88274-816A-2545-840B-FFB087560510}"/>
              </a:ext>
            </a:extLst>
          </p:cNvPr>
          <p:cNvSpPr>
            <a:spLocks noGrp="1"/>
          </p:cNvSpPr>
          <p:nvPr>
            <p:ph type="tbl" sz="quarter" idx="16"/>
          </p:nvPr>
        </p:nvSpPr>
        <p:spPr>
          <a:xfrm>
            <a:off x="685800" y="2286000"/>
            <a:ext cx="16802100" cy="5715000"/>
          </a:xfrm>
          <a:prstGeom prst="rect">
            <a:avLst/>
          </a:prstGeom>
        </p:spPr>
        <p:txBody>
          <a:bodyPr/>
          <a:lstStyle>
            <a:lvl1pPr marL="0" indent="0">
              <a:buFontTx/>
              <a:buNone/>
              <a:defRPr sz="2700" b="1">
                <a:latin typeface="+mn-lt"/>
              </a:defRPr>
            </a:lvl1pPr>
          </a:lstStyle>
          <a:p>
            <a:endParaRPr lang="en-US"/>
          </a:p>
        </p:txBody>
      </p:sp>
      <p:sp>
        <p:nvSpPr>
          <p:cNvPr id="6" name="Slide Number Placeholder 2">
            <a:extLst>
              <a:ext uri="{FF2B5EF4-FFF2-40B4-BE49-F238E27FC236}">
                <a16:creationId xmlns:a16="http://schemas.microsoft.com/office/drawing/2014/main" id="{1E005CCD-C6E4-6A4A-81EB-12398BDE99D4}"/>
              </a:ext>
            </a:extLst>
          </p:cNvPr>
          <p:cNvSpPr txBox="1">
            <a:spLocks/>
          </p:cNvSpPr>
          <p:nvPr userDrawn="1"/>
        </p:nvSpPr>
        <p:spPr>
          <a:xfrm>
            <a:off x="15503979" y="9476511"/>
            <a:ext cx="2222418" cy="810489"/>
          </a:xfrm>
          <a:prstGeom prst="rect">
            <a:avLst/>
          </a:prstGeom>
        </p:spPr>
        <p:txBody>
          <a:bodyPr lIns="0" tIns="0" rIns="0" bIns="0"/>
          <a:lstStyle>
            <a:defPPr>
              <a:defRPr lang="en-US"/>
            </a:defPPr>
            <a:lvl1pPr algn="l" rtl="0" eaLnBrk="0" fontAlgn="base" hangingPunct="0">
              <a:spcBef>
                <a:spcPct val="0"/>
              </a:spcBef>
              <a:spcAft>
                <a:spcPct val="0"/>
              </a:spcAft>
              <a:defRPr sz="3077" b="0" i="0" kern="1200">
                <a:solidFill>
                  <a:schemeClr val="tx2">
                    <a:lumMod val="50000"/>
                    <a:lumOff val="50000"/>
                  </a:schemeClr>
                </a:solidFill>
                <a:latin typeface="Arial" panose="020B0604020202020204" pitchFamily="34" charset="0"/>
                <a:ea typeface="ＭＳ Ｐゴシック" pitchFamily="8" charset="-128"/>
                <a:cs typeface="Arial" panose="020B0604020202020204" pitchFamily="34" charset="0"/>
              </a:defRPr>
            </a:lvl1pPr>
            <a:lvl2pPr marL="586106"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2pPr>
            <a:lvl3pPr marL="1172215"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3pPr>
            <a:lvl4pPr marL="1758321"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4pPr>
            <a:lvl5pPr marL="2344428"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5pPr>
            <a:lvl6pPr marL="2930535" algn="l" defTabSz="1172215" rtl="0" eaLnBrk="1" latinLnBrk="0" hangingPunct="1">
              <a:defRPr sz="3077" kern="1200">
                <a:solidFill>
                  <a:schemeClr val="tx1"/>
                </a:solidFill>
                <a:latin typeface="Verdana" pitchFamily="34" charset="0"/>
                <a:ea typeface="ＭＳ Ｐゴシック" pitchFamily="8" charset="-128"/>
                <a:cs typeface="+mn-cs"/>
              </a:defRPr>
            </a:lvl6pPr>
            <a:lvl7pPr marL="3516641" algn="l" defTabSz="1172215" rtl="0" eaLnBrk="1" latinLnBrk="0" hangingPunct="1">
              <a:defRPr sz="3077" kern="1200">
                <a:solidFill>
                  <a:schemeClr val="tx1"/>
                </a:solidFill>
                <a:latin typeface="Verdana" pitchFamily="34" charset="0"/>
                <a:ea typeface="ＭＳ Ｐゴシック" pitchFamily="8" charset="-128"/>
                <a:cs typeface="+mn-cs"/>
              </a:defRPr>
            </a:lvl7pPr>
            <a:lvl8pPr marL="4102749" algn="l" defTabSz="1172215" rtl="0" eaLnBrk="1" latinLnBrk="0" hangingPunct="1">
              <a:defRPr sz="3077" kern="1200">
                <a:solidFill>
                  <a:schemeClr val="tx1"/>
                </a:solidFill>
                <a:latin typeface="Verdana" pitchFamily="34" charset="0"/>
                <a:ea typeface="ＭＳ Ｐゴシック" pitchFamily="8" charset="-128"/>
                <a:cs typeface="+mn-cs"/>
              </a:defRPr>
            </a:lvl8pPr>
            <a:lvl9pPr marL="4688856" algn="l" defTabSz="1172215" rtl="0" eaLnBrk="1" latinLnBrk="0" hangingPunct="1">
              <a:defRPr sz="3077" kern="1200">
                <a:solidFill>
                  <a:schemeClr val="tx1"/>
                </a:solidFill>
                <a:latin typeface="Verdana" pitchFamily="34" charset="0"/>
                <a:ea typeface="ＭＳ Ｐゴシック" pitchFamily="8" charset="-128"/>
                <a:cs typeface="+mn-cs"/>
              </a:defRPr>
            </a:lvl9pPr>
          </a:lstStyle>
          <a:p>
            <a:pPr algn="r">
              <a:defRPr/>
            </a:pPr>
            <a:fld id="{8B86BE9B-6A84-D346-A3E2-B269B149DB04}" type="slidenum">
              <a:rPr lang="en-US" altLang="x-none" sz="2700" smtClean="0">
                <a:solidFill>
                  <a:srgbClr val="7C878E"/>
                </a:solidFill>
              </a:rPr>
              <a:pPr algn="r">
                <a:defRPr/>
              </a:pPr>
              <a:t>‹#›</a:t>
            </a:fld>
            <a:endParaRPr lang="en-US" altLang="x-none" sz="2700">
              <a:solidFill>
                <a:srgbClr val="7C878E"/>
              </a:solidFill>
            </a:endParaRPr>
          </a:p>
        </p:txBody>
      </p:sp>
    </p:spTree>
    <p:extLst>
      <p:ext uri="{BB962C8B-B14F-4D97-AF65-F5344CB8AC3E}">
        <p14:creationId xmlns:p14="http://schemas.microsoft.com/office/powerpoint/2010/main" val="2576333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Headline Only Full Width-No 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C6C23014-7349-B341-95B7-9B3D1DD486D1}"/>
              </a:ext>
            </a:extLst>
          </p:cNvPr>
          <p:cNvSpPr>
            <a:spLocks noGrp="1"/>
          </p:cNvSpPr>
          <p:nvPr>
            <p:ph type="title" hasCustomPrompt="1"/>
          </p:nvPr>
        </p:nvSpPr>
        <p:spPr>
          <a:xfrm>
            <a:off x="685802" y="576073"/>
            <a:ext cx="16802100" cy="1429883"/>
          </a:xfrm>
        </p:spPr>
        <p:txBody>
          <a:bodyPr/>
          <a:lstStyle>
            <a:lvl1pPr algn="l" defTabSz="1371545" rtl="0" eaLnBrk="1" latinLnBrk="0" hangingPunct="1">
              <a:spcBef>
                <a:spcPct val="0"/>
              </a:spcBef>
              <a:buNone/>
              <a:defRPr lang="en-US" sz="4200" b="1" i="0" kern="1200" dirty="0">
                <a:solidFill>
                  <a:schemeClr val="accent1"/>
                </a:solidFill>
                <a:latin typeface="Arial" panose="020B0604020202020204" pitchFamily="34" charset="0"/>
                <a:ea typeface="Tahoma" charset="0"/>
                <a:cs typeface="Arial" panose="020B06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FB7385B7-3F69-3F4F-BF5F-697F4D567F43}"/>
              </a:ext>
            </a:extLst>
          </p:cNvPr>
          <p:cNvSpPr txBox="1">
            <a:spLocks/>
          </p:cNvSpPr>
          <p:nvPr userDrawn="1"/>
        </p:nvSpPr>
        <p:spPr>
          <a:xfrm>
            <a:off x="15503979" y="9476511"/>
            <a:ext cx="2222418" cy="810489"/>
          </a:xfrm>
          <a:prstGeom prst="rect">
            <a:avLst/>
          </a:prstGeom>
        </p:spPr>
        <p:txBody>
          <a:bodyPr lIns="0" tIns="0" rIns="0" bIns="0"/>
          <a:lstStyle>
            <a:defPPr>
              <a:defRPr lang="en-US"/>
            </a:defPPr>
            <a:lvl1pPr algn="l" rtl="0" eaLnBrk="0" fontAlgn="base" hangingPunct="0">
              <a:spcBef>
                <a:spcPct val="0"/>
              </a:spcBef>
              <a:spcAft>
                <a:spcPct val="0"/>
              </a:spcAft>
              <a:defRPr sz="3077" b="0" i="0" kern="1200">
                <a:solidFill>
                  <a:schemeClr val="tx2">
                    <a:lumMod val="50000"/>
                    <a:lumOff val="50000"/>
                  </a:schemeClr>
                </a:solidFill>
                <a:latin typeface="Arial" panose="020B0604020202020204" pitchFamily="34" charset="0"/>
                <a:ea typeface="ＭＳ Ｐゴシック" pitchFamily="8" charset="-128"/>
                <a:cs typeface="Arial" panose="020B0604020202020204" pitchFamily="34" charset="0"/>
              </a:defRPr>
            </a:lvl1pPr>
            <a:lvl2pPr marL="586106"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2pPr>
            <a:lvl3pPr marL="1172215"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3pPr>
            <a:lvl4pPr marL="1758321"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4pPr>
            <a:lvl5pPr marL="2344428"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5pPr>
            <a:lvl6pPr marL="2930535" algn="l" defTabSz="1172215" rtl="0" eaLnBrk="1" latinLnBrk="0" hangingPunct="1">
              <a:defRPr sz="3077" kern="1200">
                <a:solidFill>
                  <a:schemeClr val="tx1"/>
                </a:solidFill>
                <a:latin typeface="Verdana" pitchFamily="34" charset="0"/>
                <a:ea typeface="ＭＳ Ｐゴシック" pitchFamily="8" charset="-128"/>
                <a:cs typeface="+mn-cs"/>
              </a:defRPr>
            </a:lvl6pPr>
            <a:lvl7pPr marL="3516641" algn="l" defTabSz="1172215" rtl="0" eaLnBrk="1" latinLnBrk="0" hangingPunct="1">
              <a:defRPr sz="3077" kern="1200">
                <a:solidFill>
                  <a:schemeClr val="tx1"/>
                </a:solidFill>
                <a:latin typeface="Verdana" pitchFamily="34" charset="0"/>
                <a:ea typeface="ＭＳ Ｐゴシック" pitchFamily="8" charset="-128"/>
                <a:cs typeface="+mn-cs"/>
              </a:defRPr>
            </a:lvl7pPr>
            <a:lvl8pPr marL="4102749" algn="l" defTabSz="1172215" rtl="0" eaLnBrk="1" latinLnBrk="0" hangingPunct="1">
              <a:defRPr sz="3077" kern="1200">
                <a:solidFill>
                  <a:schemeClr val="tx1"/>
                </a:solidFill>
                <a:latin typeface="Verdana" pitchFamily="34" charset="0"/>
                <a:ea typeface="ＭＳ Ｐゴシック" pitchFamily="8" charset="-128"/>
                <a:cs typeface="+mn-cs"/>
              </a:defRPr>
            </a:lvl8pPr>
            <a:lvl9pPr marL="4688856" algn="l" defTabSz="1172215" rtl="0" eaLnBrk="1" latinLnBrk="0" hangingPunct="1">
              <a:defRPr sz="3077" kern="1200">
                <a:solidFill>
                  <a:schemeClr val="tx1"/>
                </a:solidFill>
                <a:latin typeface="Verdana" pitchFamily="34" charset="0"/>
                <a:ea typeface="ＭＳ Ｐゴシック" pitchFamily="8" charset="-128"/>
                <a:cs typeface="+mn-cs"/>
              </a:defRPr>
            </a:lvl9pPr>
          </a:lstStyle>
          <a:p>
            <a:pPr algn="r">
              <a:defRPr/>
            </a:pPr>
            <a:fld id="{8B86BE9B-6A84-D346-A3E2-B269B149DB04}" type="slidenum">
              <a:rPr lang="en-US" altLang="x-none" sz="2700" smtClean="0">
                <a:solidFill>
                  <a:srgbClr val="7C878E"/>
                </a:solidFill>
              </a:rPr>
              <a:pPr algn="r">
                <a:defRPr/>
              </a:pPr>
              <a:t>‹#›</a:t>
            </a:fld>
            <a:endParaRPr lang="en-US" altLang="x-none" sz="2700">
              <a:solidFill>
                <a:srgbClr val="7C878E"/>
              </a:solidFill>
            </a:endParaRPr>
          </a:p>
        </p:txBody>
      </p:sp>
    </p:spTree>
    <p:extLst>
      <p:ext uri="{BB962C8B-B14F-4D97-AF65-F5344CB8AC3E}">
        <p14:creationId xmlns:p14="http://schemas.microsoft.com/office/powerpoint/2010/main" val="2617199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736C8-0B4F-4655-A630-0B1D2540B7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78B888-85E0-4D92-903E-C3FE7E870D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648916-250B-4232-BD7D-571FDE79F5E7}"/>
              </a:ext>
            </a:extLst>
          </p:cNvPr>
          <p:cNvSpPr>
            <a:spLocks noGrp="1"/>
          </p:cNvSpPr>
          <p:nvPr>
            <p:ph type="dt" sz="half" idx="10"/>
          </p:nvPr>
        </p:nvSpPr>
        <p:spPr/>
        <p:txBody>
          <a:bodyPr/>
          <a:lstStyle/>
          <a:p>
            <a:fld id="{DE7F49BE-398D-479A-8A7E-5DDBCA61EDCB}" type="datetime1">
              <a:rPr lang="en-US" smtClean="0"/>
              <a:t>9/14/26</a:t>
            </a:fld>
            <a:endParaRPr lang="en-US"/>
          </a:p>
        </p:txBody>
      </p:sp>
      <p:sp>
        <p:nvSpPr>
          <p:cNvPr id="5" name="Footer Placeholder 4">
            <a:extLst>
              <a:ext uri="{FF2B5EF4-FFF2-40B4-BE49-F238E27FC236}">
                <a16:creationId xmlns:a16="http://schemas.microsoft.com/office/drawing/2014/main" id="{B6A8BFB4-647C-4104-B6D4-3346051C36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0FA73F-2BE8-4370-AE90-58F4CE51FC51}"/>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307762491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6526707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Section Start–Whit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221981-C23C-BB4D-A4E2-7847F0FC8C94}"/>
              </a:ext>
            </a:extLst>
          </p:cNvPr>
          <p:cNvSpPr>
            <a:spLocks noGrp="1" noChangeArrowheads="1"/>
          </p:cNvSpPr>
          <p:nvPr>
            <p:ph type="ctrTitle" hasCustomPrompt="1"/>
          </p:nvPr>
        </p:nvSpPr>
        <p:spPr>
          <a:xfrm>
            <a:off x="1300350" y="2057400"/>
            <a:ext cx="15687300" cy="1714500"/>
          </a:xfrm>
          <a:prstGeom prst="rect">
            <a:avLst/>
          </a:prstGeom>
        </p:spPr>
        <p:txBody>
          <a:bodyPr lIns="109728" anchor="ctr" anchorCtr="0">
            <a:normAutofit/>
          </a:bodyPr>
          <a:lstStyle>
            <a:lvl1pPr>
              <a:defRPr sz="5400">
                <a:solidFill>
                  <a:srgbClr val="407EC9"/>
                </a:solidFill>
                <a:ea typeface="ＭＳ Ｐゴシック" pitchFamily="-116" charset="-128"/>
              </a:defRPr>
            </a:lvl1pPr>
          </a:lstStyle>
          <a:p>
            <a:r>
              <a:rPr lang="en-US"/>
              <a:t>Click to Edit Master Section Title Style</a:t>
            </a:r>
          </a:p>
        </p:txBody>
      </p:sp>
      <p:sp>
        <p:nvSpPr>
          <p:cNvPr id="4" name="Subtitle 3">
            <a:extLst>
              <a:ext uri="{FF2B5EF4-FFF2-40B4-BE49-F238E27FC236}">
                <a16:creationId xmlns:a16="http://schemas.microsoft.com/office/drawing/2014/main" id="{08A26F64-56C0-9C4D-852E-FF2975199DC4}"/>
              </a:ext>
            </a:extLst>
          </p:cNvPr>
          <p:cNvSpPr>
            <a:spLocks noGrp="1" noChangeArrowheads="1"/>
          </p:cNvSpPr>
          <p:nvPr>
            <p:ph type="subTitle" idx="1" hasCustomPrompt="1"/>
          </p:nvPr>
        </p:nvSpPr>
        <p:spPr>
          <a:xfrm>
            <a:off x="1300350" y="4000500"/>
            <a:ext cx="15687300" cy="1371600"/>
          </a:xfrm>
          <a:prstGeom prst="rect">
            <a:avLst/>
          </a:prstGeom>
        </p:spPr>
        <p:txBody>
          <a:bodyPr lIns="109728"/>
          <a:lstStyle>
            <a:lvl1pPr marL="0" indent="0">
              <a:buFont typeface="Times" pitchFamily="-116" charset="0"/>
              <a:buNone/>
              <a:defRPr sz="3300">
                <a:solidFill>
                  <a:schemeClr val="tx1"/>
                </a:solidFill>
                <a:latin typeface="Arial" panose="020B0604020202020204" pitchFamily="34" charset="0"/>
                <a:ea typeface="ＭＳ Ｐゴシック" pitchFamily="-116" charset="-128"/>
                <a:cs typeface="Arial" panose="020B0604020202020204" pitchFamily="34" charset="0"/>
              </a:defRPr>
            </a:lvl1pPr>
          </a:lstStyle>
          <a:p>
            <a:r>
              <a:rPr lang="en-US"/>
              <a:t>Click to Edit Master Section Subtitle Style</a:t>
            </a:r>
          </a:p>
        </p:txBody>
      </p:sp>
    </p:spTree>
    <p:extLst>
      <p:ext uri="{BB962C8B-B14F-4D97-AF65-F5344CB8AC3E}">
        <p14:creationId xmlns:p14="http://schemas.microsoft.com/office/powerpoint/2010/main" val="4027218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624">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Section Start–Teal">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221981-C23C-BB4D-A4E2-7847F0FC8C94}"/>
              </a:ext>
            </a:extLst>
          </p:cNvPr>
          <p:cNvSpPr>
            <a:spLocks noGrp="1" noChangeArrowheads="1"/>
          </p:cNvSpPr>
          <p:nvPr>
            <p:ph type="ctrTitle" hasCustomPrompt="1"/>
          </p:nvPr>
        </p:nvSpPr>
        <p:spPr>
          <a:xfrm>
            <a:off x="1300350" y="2057400"/>
            <a:ext cx="15687300" cy="1828800"/>
          </a:xfrm>
          <a:prstGeom prst="rect">
            <a:avLst/>
          </a:prstGeom>
        </p:spPr>
        <p:txBody>
          <a:bodyPr lIns="109728" anchor="ctr" anchorCtr="0">
            <a:normAutofit/>
          </a:bodyPr>
          <a:lstStyle>
            <a:lvl1pPr algn="l">
              <a:defRPr sz="5400" b="1">
                <a:solidFill>
                  <a:schemeClr val="bg1"/>
                </a:solidFill>
                <a:ea typeface="ＭＳ Ｐゴシック" pitchFamily="-116" charset="-128"/>
              </a:defRPr>
            </a:lvl1pPr>
          </a:lstStyle>
          <a:p>
            <a:r>
              <a:rPr lang="en-US"/>
              <a:t>Click to Edit Master Section Title Style</a:t>
            </a:r>
          </a:p>
        </p:txBody>
      </p:sp>
      <p:sp>
        <p:nvSpPr>
          <p:cNvPr id="4" name="Subtitle 3">
            <a:extLst>
              <a:ext uri="{FF2B5EF4-FFF2-40B4-BE49-F238E27FC236}">
                <a16:creationId xmlns:a16="http://schemas.microsoft.com/office/drawing/2014/main" id="{08A26F64-56C0-9C4D-852E-FF2975199DC4}"/>
              </a:ext>
            </a:extLst>
          </p:cNvPr>
          <p:cNvSpPr>
            <a:spLocks noGrp="1" noChangeArrowheads="1"/>
          </p:cNvSpPr>
          <p:nvPr>
            <p:ph type="subTitle" idx="1" hasCustomPrompt="1"/>
          </p:nvPr>
        </p:nvSpPr>
        <p:spPr>
          <a:xfrm>
            <a:off x="1300350" y="4000500"/>
            <a:ext cx="15687300" cy="1371600"/>
          </a:xfrm>
          <a:prstGeom prst="rect">
            <a:avLst/>
          </a:prstGeom>
        </p:spPr>
        <p:txBody>
          <a:bodyPr lIns="109728" rIns="109728"/>
          <a:lstStyle>
            <a:lvl1pPr marL="0" indent="0">
              <a:buFont typeface="Times" pitchFamily="-116" charset="0"/>
              <a:buNone/>
              <a:defRPr sz="3300">
                <a:solidFill>
                  <a:schemeClr val="bg1"/>
                </a:solidFill>
                <a:latin typeface="Arial" panose="020B0604020202020204" pitchFamily="34" charset="0"/>
                <a:ea typeface="ＭＳ Ｐゴシック" pitchFamily="-116" charset="-128"/>
                <a:cs typeface="Arial" panose="020B0604020202020204" pitchFamily="34" charset="0"/>
              </a:defRPr>
            </a:lvl1pPr>
          </a:lstStyle>
          <a:p>
            <a:r>
              <a:rPr lang="en-US"/>
              <a:t>Click to Edit Master Section Subtitle Style</a:t>
            </a:r>
          </a:p>
        </p:txBody>
      </p:sp>
      <p:sp>
        <p:nvSpPr>
          <p:cNvPr id="5" name="Slide Number Placeholder 2">
            <a:extLst>
              <a:ext uri="{FF2B5EF4-FFF2-40B4-BE49-F238E27FC236}">
                <a16:creationId xmlns:a16="http://schemas.microsoft.com/office/drawing/2014/main" id="{205AAFFA-E133-554F-A8DB-1AFE46389509}"/>
              </a:ext>
            </a:extLst>
          </p:cNvPr>
          <p:cNvSpPr txBox="1">
            <a:spLocks/>
          </p:cNvSpPr>
          <p:nvPr userDrawn="1"/>
        </p:nvSpPr>
        <p:spPr>
          <a:xfrm>
            <a:off x="15503979" y="9476511"/>
            <a:ext cx="2222418" cy="810489"/>
          </a:xfrm>
          <a:prstGeom prst="rect">
            <a:avLst/>
          </a:prstGeom>
        </p:spPr>
        <p:txBody>
          <a:bodyPr lIns="0" tIns="0" rIns="0" bIns="0"/>
          <a:lstStyle>
            <a:defPPr>
              <a:defRPr lang="en-US"/>
            </a:defPPr>
            <a:lvl1pPr algn="l" rtl="0" eaLnBrk="0" fontAlgn="base" hangingPunct="0">
              <a:spcBef>
                <a:spcPct val="0"/>
              </a:spcBef>
              <a:spcAft>
                <a:spcPct val="0"/>
              </a:spcAft>
              <a:defRPr sz="3077" b="0" i="0" kern="1200">
                <a:solidFill>
                  <a:schemeClr val="tx2">
                    <a:lumMod val="50000"/>
                    <a:lumOff val="50000"/>
                  </a:schemeClr>
                </a:solidFill>
                <a:latin typeface="Arial" panose="020B0604020202020204" pitchFamily="34" charset="0"/>
                <a:ea typeface="ＭＳ Ｐゴシック" pitchFamily="8" charset="-128"/>
                <a:cs typeface="Arial" panose="020B0604020202020204" pitchFamily="34" charset="0"/>
              </a:defRPr>
            </a:lvl1pPr>
            <a:lvl2pPr marL="586106"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2pPr>
            <a:lvl3pPr marL="1172215"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3pPr>
            <a:lvl4pPr marL="1758321"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4pPr>
            <a:lvl5pPr marL="2344428"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5pPr>
            <a:lvl6pPr marL="2930535" algn="l" defTabSz="1172215" rtl="0" eaLnBrk="1" latinLnBrk="0" hangingPunct="1">
              <a:defRPr sz="3077" kern="1200">
                <a:solidFill>
                  <a:schemeClr val="tx1"/>
                </a:solidFill>
                <a:latin typeface="Verdana" pitchFamily="34" charset="0"/>
                <a:ea typeface="ＭＳ Ｐゴシック" pitchFamily="8" charset="-128"/>
                <a:cs typeface="+mn-cs"/>
              </a:defRPr>
            </a:lvl6pPr>
            <a:lvl7pPr marL="3516641" algn="l" defTabSz="1172215" rtl="0" eaLnBrk="1" latinLnBrk="0" hangingPunct="1">
              <a:defRPr sz="3077" kern="1200">
                <a:solidFill>
                  <a:schemeClr val="tx1"/>
                </a:solidFill>
                <a:latin typeface="Verdana" pitchFamily="34" charset="0"/>
                <a:ea typeface="ＭＳ Ｐゴシック" pitchFamily="8" charset="-128"/>
                <a:cs typeface="+mn-cs"/>
              </a:defRPr>
            </a:lvl7pPr>
            <a:lvl8pPr marL="4102749" algn="l" defTabSz="1172215" rtl="0" eaLnBrk="1" latinLnBrk="0" hangingPunct="1">
              <a:defRPr sz="3077" kern="1200">
                <a:solidFill>
                  <a:schemeClr val="tx1"/>
                </a:solidFill>
                <a:latin typeface="Verdana" pitchFamily="34" charset="0"/>
                <a:ea typeface="ＭＳ Ｐゴシック" pitchFamily="8" charset="-128"/>
                <a:cs typeface="+mn-cs"/>
              </a:defRPr>
            </a:lvl8pPr>
            <a:lvl9pPr marL="4688856" algn="l" defTabSz="1172215" rtl="0" eaLnBrk="1" latinLnBrk="0" hangingPunct="1">
              <a:defRPr sz="3077" kern="1200">
                <a:solidFill>
                  <a:schemeClr val="tx1"/>
                </a:solidFill>
                <a:latin typeface="Verdana" pitchFamily="34" charset="0"/>
                <a:ea typeface="ＭＳ Ｐゴシック" pitchFamily="8" charset="-128"/>
                <a:cs typeface="+mn-cs"/>
              </a:defRPr>
            </a:lvl9pPr>
          </a:lstStyle>
          <a:p>
            <a:pPr algn="r">
              <a:defRPr/>
            </a:pPr>
            <a:fld id="{8B86BE9B-6A84-D346-A3E2-B269B149DB04}" type="slidenum">
              <a:rPr lang="en-US" altLang="x-none" sz="2700" smtClean="0">
                <a:solidFill>
                  <a:schemeClr val="bg1"/>
                </a:solidFill>
              </a:rPr>
              <a:pPr algn="r">
                <a:defRPr/>
              </a:pPr>
              <a:t>‹#›</a:t>
            </a:fld>
            <a:endParaRPr lang="en-US" altLang="x-none" sz="2700">
              <a:solidFill>
                <a:schemeClr val="bg1"/>
              </a:solidFill>
            </a:endParaRPr>
          </a:p>
        </p:txBody>
      </p:sp>
    </p:spTree>
    <p:extLst>
      <p:ext uri="{BB962C8B-B14F-4D97-AF65-F5344CB8AC3E}">
        <p14:creationId xmlns:p14="http://schemas.microsoft.com/office/powerpoint/2010/main" val="1832343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Section Start–MedGray">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221981-C23C-BB4D-A4E2-7847F0FC8C94}"/>
              </a:ext>
            </a:extLst>
          </p:cNvPr>
          <p:cNvSpPr>
            <a:spLocks noGrp="1" noChangeArrowheads="1"/>
          </p:cNvSpPr>
          <p:nvPr>
            <p:ph type="ctrTitle" hasCustomPrompt="1"/>
          </p:nvPr>
        </p:nvSpPr>
        <p:spPr>
          <a:xfrm>
            <a:off x="1300350" y="2057400"/>
            <a:ext cx="15687300" cy="1828800"/>
          </a:xfrm>
          <a:prstGeom prst="rect">
            <a:avLst/>
          </a:prstGeom>
        </p:spPr>
        <p:txBody>
          <a:bodyPr lIns="109728" rIns="109728" anchor="ctr" anchorCtr="0">
            <a:normAutofit/>
          </a:bodyPr>
          <a:lstStyle>
            <a:lvl1pPr algn="l">
              <a:defRPr sz="5400" b="1">
                <a:solidFill>
                  <a:schemeClr val="bg1"/>
                </a:solidFill>
                <a:ea typeface="ＭＳ Ｐゴシック" pitchFamily="-116" charset="-128"/>
              </a:defRPr>
            </a:lvl1pPr>
          </a:lstStyle>
          <a:p>
            <a:r>
              <a:rPr lang="en-US"/>
              <a:t>Click to Edit Master Section Title Style</a:t>
            </a:r>
          </a:p>
        </p:txBody>
      </p:sp>
      <p:sp>
        <p:nvSpPr>
          <p:cNvPr id="4" name="Subtitle 3">
            <a:extLst>
              <a:ext uri="{FF2B5EF4-FFF2-40B4-BE49-F238E27FC236}">
                <a16:creationId xmlns:a16="http://schemas.microsoft.com/office/drawing/2014/main" id="{08A26F64-56C0-9C4D-852E-FF2975199DC4}"/>
              </a:ext>
            </a:extLst>
          </p:cNvPr>
          <p:cNvSpPr>
            <a:spLocks noGrp="1" noChangeArrowheads="1"/>
          </p:cNvSpPr>
          <p:nvPr>
            <p:ph type="subTitle" idx="1" hasCustomPrompt="1"/>
          </p:nvPr>
        </p:nvSpPr>
        <p:spPr>
          <a:xfrm>
            <a:off x="1300350" y="4000500"/>
            <a:ext cx="15687300" cy="1371600"/>
          </a:xfrm>
          <a:prstGeom prst="rect">
            <a:avLst/>
          </a:prstGeom>
        </p:spPr>
        <p:txBody>
          <a:bodyPr lIns="109728" rIns="109728"/>
          <a:lstStyle>
            <a:lvl1pPr marL="0" indent="0">
              <a:buFont typeface="Times" pitchFamily="-116" charset="0"/>
              <a:buNone/>
              <a:defRPr sz="3300">
                <a:solidFill>
                  <a:schemeClr val="bg1"/>
                </a:solidFill>
                <a:latin typeface="Arial" panose="020B0604020202020204" pitchFamily="34" charset="0"/>
                <a:ea typeface="ＭＳ Ｐゴシック" pitchFamily="-116" charset="-128"/>
                <a:cs typeface="Arial" panose="020B0604020202020204" pitchFamily="34" charset="0"/>
              </a:defRPr>
            </a:lvl1pPr>
          </a:lstStyle>
          <a:p>
            <a:r>
              <a:rPr lang="en-US"/>
              <a:t>Click to Edit Master Section Subtitle Style</a:t>
            </a:r>
          </a:p>
        </p:txBody>
      </p:sp>
      <p:sp>
        <p:nvSpPr>
          <p:cNvPr id="5" name="Slide Number Placeholder 2">
            <a:extLst>
              <a:ext uri="{FF2B5EF4-FFF2-40B4-BE49-F238E27FC236}">
                <a16:creationId xmlns:a16="http://schemas.microsoft.com/office/drawing/2014/main" id="{205AAFFA-E133-554F-A8DB-1AFE46389509}"/>
              </a:ext>
            </a:extLst>
          </p:cNvPr>
          <p:cNvSpPr txBox="1">
            <a:spLocks/>
          </p:cNvSpPr>
          <p:nvPr userDrawn="1"/>
        </p:nvSpPr>
        <p:spPr>
          <a:xfrm>
            <a:off x="15503979" y="9476511"/>
            <a:ext cx="2222418" cy="810489"/>
          </a:xfrm>
          <a:prstGeom prst="rect">
            <a:avLst/>
          </a:prstGeom>
        </p:spPr>
        <p:txBody>
          <a:bodyPr lIns="0" tIns="0" rIns="0" bIns="0"/>
          <a:lstStyle>
            <a:defPPr>
              <a:defRPr lang="en-US"/>
            </a:defPPr>
            <a:lvl1pPr algn="l" rtl="0" eaLnBrk="0" fontAlgn="base" hangingPunct="0">
              <a:spcBef>
                <a:spcPct val="0"/>
              </a:spcBef>
              <a:spcAft>
                <a:spcPct val="0"/>
              </a:spcAft>
              <a:defRPr sz="3077" b="0" i="0" kern="1200">
                <a:solidFill>
                  <a:schemeClr val="tx2">
                    <a:lumMod val="50000"/>
                    <a:lumOff val="50000"/>
                  </a:schemeClr>
                </a:solidFill>
                <a:latin typeface="Arial" panose="020B0604020202020204" pitchFamily="34" charset="0"/>
                <a:ea typeface="ＭＳ Ｐゴシック" pitchFamily="8" charset="-128"/>
                <a:cs typeface="Arial" panose="020B0604020202020204" pitchFamily="34" charset="0"/>
              </a:defRPr>
            </a:lvl1pPr>
            <a:lvl2pPr marL="586106"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2pPr>
            <a:lvl3pPr marL="1172215"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3pPr>
            <a:lvl4pPr marL="1758321"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4pPr>
            <a:lvl5pPr marL="2344428"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5pPr>
            <a:lvl6pPr marL="2930535" algn="l" defTabSz="1172215" rtl="0" eaLnBrk="1" latinLnBrk="0" hangingPunct="1">
              <a:defRPr sz="3077" kern="1200">
                <a:solidFill>
                  <a:schemeClr val="tx1"/>
                </a:solidFill>
                <a:latin typeface="Verdana" pitchFamily="34" charset="0"/>
                <a:ea typeface="ＭＳ Ｐゴシック" pitchFamily="8" charset="-128"/>
                <a:cs typeface="+mn-cs"/>
              </a:defRPr>
            </a:lvl6pPr>
            <a:lvl7pPr marL="3516641" algn="l" defTabSz="1172215" rtl="0" eaLnBrk="1" latinLnBrk="0" hangingPunct="1">
              <a:defRPr sz="3077" kern="1200">
                <a:solidFill>
                  <a:schemeClr val="tx1"/>
                </a:solidFill>
                <a:latin typeface="Verdana" pitchFamily="34" charset="0"/>
                <a:ea typeface="ＭＳ Ｐゴシック" pitchFamily="8" charset="-128"/>
                <a:cs typeface="+mn-cs"/>
              </a:defRPr>
            </a:lvl7pPr>
            <a:lvl8pPr marL="4102749" algn="l" defTabSz="1172215" rtl="0" eaLnBrk="1" latinLnBrk="0" hangingPunct="1">
              <a:defRPr sz="3077" kern="1200">
                <a:solidFill>
                  <a:schemeClr val="tx1"/>
                </a:solidFill>
                <a:latin typeface="Verdana" pitchFamily="34" charset="0"/>
                <a:ea typeface="ＭＳ Ｐゴシック" pitchFamily="8" charset="-128"/>
                <a:cs typeface="+mn-cs"/>
              </a:defRPr>
            </a:lvl8pPr>
            <a:lvl9pPr marL="4688856" algn="l" defTabSz="1172215" rtl="0" eaLnBrk="1" latinLnBrk="0" hangingPunct="1">
              <a:defRPr sz="3077" kern="1200">
                <a:solidFill>
                  <a:schemeClr val="tx1"/>
                </a:solidFill>
                <a:latin typeface="Verdana" pitchFamily="34" charset="0"/>
                <a:ea typeface="ＭＳ Ｐゴシック" pitchFamily="8" charset="-128"/>
                <a:cs typeface="+mn-cs"/>
              </a:defRPr>
            </a:lvl9pPr>
          </a:lstStyle>
          <a:p>
            <a:pPr algn="r">
              <a:defRPr/>
            </a:pPr>
            <a:fld id="{8B86BE9B-6A84-D346-A3E2-B269B149DB04}" type="slidenum">
              <a:rPr lang="en-US" altLang="x-none" sz="2700" smtClean="0">
                <a:solidFill>
                  <a:schemeClr val="bg1"/>
                </a:solidFill>
              </a:rPr>
              <a:pPr algn="r">
                <a:defRPr/>
              </a:pPr>
              <a:t>‹#›</a:t>
            </a:fld>
            <a:endParaRPr lang="en-US" altLang="x-none" sz="2700">
              <a:solidFill>
                <a:schemeClr val="bg1"/>
              </a:solidFill>
            </a:endParaRPr>
          </a:p>
        </p:txBody>
      </p:sp>
    </p:spTree>
    <p:extLst>
      <p:ext uri="{BB962C8B-B14F-4D97-AF65-F5344CB8AC3E}">
        <p14:creationId xmlns:p14="http://schemas.microsoft.com/office/powerpoint/2010/main" val="58307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One Column-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5CF12BFD-D918-5043-B1B6-D929E2FF0C53}"/>
              </a:ext>
            </a:extLst>
          </p:cNvPr>
          <p:cNvSpPr>
            <a:spLocks noGrp="1"/>
          </p:cNvSpPr>
          <p:nvPr>
            <p:ph type="body" sz="quarter" idx="12"/>
          </p:nvPr>
        </p:nvSpPr>
        <p:spPr>
          <a:xfrm>
            <a:off x="685800" y="2057400"/>
            <a:ext cx="16796982" cy="6515100"/>
          </a:xfrm>
          <a:prstGeom prst="rect">
            <a:avLst/>
          </a:prstGeom>
        </p:spPr>
        <p:txBody>
          <a:bodyPr/>
          <a:lstStyle>
            <a:lvl1pPr>
              <a:defRPr sz="3600" b="0" i="0">
                <a:latin typeface="Arial" panose="020B0604020202020204" pitchFamily="34" charset="0"/>
                <a:ea typeface="Tahoma" charset="0"/>
                <a:cs typeface="Arial" panose="020B0604020202020204" pitchFamily="34" charset="0"/>
              </a:defRPr>
            </a:lvl1pPr>
            <a:lvl2pPr>
              <a:defRPr sz="3600" b="0" i="0">
                <a:latin typeface="Arial" panose="020B0604020202020204" pitchFamily="34" charset="0"/>
                <a:ea typeface="Tahoma" charset="0"/>
                <a:cs typeface="Arial" panose="020B0604020202020204" pitchFamily="34" charset="0"/>
              </a:defRPr>
            </a:lvl2pPr>
            <a:lvl3pPr>
              <a:defRPr sz="3600" b="0" i="0">
                <a:latin typeface="Arial" panose="020B0604020202020204" pitchFamily="34" charset="0"/>
                <a:ea typeface="Tahoma" charset="0"/>
                <a:cs typeface="Arial" panose="020B0604020202020204" pitchFamily="34" charset="0"/>
              </a:defRPr>
            </a:lvl3pPr>
            <a:lvl4pPr>
              <a:defRPr sz="3600" b="0" i="0">
                <a:latin typeface="Arial" panose="020B0604020202020204" pitchFamily="34" charset="0"/>
                <a:ea typeface="Tahoma" charset="0"/>
                <a:cs typeface="Arial" panose="020B0604020202020204" pitchFamily="34" charset="0"/>
              </a:defRPr>
            </a:lvl4pPr>
            <a:lvl5pPr>
              <a:defRPr sz="3600" b="0" i="0">
                <a:latin typeface="Arial" panose="020B0604020202020204" pitchFamily="34" charset="0"/>
                <a:ea typeface="Tahoma"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4F3F6DB7-CCBA-1148-BAD6-D8B4B9A8411D}"/>
              </a:ext>
            </a:extLst>
          </p:cNvPr>
          <p:cNvSpPr>
            <a:spLocks noGrp="1"/>
          </p:cNvSpPr>
          <p:nvPr>
            <p:ph type="title" hasCustomPrompt="1"/>
          </p:nvPr>
        </p:nvSpPr>
        <p:spPr>
          <a:xfrm>
            <a:off x="685800" y="611333"/>
            <a:ext cx="15544800" cy="1446068"/>
          </a:xfrm>
        </p:spPr>
        <p:txBody>
          <a:bodyPr/>
          <a:lstStyle/>
          <a:p>
            <a:r>
              <a:rPr lang="en-US"/>
              <a:t>Click to Edit Master Title Style</a:t>
            </a:r>
          </a:p>
        </p:txBody>
      </p:sp>
    </p:spTree>
    <p:extLst>
      <p:ext uri="{BB962C8B-B14F-4D97-AF65-F5344CB8AC3E}">
        <p14:creationId xmlns:p14="http://schemas.microsoft.com/office/powerpoint/2010/main" val="2821284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wo Columns-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5" name="Text Placeholder 9">
            <a:extLst>
              <a:ext uri="{FF2B5EF4-FFF2-40B4-BE49-F238E27FC236}">
                <a16:creationId xmlns:a16="http://schemas.microsoft.com/office/drawing/2014/main" id="{38C75AEA-F360-6244-BFF5-8B30739BD508}"/>
              </a:ext>
            </a:extLst>
          </p:cNvPr>
          <p:cNvSpPr>
            <a:spLocks noGrp="1"/>
          </p:cNvSpPr>
          <p:nvPr>
            <p:ph type="body" sz="quarter" idx="12"/>
          </p:nvPr>
        </p:nvSpPr>
        <p:spPr>
          <a:xfrm>
            <a:off x="685800" y="2057400"/>
            <a:ext cx="8298180" cy="6515100"/>
          </a:xfrm>
          <a:prstGeom prst="rect">
            <a:avLst/>
          </a:prstGeom>
        </p:spPr>
        <p:txBody>
          <a:bodyPr/>
          <a:lstStyle>
            <a:lvl1pPr>
              <a:defRPr sz="3600" b="0" i="0">
                <a:latin typeface="Arial" panose="020B0604020202020204" pitchFamily="34" charset="0"/>
                <a:ea typeface="Tahoma" charset="0"/>
                <a:cs typeface="Arial" panose="020B0604020202020204" pitchFamily="34" charset="0"/>
              </a:defRPr>
            </a:lvl1pPr>
            <a:lvl2pPr>
              <a:defRPr sz="3600" b="0" i="0">
                <a:latin typeface="Arial" panose="020B0604020202020204" pitchFamily="34" charset="0"/>
                <a:ea typeface="Tahoma" charset="0"/>
                <a:cs typeface="Arial" panose="020B0604020202020204" pitchFamily="34" charset="0"/>
              </a:defRPr>
            </a:lvl2pPr>
            <a:lvl3pPr>
              <a:defRPr sz="3600" b="0" i="0">
                <a:latin typeface="Arial" panose="020B0604020202020204" pitchFamily="34" charset="0"/>
                <a:ea typeface="Tahoma" charset="0"/>
                <a:cs typeface="Arial" panose="020B0604020202020204" pitchFamily="34" charset="0"/>
              </a:defRPr>
            </a:lvl3pPr>
            <a:lvl4pPr>
              <a:defRPr sz="3600" b="0" i="0">
                <a:latin typeface="Arial" panose="020B0604020202020204" pitchFamily="34" charset="0"/>
                <a:ea typeface="Tahoma" charset="0"/>
                <a:cs typeface="Arial" panose="020B0604020202020204" pitchFamily="34" charset="0"/>
              </a:defRPr>
            </a:lvl4pPr>
            <a:lvl5pPr>
              <a:defRPr sz="3600" b="0" i="0">
                <a:latin typeface="Arial" panose="020B0604020202020204" pitchFamily="34" charset="0"/>
                <a:ea typeface="Tahoma"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11">
            <a:extLst>
              <a:ext uri="{FF2B5EF4-FFF2-40B4-BE49-F238E27FC236}">
                <a16:creationId xmlns:a16="http://schemas.microsoft.com/office/drawing/2014/main" id="{5416CADA-4019-9A45-A5D2-354362F7AD71}"/>
              </a:ext>
            </a:extLst>
          </p:cNvPr>
          <p:cNvSpPr>
            <a:spLocks noGrp="1"/>
          </p:cNvSpPr>
          <p:nvPr>
            <p:ph type="body" sz="quarter" idx="13"/>
          </p:nvPr>
        </p:nvSpPr>
        <p:spPr>
          <a:xfrm>
            <a:off x="9249161" y="2057400"/>
            <a:ext cx="8298180" cy="6515100"/>
          </a:xfrm>
          <a:prstGeom prst="rect">
            <a:avLst/>
          </a:prstGeom>
        </p:spPr>
        <p:txBody>
          <a:bodyPr/>
          <a:lstStyle>
            <a:lvl1pPr>
              <a:defRPr sz="3600" b="0" i="0">
                <a:latin typeface="Arial" panose="020B0604020202020204" pitchFamily="34" charset="0"/>
                <a:ea typeface="Tahoma" charset="0"/>
                <a:cs typeface="Arial" panose="020B0604020202020204" pitchFamily="34" charset="0"/>
              </a:defRPr>
            </a:lvl1pPr>
            <a:lvl2pPr>
              <a:defRPr sz="3600" b="0" i="0">
                <a:latin typeface="Arial" panose="020B0604020202020204" pitchFamily="34" charset="0"/>
                <a:ea typeface="Tahoma" charset="0"/>
                <a:cs typeface="Arial" panose="020B0604020202020204" pitchFamily="34" charset="0"/>
              </a:defRPr>
            </a:lvl2pPr>
            <a:lvl3pPr>
              <a:defRPr sz="3600" b="0" i="0">
                <a:latin typeface="Arial" panose="020B0604020202020204" pitchFamily="34" charset="0"/>
                <a:ea typeface="Tahoma" charset="0"/>
                <a:cs typeface="Arial" panose="020B0604020202020204" pitchFamily="34" charset="0"/>
              </a:defRPr>
            </a:lvl3pPr>
            <a:lvl4pPr>
              <a:defRPr sz="3600" b="0" i="0">
                <a:latin typeface="Arial" panose="020B0604020202020204" pitchFamily="34" charset="0"/>
                <a:ea typeface="Tahoma" charset="0"/>
                <a:cs typeface="Arial" panose="020B0604020202020204" pitchFamily="34" charset="0"/>
              </a:defRPr>
            </a:lvl4pPr>
            <a:lvl5pPr>
              <a:defRPr sz="3600" b="0" i="0">
                <a:latin typeface="Arial" panose="020B0604020202020204" pitchFamily="34" charset="0"/>
                <a:ea typeface="Tahoma"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08F60B38-9026-1443-A479-F7F3D6727270}"/>
              </a:ext>
            </a:extLst>
          </p:cNvPr>
          <p:cNvSpPr>
            <a:spLocks noGrp="1"/>
          </p:cNvSpPr>
          <p:nvPr>
            <p:ph type="title" hasCustomPrompt="1"/>
          </p:nvPr>
        </p:nvSpPr>
        <p:spPr>
          <a:xfrm>
            <a:off x="685800" y="596857"/>
            <a:ext cx="15553944" cy="1439762"/>
          </a:xfrm>
        </p:spPr>
        <p:txBody>
          <a:bodyPr>
            <a:normAutofit/>
          </a:bodyPr>
          <a:lstStyle>
            <a:lvl1pPr>
              <a:defRPr lang="en-US" sz="4200" b="1" i="0" dirty="0">
                <a:solidFill>
                  <a:schemeClr val="accent1"/>
                </a:solidFill>
                <a:latin typeface="Arial" panose="020B0604020202020204" pitchFamily="34" charset="0"/>
                <a:ea typeface="Tahoma"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122770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Side Bar Blue One Column-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5CF12BFD-D918-5043-B1B6-D929E2FF0C53}"/>
              </a:ext>
            </a:extLst>
          </p:cNvPr>
          <p:cNvSpPr>
            <a:spLocks noGrp="1"/>
          </p:cNvSpPr>
          <p:nvPr>
            <p:ph type="body" sz="quarter" idx="12"/>
          </p:nvPr>
        </p:nvSpPr>
        <p:spPr>
          <a:xfrm>
            <a:off x="5143500" y="2057400"/>
            <a:ext cx="12339282" cy="6515100"/>
          </a:xfrm>
          <a:prstGeom prst="rect">
            <a:avLst/>
          </a:prstGeom>
        </p:spPr>
        <p:txBody>
          <a:bodyPr/>
          <a:lstStyle>
            <a:lvl1pPr>
              <a:defRPr sz="3600" b="0" i="0">
                <a:latin typeface="Arial" panose="020B0604020202020204" pitchFamily="34" charset="0"/>
                <a:ea typeface="Tahoma" charset="0"/>
                <a:cs typeface="Arial" panose="020B0604020202020204" pitchFamily="34" charset="0"/>
              </a:defRPr>
            </a:lvl1pPr>
            <a:lvl2pPr>
              <a:defRPr sz="3600" b="0" i="0">
                <a:latin typeface="Arial" panose="020B0604020202020204" pitchFamily="34" charset="0"/>
                <a:ea typeface="Tahoma" charset="0"/>
                <a:cs typeface="Arial" panose="020B0604020202020204" pitchFamily="34" charset="0"/>
              </a:defRPr>
            </a:lvl2pPr>
            <a:lvl3pPr>
              <a:defRPr sz="3600" b="0" i="0">
                <a:latin typeface="Arial" panose="020B0604020202020204" pitchFamily="34" charset="0"/>
                <a:ea typeface="Tahoma" charset="0"/>
                <a:cs typeface="Arial" panose="020B0604020202020204" pitchFamily="34" charset="0"/>
              </a:defRPr>
            </a:lvl3pPr>
            <a:lvl4pPr>
              <a:defRPr sz="3600" b="0" i="0">
                <a:latin typeface="Arial" panose="020B0604020202020204" pitchFamily="34" charset="0"/>
                <a:ea typeface="Tahoma" charset="0"/>
                <a:cs typeface="Arial" panose="020B0604020202020204" pitchFamily="34" charset="0"/>
              </a:defRPr>
            </a:lvl4pPr>
            <a:lvl5pPr>
              <a:defRPr sz="3600" b="0" i="0">
                <a:latin typeface="Arial" panose="020B0604020202020204" pitchFamily="34" charset="0"/>
                <a:ea typeface="Tahoma"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4F3F6DB7-CCBA-1148-BAD6-D8B4B9A8411D}"/>
              </a:ext>
            </a:extLst>
          </p:cNvPr>
          <p:cNvSpPr>
            <a:spLocks noGrp="1"/>
          </p:cNvSpPr>
          <p:nvPr>
            <p:ph type="title" hasCustomPrompt="1"/>
          </p:nvPr>
        </p:nvSpPr>
        <p:spPr>
          <a:xfrm>
            <a:off x="685800" y="590550"/>
            <a:ext cx="15544800" cy="1466850"/>
          </a:xfrm>
        </p:spPr>
        <p:txBody>
          <a:bodyPr/>
          <a:lstStyle/>
          <a:p>
            <a:r>
              <a:rPr lang="en-US"/>
              <a:t>Click to Edit Master Title Style</a:t>
            </a:r>
          </a:p>
        </p:txBody>
      </p:sp>
      <p:sp>
        <p:nvSpPr>
          <p:cNvPr id="4" name="Text Placeholder 7">
            <a:extLst>
              <a:ext uri="{FF2B5EF4-FFF2-40B4-BE49-F238E27FC236}">
                <a16:creationId xmlns:a16="http://schemas.microsoft.com/office/drawing/2014/main" id="{052CC11D-CA61-5D4B-BBD1-DAD718F7FC91}"/>
              </a:ext>
            </a:extLst>
          </p:cNvPr>
          <p:cNvSpPr txBox="1">
            <a:spLocks/>
          </p:cNvSpPr>
          <p:nvPr userDrawn="1"/>
        </p:nvSpPr>
        <p:spPr>
          <a:xfrm>
            <a:off x="685800" y="2057400"/>
            <a:ext cx="4073652" cy="6515100"/>
          </a:xfrm>
          <a:prstGeom prst="rect">
            <a:avLst/>
          </a:prstGeom>
          <a:solidFill>
            <a:srgbClr val="407EC9"/>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r>
              <a:rPr lang="en-US" sz="2100">
                <a:latin typeface="Arial" pitchFamily="34" charset="0"/>
              </a:rPr>
              <a:t> </a:t>
            </a:r>
          </a:p>
        </p:txBody>
      </p:sp>
      <p:sp>
        <p:nvSpPr>
          <p:cNvPr id="3" name="Text Placeholder 2">
            <a:extLst>
              <a:ext uri="{FF2B5EF4-FFF2-40B4-BE49-F238E27FC236}">
                <a16:creationId xmlns:a16="http://schemas.microsoft.com/office/drawing/2014/main" id="{EDAAF76B-BF2E-AB49-B46A-F71AD6B8E24E}"/>
              </a:ext>
            </a:extLst>
          </p:cNvPr>
          <p:cNvSpPr>
            <a:spLocks noGrp="1"/>
          </p:cNvSpPr>
          <p:nvPr>
            <p:ph type="body" sz="quarter" idx="13"/>
          </p:nvPr>
        </p:nvSpPr>
        <p:spPr>
          <a:xfrm>
            <a:off x="685801" y="2057400"/>
            <a:ext cx="4074320" cy="6515100"/>
          </a:xfrm>
          <a:prstGeom prst="rect">
            <a:avLst/>
          </a:prstGeom>
        </p:spPr>
        <p:txBody>
          <a:bodyPr lIns="137160" tIns="137160" rIns="137160" bIns="137160"/>
          <a:lstStyle>
            <a:lvl1pPr marL="0" indent="0">
              <a:buFontTx/>
              <a:buNone/>
              <a:defRPr lang="en-US" sz="2100" kern="1200" dirty="0" smtClean="0">
                <a:solidFill>
                  <a:schemeClr val="bg1"/>
                </a:solidFill>
                <a:latin typeface="Arial" panose="020B0604020202020204" pitchFamily="34" charset="0"/>
                <a:ea typeface="ＭＳ Ｐゴシック" pitchFamily="8" charset="-128"/>
                <a:cs typeface="+mn-cs"/>
              </a:defRPr>
            </a:lvl1pPr>
            <a:lvl2pPr marL="519092" indent="0">
              <a:buFontTx/>
              <a:buNone/>
              <a:defRPr lang="en-US" sz="2100" kern="1200" dirty="0" smtClean="0">
                <a:solidFill>
                  <a:schemeClr val="bg1"/>
                </a:solidFill>
                <a:latin typeface="Arial" panose="020B0604020202020204" pitchFamily="34" charset="0"/>
                <a:ea typeface="ＭＳ Ｐゴシック" pitchFamily="8" charset="-128"/>
                <a:cs typeface="+mn-cs"/>
              </a:defRPr>
            </a:lvl2pPr>
            <a:lvl3pPr marL="1035801" indent="0">
              <a:buFontTx/>
              <a:buNone/>
              <a:defRPr lang="en-US" sz="2100" kern="1200" dirty="0" smtClean="0">
                <a:solidFill>
                  <a:schemeClr val="bg1"/>
                </a:solidFill>
                <a:latin typeface="Arial" panose="020B0604020202020204" pitchFamily="34" charset="0"/>
                <a:ea typeface="ＭＳ Ｐゴシック" pitchFamily="8" charset="-128"/>
                <a:cs typeface="+mn-cs"/>
              </a:defRPr>
            </a:lvl3pPr>
            <a:lvl4pPr marL="1545371" indent="0">
              <a:buFontTx/>
              <a:buNone/>
              <a:defRPr lang="en-US" sz="2100" kern="1200" dirty="0" smtClean="0">
                <a:solidFill>
                  <a:schemeClr val="bg1"/>
                </a:solidFill>
                <a:latin typeface="Arial" panose="020B0604020202020204" pitchFamily="34" charset="0"/>
                <a:ea typeface="ＭＳ Ｐゴシック" pitchFamily="8" charset="-128"/>
                <a:cs typeface="+mn-cs"/>
              </a:defRPr>
            </a:lvl4pPr>
            <a:lvl5pPr marL="2057318" indent="0">
              <a:buFontTx/>
              <a:buNone/>
              <a:defRPr lang="en-US" sz="2100" kern="1200" dirty="0">
                <a:solidFill>
                  <a:schemeClr val="bg1"/>
                </a:solidFill>
                <a:latin typeface="Arial" panose="020B0604020202020204" pitchFamily="34" charset="0"/>
                <a:ea typeface="ＭＳ Ｐゴシック" pitchFamily="8" charset="-128"/>
                <a:cs typeface="+mn-cs"/>
              </a:defRPr>
            </a:lvl5pPr>
          </a:lstStyle>
          <a:p>
            <a:pPr lvl="0"/>
            <a:r>
              <a:rPr lang="en-US"/>
              <a:t>Click to edit Master text styles</a:t>
            </a:r>
          </a:p>
        </p:txBody>
      </p:sp>
    </p:spTree>
    <p:extLst>
      <p:ext uri="{BB962C8B-B14F-4D97-AF65-F5344CB8AC3E}">
        <p14:creationId xmlns:p14="http://schemas.microsoft.com/office/powerpoint/2010/main" val="408987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Side Bar Teal One Column-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5CF12BFD-D918-5043-B1B6-D929E2FF0C53}"/>
              </a:ext>
            </a:extLst>
          </p:cNvPr>
          <p:cNvSpPr>
            <a:spLocks noGrp="1"/>
          </p:cNvSpPr>
          <p:nvPr>
            <p:ph type="body" sz="quarter" idx="12"/>
          </p:nvPr>
        </p:nvSpPr>
        <p:spPr>
          <a:xfrm>
            <a:off x="5143500" y="2057400"/>
            <a:ext cx="12339282" cy="6515100"/>
          </a:xfrm>
          <a:prstGeom prst="rect">
            <a:avLst/>
          </a:prstGeom>
        </p:spPr>
        <p:txBody>
          <a:bodyPr/>
          <a:lstStyle>
            <a:lvl1pPr>
              <a:defRPr sz="3600" b="0" i="0">
                <a:latin typeface="Arial" panose="020B0604020202020204" pitchFamily="34" charset="0"/>
                <a:ea typeface="Tahoma" charset="0"/>
                <a:cs typeface="Arial" panose="020B0604020202020204" pitchFamily="34" charset="0"/>
              </a:defRPr>
            </a:lvl1pPr>
            <a:lvl2pPr>
              <a:defRPr sz="3600" b="0" i="0">
                <a:latin typeface="Arial" panose="020B0604020202020204" pitchFamily="34" charset="0"/>
                <a:ea typeface="Tahoma" charset="0"/>
                <a:cs typeface="Arial" panose="020B0604020202020204" pitchFamily="34" charset="0"/>
              </a:defRPr>
            </a:lvl2pPr>
            <a:lvl3pPr>
              <a:defRPr sz="3600" b="0" i="0">
                <a:latin typeface="Arial" panose="020B0604020202020204" pitchFamily="34" charset="0"/>
                <a:ea typeface="Tahoma" charset="0"/>
                <a:cs typeface="Arial" panose="020B0604020202020204" pitchFamily="34" charset="0"/>
              </a:defRPr>
            </a:lvl3pPr>
            <a:lvl4pPr>
              <a:defRPr sz="3600" b="0" i="0">
                <a:latin typeface="Arial" panose="020B0604020202020204" pitchFamily="34" charset="0"/>
                <a:ea typeface="Tahoma" charset="0"/>
                <a:cs typeface="Arial" panose="020B0604020202020204" pitchFamily="34" charset="0"/>
              </a:defRPr>
            </a:lvl4pPr>
            <a:lvl5pPr>
              <a:defRPr sz="3600" b="0" i="0">
                <a:latin typeface="Arial" panose="020B0604020202020204" pitchFamily="34" charset="0"/>
                <a:ea typeface="Tahoma"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4F3F6DB7-CCBA-1148-BAD6-D8B4B9A8411D}"/>
              </a:ext>
            </a:extLst>
          </p:cNvPr>
          <p:cNvSpPr>
            <a:spLocks noGrp="1"/>
          </p:cNvSpPr>
          <p:nvPr>
            <p:ph type="title" hasCustomPrompt="1"/>
          </p:nvPr>
        </p:nvSpPr>
        <p:spPr>
          <a:xfrm>
            <a:off x="685800" y="590550"/>
            <a:ext cx="15544800" cy="1466850"/>
          </a:xfrm>
        </p:spPr>
        <p:txBody>
          <a:bodyPr/>
          <a:lstStyle/>
          <a:p>
            <a:r>
              <a:rPr lang="en-US"/>
              <a:t>Click to Edit Master Title Style</a:t>
            </a:r>
          </a:p>
        </p:txBody>
      </p:sp>
      <p:sp>
        <p:nvSpPr>
          <p:cNvPr id="4" name="Text Placeholder 7">
            <a:extLst>
              <a:ext uri="{FF2B5EF4-FFF2-40B4-BE49-F238E27FC236}">
                <a16:creationId xmlns:a16="http://schemas.microsoft.com/office/drawing/2014/main" id="{052CC11D-CA61-5D4B-BBD1-DAD718F7FC91}"/>
              </a:ext>
            </a:extLst>
          </p:cNvPr>
          <p:cNvSpPr txBox="1">
            <a:spLocks/>
          </p:cNvSpPr>
          <p:nvPr userDrawn="1"/>
        </p:nvSpPr>
        <p:spPr>
          <a:xfrm>
            <a:off x="685800" y="2057400"/>
            <a:ext cx="4073652" cy="6515100"/>
          </a:xfrm>
          <a:prstGeom prst="rect">
            <a:avLst/>
          </a:prstGeom>
          <a:solidFill>
            <a:srgbClr val="00677F"/>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r>
              <a:rPr lang="en-US" sz="2100">
                <a:latin typeface="Arial" pitchFamily="34" charset="0"/>
              </a:rPr>
              <a:t> </a:t>
            </a:r>
          </a:p>
        </p:txBody>
      </p:sp>
      <p:sp>
        <p:nvSpPr>
          <p:cNvPr id="3" name="Text Placeholder 2">
            <a:extLst>
              <a:ext uri="{FF2B5EF4-FFF2-40B4-BE49-F238E27FC236}">
                <a16:creationId xmlns:a16="http://schemas.microsoft.com/office/drawing/2014/main" id="{4989DCF1-5599-B246-A86D-243393199C5B}"/>
              </a:ext>
            </a:extLst>
          </p:cNvPr>
          <p:cNvSpPr>
            <a:spLocks noGrp="1"/>
          </p:cNvSpPr>
          <p:nvPr>
            <p:ph type="body" sz="quarter" idx="13"/>
          </p:nvPr>
        </p:nvSpPr>
        <p:spPr>
          <a:xfrm>
            <a:off x="685801" y="2057400"/>
            <a:ext cx="4074320" cy="6515100"/>
          </a:xfrm>
          <a:prstGeom prst="rect">
            <a:avLst/>
          </a:prstGeom>
        </p:spPr>
        <p:txBody>
          <a:bodyPr lIns="137160" tIns="137160" rIns="137160" bIns="137160"/>
          <a:lstStyle>
            <a:lvl1pPr marL="0" indent="0">
              <a:buFontTx/>
              <a:buNone/>
              <a:defRPr lang="en-US" sz="2100" kern="1200" dirty="0" smtClean="0">
                <a:solidFill>
                  <a:schemeClr val="bg1"/>
                </a:solidFill>
                <a:latin typeface="Arial" panose="020B0604020202020204" pitchFamily="34" charset="0"/>
                <a:ea typeface="ＭＳ Ｐゴシック" pitchFamily="8" charset="-128"/>
                <a:cs typeface="+mn-cs"/>
              </a:defRPr>
            </a:lvl1pPr>
            <a:lvl2pPr marL="519092" indent="0">
              <a:buFontTx/>
              <a:buNone/>
              <a:defRPr lang="en-US" sz="2100" kern="1200" dirty="0" smtClean="0">
                <a:solidFill>
                  <a:schemeClr val="bg1"/>
                </a:solidFill>
                <a:latin typeface="Arial" panose="020B0604020202020204" pitchFamily="34" charset="0"/>
                <a:ea typeface="ＭＳ Ｐゴシック" pitchFamily="8" charset="-128"/>
                <a:cs typeface="+mn-cs"/>
              </a:defRPr>
            </a:lvl2pPr>
            <a:lvl3pPr marL="1035801" indent="0">
              <a:buFontTx/>
              <a:buNone/>
              <a:defRPr lang="en-US" sz="2100" kern="1200" dirty="0" smtClean="0">
                <a:solidFill>
                  <a:schemeClr val="bg1"/>
                </a:solidFill>
                <a:latin typeface="Arial" panose="020B0604020202020204" pitchFamily="34" charset="0"/>
                <a:ea typeface="ＭＳ Ｐゴシック" pitchFamily="8" charset="-128"/>
                <a:cs typeface="+mn-cs"/>
              </a:defRPr>
            </a:lvl3pPr>
            <a:lvl4pPr marL="1545371" indent="0">
              <a:buFontTx/>
              <a:buNone/>
              <a:defRPr lang="en-US" sz="2100" kern="1200" dirty="0" smtClean="0">
                <a:solidFill>
                  <a:schemeClr val="bg1"/>
                </a:solidFill>
                <a:latin typeface="Arial" panose="020B0604020202020204" pitchFamily="34" charset="0"/>
                <a:ea typeface="ＭＳ Ｐゴシック" pitchFamily="8" charset="-128"/>
                <a:cs typeface="+mn-cs"/>
              </a:defRPr>
            </a:lvl4pPr>
            <a:lvl5pPr marL="2057318" indent="0">
              <a:buFontTx/>
              <a:buNone/>
              <a:defRPr lang="en-US" sz="2100" kern="1200" dirty="0" smtClean="0">
                <a:solidFill>
                  <a:schemeClr val="bg1"/>
                </a:solidFill>
                <a:latin typeface="Arial" panose="020B0604020202020204" pitchFamily="34" charset="0"/>
                <a:ea typeface="ＭＳ Ｐゴシック" pitchFamily="8" charset="-128"/>
                <a:cs typeface="+mn-cs"/>
              </a:defRPr>
            </a:lvl5pPr>
          </a:lstStyle>
          <a:p>
            <a:pPr lvl="0"/>
            <a:r>
              <a:rPr lang="en-US"/>
              <a:t>Click to edit Master text style</a:t>
            </a:r>
          </a:p>
        </p:txBody>
      </p:sp>
    </p:spTree>
    <p:extLst>
      <p:ext uri="{BB962C8B-B14F-4D97-AF65-F5344CB8AC3E}">
        <p14:creationId xmlns:p14="http://schemas.microsoft.com/office/powerpoint/2010/main" val="1701145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ide Bar Gray One Column-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5CF12BFD-D918-5043-B1B6-D929E2FF0C53}"/>
              </a:ext>
            </a:extLst>
          </p:cNvPr>
          <p:cNvSpPr>
            <a:spLocks noGrp="1"/>
          </p:cNvSpPr>
          <p:nvPr>
            <p:ph type="body" sz="quarter" idx="12"/>
          </p:nvPr>
        </p:nvSpPr>
        <p:spPr>
          <a:xfrm>
            <a:off x="5143500" y="2057400"/>
            <a:ext cx="12339282" cy="6515100"/>
          </a:xfrm>
          <a:prstGeom prst="rect">
            <a:avLst/>
          </a:prstGeom>
        </p:spPr>
        <p:txBody>
          <a:bodyPr/>
          <a:lstStyle>
            <a:lvl1pPr>
              <a:defRPr sz="3600" b="0" i="0">
                <a:latin typeface="Arial" panose="020B0604020202020204" pitchFamily="34" charset="0"/>
                <a:ea typeface="Tahoma" charset="0"/>
                <a:cs typeface="Arial" panose="020B0604020202020204" pitchFamily="34" charset="0"/>
              </a:defRPr>
            </a:lvl1pPr>
            <a:lvl2pPr>
              <a:defRPr sz="3600" b="0" i="0">
                <a:latin typeface="Arial" panose="020B0604020202020204" pitchFamily="34" charset="0"/>
                <a:ea typeface="Tahoma" charset="0"/>
                <a:cs typeface="Arial" panose="020B0604020202020204" pitchFamily="34" charset="0"/>
              </a:defRPr>
            </a:lvl2pPr>
            <a:lvl3pPr>
              <a:defRPr sz="3600" b="0" i="0">
                <a:latin typeface="Arial" panose="020B0604020202020204" pitchFamily="34" charset="0"/>
                <a:ea typeface="Tahoma" charset="0"/>
                <a:cs typeface="Arial" panose="020B0604020202020204" pitchFamily="34" charset="0"/>
              </a:defRPr>
            </a:lvl3pPr>
            <a:lvl4pPr>
              <a:defRPr sz="3600" b="0" i="0">
                <a:latin typeface="Arial" panose="020B0604020202020204" pitchFamily="34" charset="0"/>
                <a:ea typeface="Tahoma" charset="0"/>
                <a:cs typeface="Arial" panose="020B0604020202020204" pitchFamily="34" charset="0"/>
              </a:defRPr>
            </a:lvl4pPr>
            <a:lvl5pPr>
              <a:defRPr sz="3600" b="0" i="0">
                <a:latin typeface="Arial" panose="020B0604020202020204" pitchFamily="34" charset="0"/>
                <a:ea typeface="Tahoma"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4F3F6DB7-CCBA-1148-BAD6-D8B4B9A8411D}"/>
              </a:ext>
            </a:extLst>
          </p:cNvPr>
          <p:cNvSpPr>
            <a:spLocks noGrp="1"/>
          </p:cNvSpPr>
          <p:nvPr>
            <p:ph type="title" hasCustomPrompt="1"/>
          </p:nvPr>
        </p:nvSpPr>
        <p:spPr>
          <a:xfrm>
            <a:off x="685800" y="590550"/>
            <a:ext cx="15544800" cy="1466850"/>
          </a:xfrm>
        </p:spPr>
        <p:txBody>
          <a:bodyPr/>
          <a:lstStyle/>
          <a:p>
            <a:r>
              <a:rPr lang="en-US"/>
              <a:t>Click to Edit Master Title Style</a:t>
            </a:r>
          </a:p>
        </p:txBody>
      </p:sp>
      <p:sp>
        <p:nvSpPr>
          <p:cNvPr id="4" name="Text Placeholder 7">
            <a:extLst>
              <a:ext uri="{FF2B5EF4-FFF2-40B4-BE49-F238E27FC236}">
                <a16:creationId xmlns:a16="http://schemas.microsoft.com/office/drawing/2014/main" id="{052CC11D-CA61-5D4B-BBD1-DAD718F7FC91}"/>
              </a:ext>
            </a:extLst>
          </p:cNvPr>
          <p:cNvSpPr txBox="1">
            <a:spLocks/>
          </p:cNvSpPr>
          <p:nvPr userDrawn="1"/>
        </p:nvSpPr>
        <p:spPr>
          <a:xfrm>
            <a:off x="685800" y="2057400"/>
            <a:ext cx="4073652" cy="6515100"/>
          </a:xfrm>
          <a:prstGeom prst="rect">
            <a:avLst/>
          </a:prstGeom>
          <a:solidFill>
            <a:srgbClr val="7C2855"/>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r>
              <a:rPr lang="en-US" sz="2100">
                <a:latin typeface="Arial" pitchFamily="34" charset="0"/>
              </a:rPr>
              <a:t> </a:t>
            </a:r>
          </a:p>
        </p:txBody>
      </p:sp>
      <p:sp>
        <p:nvSpPr>
          <p:cNvPr id="3" name="Text Placeholder 2">
            <a:extLst>
              <a:ext uri="{FF2B5EF4-FFF2-40B4-BE49-F238E27FC236}">
                <a16:creationId xmlns:a16="http://schemas.microsoft.com/office/drawing/2014/main" id="{5296B2C9-334E-BB4F-98E5-F707E5432C80}"/>
              </a:ext>
            </a:extLst>
          </p:cNvPr>
          <p:cNvSpPr>
            <a:spLocks noGrp="1"/>
          </p:cNvSpPr>
          <p:nvPr>
            <p:ph type="body" sz="quarter" idx="13"/>
          </p:nvPr>
        </p:nvSpPr>
        <p:spPr>
          <a:xfrm>
            <a:off x="685801" y="2057400"/>
            <a:ext cx="4074320" cy="6515100"/>
          </a:xfrm>
          <a:prstGeom prst="rect">
            <a:avLst/>
          </a:prstGeom>
        </p:spPr>
        <p:txBody>
          <a:bodyPr lIns="137160" tIns="137160" rIns="137160" bIns="137160"/>
          <a:lstStyle>
            <a:lvl1pPr marL="0" indent="0">
              <a:buFontTx/>
              <a:buNone/>
              <a:defRPr lang="en-US" sz="2100" kern="1200" dirty="0" smtClean="0">
                <a:solidFill>
                  <a:schemeClr val="bg1"/>
                </a:solidFill>
                <a:latin typeface="Arial" panose="020B0604020202020204" pitchFamily="34" charset="0"/>
                <a:ea typeface="ＭＳ Ｐゴシック" pitchFamily="8" charset="-128"/>
                <a:cs typeface="+mn-cs"/>
              </a:defRPr>
            </a:lvl1pPr>
            <a:lvl2pPr marL="519092" indent="0">
              <a:buFontTx/>
              <a:buNone/>
              <a:defRPr lang="en-US" sz="2100" kern="1200" dirty="0" smtClean="0">
                <a:solidFill>
                  <a:schemeClr val="bg1"/>
                </a:solidFill>
                <a:latin typeface="Arial" panose="020B0604020202020204" pitchFamily="34" charset="0"/>
                <a:ea typeface="ＭＳ Ｐゴシック" pitchFamily="8" charset="-128"/>
                <a:cs typeface="+mn-cs"/>
              </a:defRPr>
            </a:lvl2pPr>
            <a:lvl3pPr marL="1035801" indent="0">
              <a:buFontTx/>
              <a:buNone/>
              <a:defRPr lang="en-US" sz="2100" kern="1200" dirty="0" smtClean="0">
                <a:solidFill>
                  <a:schemeClr val="bg1"/>
                </a:solidFill>
                <a:latin typeface="Arial" panose="020B0604020202020204" pitchFamily="34" charset="0"/>
                <a:ea typeface="ＭＳ Ｐゴシック" pitchFamily="8" charset="-128"/>
                <a:cs typeface="+mn-cs"/>
              </a:defRPr>
            </a:lvl3pPr>
            <a:lvl4pPr marL="1545371" indent="0">
              <a:buFontTx/>
              <a:buNone/>
              <a:defRPr lang="en-US" sz="2100" kern="1200" dirty="0" smtClean="0">
                <a:solidFill>
                  <a:schemeClr val="bg1"/>
                </a:solidFill>
                <a:latin typeface="Arial" panose="020B0604020202020204" pitchFamily="34" charset="0"/>
                <a:ea typeface="ＭＳ Ｐゴシック" pitchFamily="8" charset="-128"/>
                <a:cs typeface="+mn-cs"/>
              </a:defRPr>
            </a:lvl4pPr>
            <a:lvl5pPr marL="2057318" indent="0">
              <a:buFontTx/>
              <a:buNone/>
              <a:defRPr lang="en-US" sz="2100" kern="1200" dirty="0" smtClean="0">
                <a:solidFill>
                  <a:schemeClr val="bg1"/>
                </a:solidFill>
                <a:latin typeface="Arial" panose="020B0604020202020204" pitchFamily="34" charset="0"/>
                <a:ea typeface="ＭＳ Ｐゴシック" pitchFamily="8" charset="-128"/>
                <a:cs typeface="+mn-cs"/>
              </a:defRPr>
            </a:lvl5pPr>
          </a:lstStyle>
          <a:p>
            <a:pPr lvl="0"/>
            <a:r>
              <a:rPr lang="en-US"/>
              <a:t>Click to edit Master text styles</a:t>
            </a:r>
          </a:p>
        </p:txBody>
      </p:sp>
    </p:spTree>
    <p:extLst>
      <p:ext uri="{BB962C8B-B14F-4D97-AF65-F5344CB8AC3E}">
        <p14:creationId xmlns:p14="http://schemas.microsoft.com/office/powerpoint/2010/main" val="1656074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Chart-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44D74279-F7D2-6041-9810-B07B24B35413}"/>
              </a:ext>
            </a:extLst>
          </p:cNvPr>
          <p:cNvCxnSpPr>
            <a:cxnSpLocks/>
          </p:cNvCxnSpPr>
          <p:nvPr userDrawn="1"/>
        </p:nvCxnSpPr>
        <p:spPr>
          <a:xfrm>
            <a:off x="11315700" y="2840538"/>
            <a:ext cx="0" cy="4937760"/>
          </a:xfrm>
          <a:prstGeom prst="line">
            <a:avLst/>
          </a:prstGeom>
          <a:ln w="9525">
            <a:solidFill>
              <a:schemeClr val="tx2">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9" name="Text Placeholder 6">
            <a:extLst>
              <a:ext uri="{FF2B5EF4-FFF2-40B4-BE49-F238E27FC236}">
                <a16:creationId xmlns:a16="http://schemas.microsoft.com/office/drawing/2014/main" id="{E9015BBC-F91A-F649-B7A9-A863FCEC1BD1}"/>
              </a:ext>
            </a:extLst>
          </p:cNvPr>
          <p:cNvSpPr>
            <a:spLocks noGrp="1"/>
          </p:cNvSpPr>
          <p:nvPr>
            <p:ph type="body" sz="quarter" idx="14"/>
          </p:nvPr>
        </p:nvSpPr>
        <p:spPr>
          <a:xfrm>
            <a:off x="11654027" y="2859857"/>
            <a:ext cx="5829300" cy="1042416"/>
          </a:xfrm>
          <a:prstGeom prst="rect">
            <a:avLst/>
          </a:prstGeom>
        </p:spPr>
        <p:txBody>
          <a:bodyPr anchor="ctr" anchorCtr="0"/>
          <a:lstStyle>
            <a:lvl1pPr marL="0" indent="0">
              <a:buNone/>
              <a:defRPr sz="2400" b="1" i="0">
                <a:solidFill>
                  <a:schemeClr val="tx2">
                    <a:lumMod val="50000"/>
                    <a:lumOff val="50000"/>
                  </a:schemeClr>
                </a:solidFill>
                <a:latin typeface="Arial" panose="020B0604020202020204" pitchFamily="34" charset="0"/>
                <a:cs typeface="Arial" panose="020B0604020202020204" pitchFamily="34" charset="0"/>
              </a:defRPr>
            </a:lvl1pPr>
            <a:lvl2pPr marL="252402" indent="-240498">
              <a:buFont typeface="Arial" pitchFamily="34" charset="0"/>
              <a:buChar char="•"/>
              <a:defRPr sz="2100" b="0" i="0">
                <a:latin typeface="Arial" panose="020B0604020202020204" pitchFamily="34" charset="0"/>
                <a:cs typeface="Arial" panose="020B0604020202020204" pitchFamily="34" charset="0"/>
              </a:defRPr>
            </a:lvl2pPr>
            <a:lvl3pPr marL="1035801" indent="0">
              <a:buNone/>
              <a:defRPr sz="2100"/>
            </a:lvl3pPr>
            <a:lvl4pPr marL="1545371" indent="0">
              <a:buNone/>
              <a:defRPr sz="2100"/>
            </a:lvl4pPr>
            <a:lvl5pPr marL="2057318" indent="0">
              <a:buNone/>
              <a:defRPr sz="2100"/>
            </a:lvl5pPr>
          </a:lstStyle>
          <a:p>
            <a:pPr lvl="0"/>
            <a:r>
              <a:rPr lang="en-US"/>
              <a:t>Click to edit Master text styles</a:t>
            </a:r>
          </a:p>
        </p:txBody>
      </p:sp>
      <p:sp>
        <p:nvSpPr>
          <p:cNvPr id="10" name="Text Placeholder 3">
            <a:extLst>
              <a:ext uri="{FF2B5EF4-FFF2-40B4-BE49-F238E27FC236}">
                <a16:creationId xmlns:a16="http://schemas.microsoft.com/office/drawing/2014/main" id="{F408CD60-2CB1-F34A-A175-2B635B941084}"/>
              </a:ext>
            </a:extLst>
          </p:cNvPr>
          <p:cNvSpPr>
            <a:spLocks noGrp="1"/>
          </p:cNvSpPr>
          <p:nvPr>
            <p:ph type="body" sz="quarter" idx="15" hasCustomPrompt="1"/>
          </p:nvPr>
        </p:nvSpPr>
        <p:spPr>
          <a:xfrm>
            <a:off x="685801" y="8229600"/>
            <a:ext cx="16791992" cy="571500"/>
          </a:xfrm>
          <a:prstGeom prst="rect">
            <a:avLst/>
          </a:prstGeom>
        </p:spPr>
        <p:txBody>
          <a:bodyPr/>
          <a:lstStyle>
            <a:lvl1pPr marL="0" indent="0">
              <a:buFontTx/>
              <a:buNone/>
              <a:defRPr sz="1500" b="0" i="0">
                <a:latin typeface="Arial" panose="020B0604020202020204" pitchFamily="34" charset="0"/>
                <a:cs typeface="Arial" panose="020B0604020202020204" pitchFamily="34" charset="0"/>
              </a:defRPr>
            </a:lvl1pPr>
            <a:lvl2pPr marL="519092" indent="0">
              <a:buFontTx/>
              <a:buNone/>
              <a:defRPr sz="1800"/>
            </a:lvl2pPr>
            <a:lvl3pPr marL="1035801" indent="0">
              <a:buFontTx/>
              <a:buNone/>
              <a:defRPr sz="1800"/>
            </a:lvl3pPr>
            <a:lvl4pPr marL="1545371" indent="0">
              <a:buFontTx/>
              <a:buNone/>
              <a:defRPr sz="1800"/>
            </a:lvl4pPr>
            <a:lvl5pPr marL="2057318" indent="0">
              <a:buFontTx/>
              <a:buNone/>
              <a:defRPr sz="1800"/>
            </a:lvl5pPr>
          </a:lstStyle>
          <a:p>
            <a:pPr lvl="0"/>
            <a:r>
              <a:rPr lang="en-US"/>
              <a:t>Click to edit footnote</a:t>
            </a:r>
          </a:p>
        </p:txBody>
      </p:sp>
      <p:sp>
        <p:nvSpPr>
          <p:cNvPr id="5" name="Text Placeholder 4">
            <a:extLst>
              <a:ext uri="{FF2B5EF4-FFF2-40B4-BE49-F238E27FC236}">
                <a16:creationId xmlns:a16="http://schemas.microsoft.com/office/drawing/2014/main" id="{4B7A5B7A-BE81-C544-8D04-64EC4FD0C2FD}"/>
              </a:ext>
            </a:extLst>
          </p:cNvPr>
          <p:cNvSpPr>
            <a:spLocks noGrp="1"/>
          </p:cNvSpPr>
          <p:nvPr>
            <p:ph type="body" sz="quarter" idx="18"/>
          </p:nvPr>
        </p:nvSpPr>
        <p:spPr>
          <a:xfrm>
            <a:off x="11653838" y="4001575"/>
            <a:ext cx="5824538" cy="3740840"/>
          </a:xfrm>
          <a:prstGeom prst="rect">
            <a:avLst/>
          </a:prstGeom>
        </p:spPr>
        <p:txBody>
          <a:bodyPr/>
          <a:lstStyle>
            <a:lvl1pPr marL="347649" indent="-347649">
              <a:defRPr lang="en-US" sz="1800">
                <a:solidFill>
                  <a:schemeClr val="tx1"/>
                </a:solidFill>
                <a:latin typeface="Arial" panose="020B0604020202020204" pitchFamily="34" charset="0"/>
                <a:ea typeface="Tahoma" charset="0"/>
                <a:cs typeface="Arial" panose="020B0604020202020204" pitchFamily="34" charset="0"/>
              </a:defRPr>
            </a:lvl1pPr>
            <a:lvl2pPr marL="347649" indent="-347649">
              <a:defRPr/>
            </a:lvl2pPr>
            <a:lvl3pPr marL="347649" indent="-347649">
              <a:defRPr/>
            </a:lvl3pPr>
            <a:lvl4pPr marL="347649" indent="-347649">
              <a:defRPr/>
            </a:lvl4pPr>
            <a:lvl5pPr marL="347649" indent="-347649">
              <a:defRPr/>
            </a:lvl5pPr>
          </a:lstStyle>
          <a:p>
            <a:pPr marL="347649" lvl="0" indent="-347649" algn="l" rtl="0" eaLnBrk="1" fontAlgn="base" hangingPunct="1">
              <a:lnSpc>
                <a:spcPct val="110000"/>
              </a:lnSpc>
              <a:spcBef>
                <a:spcPct val="20000"/>
              </a:spcBef>
              <a:spcAft>
                <a:spcPts val="300"/>
              </a:spcAft>
              <a:buFont typeface="Times" pitchFamily="-48" charset="0"/>
              <a:buChar char="•"/>
            </a:pPr>
            <a:r>
              <a:rPr lang="en-US"/>
              <a:t>Click to edit Master text styles</a:t>
            </a:r>
          </a:p>
          <a:p>
            <a:pPr marL="347649" lvl="0" indent="-347649" algn="l" rtl="0" eaLnBrk="1" fontAlgn="base" hangingPunct="1">
              <a:lnSpc>
                <a:spcPct val="110000"/>
              </a:lnSpc>
              <a:spcBef>
                <a:spcPct val="20000"/>
              </a:spcBef>
              <a:spcAft>
                <a:spcPts val="300"/>
              </a:spcAft>
              <a:buFont typeface="Times" pitchFamily="-48" charset="0"/>
              <a:buChar char="•"/>
            </a:pPr>
            <a:r>
              <a:rPr lang="en-US"/>
              <a:t>Second level</a:t>
            </a:r>
          </a:p>
          <a:p>
            <a:pPr marL="347649" lvl="0" indent="-347649" algn="l" rtl="0" eaLnBrk="1" fontAlgn="base" hangingPunct="1">
              <a:lnSpc>
                <a:spcPct val="110000"/>
              </a:lnSpc>
              <a:spcBef>
                <a:spcPct val="20000"/>
              </a:spcBef>
              <a:spcAft>
                <a:spcPts val="300"/>
              </a:spcAft>
              <a:buFont typeface="Times" pitchFamily="-48" charset="0"/>
              <a:buChar char="•"/>
            </a:pPr>
            <a:r>
              <a:rPr lang="en-US"/>
              <a:t>Third level</a:t>
            </a:r>
          </a:p>
          <a:p>
            <a:pPr marL="347649" lvl="0" indent="-347649" algn="l" rtl="0" eaLnBrk="1" fontAlgn="base" hangingPunct="1">
              <a:lnSpc>
                <a:spcPct val="110000"/>
              </a:lnSpc>
              <a:spcBef>
                <a:spcPct val="20000"/>
              </a:spcBef>
              <a:spcAft>
                <a:spcPts val="300"/>
              </a:spcAft>
              <a:buFont typeface="Times" pitchFamily="-48" charset="0"/>
              <a:buChar char="•"/>
            </a:pPr>
            <a:r>
              <a:rPr lang="en-US"/>
              <a:t>Fourth level</a:t>
            </a:r>
          </a:p>
          <a:p>
            <a:pPr marL="347649" lvl="0" indent="-347649" algn="l" rtl="0" eaLnBrk="1" fontAlgn="base" hangingPunct="1">
              <a:lnSpc>
                <a:spcPct val="110000"/>
              </a:lnSpc>
              <a:spcBef>
                <a:spcPct val="20000"/>
              </a:spcBef>
              <a:spcAft>
                <a:spcPts val="300"/>
              </a:spcAft>
              <a:buFont typeface="Times" pitchFamily="-48" charset="0"/>
              <a:buChar char="•"/>
            </a:pPr>
            <a:r>
              <a:rPr lang="en-US"/>
              <a:t>Fifth level</a:t>
            </a:r>
          </a:p>
        </p:txBody>
      </p:sp>
      <p:sp>
        <p:nvSpPr>
          <p:cNvPr id="2" name="Title 1">
            <a:extLst>
              <a:ext uri="{FF2B5EF4-FFF2-40B4-BE49-F238E27FC236}">
                <a16:creationId xmlns:a16="http://schemas.microsoft.com/office/drawing/2014/main" id="{54329A63-D426-674D-8C24-411F42C65A2C}"/>
              </a:ext>
            </a:extLst>
          </p:cNvPr>
          <p:cNvSpPr>
            <a:spLocks noGrp="1"/>
          </p:cNvSpPr>
          <p:nvPr>
            <p:ph type="title" hasCustomPrompt="1"/>
          </p:nvPr>
        </p:nvSpPr>
        <p:spPr>
          <a:xfrm>
            <a:off x="685800" y="590550"/>
            <a:ext cx="15544800" cy="1485900"/>
          </a:xfrm>
        </p:spPr>
        <p:txBody>
          <a:bodyPr/>
          <a:lstStyle/>
          <a:p>
            <a:r>
              <a:rPr lang="en-US"/>
              <a:t>Click to Edit Master Title Style</a:t>
            </a:r>
          </a:p>
        </p:txBody>
      </p:sp>
      <p:sp>
        <p:nvSpPr>
          <p:cNvPr id="11" name="Chart Placeholder 10">
            <a:extLst>
              <a:ext uri="{FF2B5EF4-FFF2-40B4-BE49-F238E27FC236}">
                <a16:creationId xmlns:a16="http://schemas.microsoft.com/office/drawing/2014/main" id="{C550DCB0-21B5-4C48-B0B6-683DC295928D}"/>
              </a:ext>
            </a:extLst>
          </p:cNvPr>
          <p:cNvSpPr>
            <a:spLocks noGrp="1"/>
          </p:cNvSpPr>
          <p:nvPr>
            <p:ph type="chart" sz="quarter" idx="19"/>
          </p:nvPr>
        </p:nvSpPr>
        <p:spPr>
          <a:xfrm>
            <a:off x="685802" y="2859856"/>
            <a:ext cx="10287000" cy="4906691"/>
          </a:xfrm>
          <a:prstGeom prst="rect">
            <a:avLst/>
          </a:prstGeom>
        </p:spPr>
        <p:txBody>
          <a:bodyPr/>
          <a:lstStyle>
            <a:lvl1pPr marL="0" indent="0">
              <a:buFontTx/>
              <a:buNone/>
              <a:defRPr sz="2700" b="1">
                <a:solidFill>
                  <a:srgbClr val="333F48"/>
                </a:solidFill>
                <a:latin typeface="+mn-lt"/>
              </a:defRPr>
            </a:lvl1pPr>
          </a:lstStyle>
          <a:p>
            <a:endParaRPr lang="en-US"/>
          </a:p>
        </p:txBody>
      </p:sp>
    </p:spTree>
    <p:extLst>
      <p:ext uri="{BB962C8B-B14F-4D97-AF65-F5344CB8AC3E}">
        <p14:creationId xmlns:p14="http://schemas.microsoft.com/office/powerpoint/2010/main" val="890239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able-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44D74279-F7D2-6041-9810-B07B24B35413}"/>
              </a:ext>
            </a:extLst>
          </p:cNvPr>
          <p:cNvCxnSpPr>
            <a:cxnSpLocks/>
          </p:cNvCxnSpPr>
          <p:nvPr userDrawn="1"/>
        </p:nvCxnSpPr>
        <p:spPr>
          <a:xfrm>
            <a:off x="11315700" y="2854931"/>
            <a:ext cx="0" cy="4937760"/>
          </a:xfrm>
          <a:prstGeom prst="line">
            <a:avLst/>
          </a:prstGeom>
          <a:ln w="9525">
            <a:solidFill>
              <a:schemeClr val="tx2">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9" name="Text Placeholder 6">
            <a:extLst>
              <a:ext uri="{FF2B5EF4-FFF2-40B4-BE49-F238E27FC236}">
                <a16:creationId xmlns:a16="http://schemas.microsoft.com/office/drawing/2014/main" id="{E9015BBC-F91A-F649-B7A9-A863FCEC1BD1}"/>
              </a:ext>
            </a:extLst>
          </p:cNvPr>
          <p:cNvSpPr>
            <a:spLocks noGrp="1"/>
          </p:cNvSpPr>
          <p:nvPr>
            <p:ph type="body" sz="quarter" idx="14"/>
          </p:nvPr>
        </p:nvSpPr>
        <p:spPr>
          <a:xfrm>
            <a:off x="11654027" y="2854932"/>
            <a:ext cx="5823798" cy="1043940"/>
          </a:xfrm>
          <a:prstGeom prst="rect">
            <a:avLst/>
          </a:prstGeom>
        </p:spPr>
        <p:txBody>
          <a:bodyPr anchor="ctr" anchorCtr="0"/>
          <a:lstStyle>
            <a:lvl1pPr marL="0" indent="0">
              <a:buNone/>
              <a:defRPr sz="2400" b="1" i="0">
                <a:solidFill>
                  <a:schemeClr val="tx2">
                    <a:lumMod val="50000"/>
                    <a:lumOff val="50000"/>
                  </a:schemeClr>
                </a:solidFill>
                <a:latin typeface="Arial" panose="020B0604020202020204" pitchFamily="34" charset="0"/>
                <a:cs typeface="Arial" panose="020B0604020202020204" pitchFamily="34" charset="0"/>
              </a:defRPr>
            </a:lvl1pPr>
            <a:lvl2pPr marL="252402" indent="-240498">
              <a:buFont typeface="Arial" pitchFamily="34" charset="0"/>
              <a:buChar char="•"/>
              <a:defRPr sz="2100" b="0" i="0">
                <a:latin typeface="Arial" panose="020B0604020202020204" pitchFamily="34" charset="0"/>
                <a:cs typeface="Arial" panose="020B0604020202020204" pitchFamily="34" charset="0"/>
              </a:defRPr>
            </a:lvl2pPr>
            <a:lvl3pPr marL="1035801" indent="0">
              <a:buNone/>
              <a:defRPr sz="2100"/>
            </a:lvl3pPr>
            <a:lvl4pPr marL="1545371" indent="0">
              <a:buNone/>
              <a:defRPr sz="2100"/>
            </a:lvl4pPr>
            <a:lvl5pPr marL="2057318" indent="0">
              <a:buNone/>
              <a:defRPr sz="2100"/>
            </a:lvl5pPr>
          </a:lstStyle>
          <a:p>
            <a:pPr lvl="0"/>
            <a:r>
              <a:rPr lang="en-US"/>
              <a:t>Click to edit Master text styles</a:t>
            </a:r>
          </a:p>
        </p:txBody>
      </p:sp>
      <p:sp>
        <p:nvSpPr>
          <p:cNvPr id="10" name="Text Placeholder 3">
            <a:extLst>
              <a:ext uri="{FF2B5EF4-FFF2-40B4-BE49-F238E27FC236}">
                <a16:creationId xmlns:a16="http://schemas.microsoft.com/office/drawing/2014/main" id="{F408CD60-2CB1-F34A-A175-2B635B941084}"/>
              </a:ext>
            </a:extLst>
          </p:cNvPr>
          <p:cNvSpPr>
            <a:spLocks noGrp="1"/>
          </p:cNvSpPr>
          <p:nvPr>
            <p:ph type="body" sz="quarter" idx="15" hasCustomPrompt="1"/>
          </p:nvPr>
        </p:nvSpPr>
        <p:spPr>
          <a:xfrm>
            <a:off x="685802" y="8229600"/>
            <a:ext cx="16791990" cy="571500"/>
          </a:xfrm>
          <a:prstGeom prst="rect">
            <a:avLst/>
          </a:prstGeom>
        </p:spPr>
        <p:txBody>
          <a:bodyPr/>
          <a:lstStyle>
            <a:lvl1pPr marL="0" indent="0">
              <a:buFontTx/>
              <a:buNone/>
              <a:defRPr sz="1500" b="0" i="0">
                <a:latin typeface="Arial" panose="020B0604020202020204" pitchFamily="34" charset="0"/>
                <a:cs typeface="Arial" panose="020B0604020202020204" pitchFamily="34" charset="0"/>
              </a:defRPr>
            </a:lvl1pPr>
            <a:lvl2pPr marL="519092" indent="0">
              <a:buFontTx/>
              <a:buNone/>
              <a:defRPr sz="1800"/>
            </a:lvl2pPr>
            <a:lvl3pPr marL="1035801" indent="0">
              <a:buFontTx/>
              <a:buNone/>
              <a:defRPr sz="1800"/>
            </a:lvl3pPr>
            <a:lvl4pPr marL="1545371" indent="0">
              <a:buFontTx/>
              <a:buNone/>
              <a:defRPr sz="1800"/>
            </a:lvl4pPr>
            <a:lvl5pPr marL="2057318" indent="0">
              <a:buFontTx/>
              <a:buNone/>
              <a:defRPr sz="1800"/>
            </a:lvl5pPr>
          </a:lstStyle>
          <a:p>
            <a:pPr lvl="0"/>
            <a:r>
              <a:rPr lang="en-US"/>
              <a:t>Click to edit footnote</a:t>
            </a:r>
          </a:p>
        </p:txBody>
      </p:sp>
      <p:sp>
        <p:nvSpPr>
          <p:cNvPr id="12" name="Title 1">
            <a:extLst>
              <a:ext uri="{FF2B5EF4-FFF2-40B4-BE49-F238E27FC236}">
                <a16:creationId xmlns:a16="http://schemas.microsoft.com/office/drawing/2014/main" id="{C6C23014-7349-B341-95B7-9B3D1DD486D1}"/>
              </a:ext>
            </a:extLst>
          </p:cNvPr>
          <p:cNvSpPr>
            <a:spLocks noGrp="1"/>
          </p:cNvSpPr>
          <p:nvPr>
            <p:ph type="title" hasCustomPrompt="1"/>
          </p:nvPr>
        </p:nvSpPr>
        <p:spPr>
          <a:xfrm>
            <a:off x="685802" y="595122"/>
            <a:ext cx="15553941" cy="1481328"/>
          </a:xfrm>
        </p:spPr>
        <p:txBody>
          <a:bodyPr/>
          <a:lstStyle/>
          <a:p>
            <a:r>
              <a:rPr lang="en-US"/>
              <a:t>Click to Edit Master Title Style</a:t>
            </a:r>
          </a:p>
        </p:txBody>
      </p:sp>
      <p:sp>
        <p:nvSpPr>
          <p:cNvPr id="5" name="Text Placeholder 4">
            <a:extLst>
              <a:ext uri="{FF2B5EF4-FFF2-40B4-BE49-F238E27FC236}">
                <a16:creationId xmlns:a16="http://schemas.microsoft.com/office/drawing/2014/main" id="{98C9524F-54AA-4847-BA6E-27A038A2922D}"/>
              </a:ext>
            </a:extLst>
          </p:cNvPr>
          <p:cNvSpPr>
            <a:spLocks noGrp="1"/>
          </p:cNvSpPr>
          <p:nvPr>
            <p:ph type="body" sz="quarter" idx="18"/>
          </p:nvPr>
        </p:nvSpPr>
        <p:spPr>
          <a:xfrm>
            <a:off x="11653838" y="3995362"/>
            <a:ext cx="5824538" cy="3740417"/>
          </a:xfrm>
          <a:prstGeom prst="rect">
            <a:avLst/>
          </a:prstGeom>
        </p:spPr>
        <p:txBody>
          <a:bodyPr/>
          <a:lstStyle>
            <a:lvl1pPr marL="347649" indent="-347649">
              <a:defRPr lang="en-US" sz="1800">
                <a:solidFill>
                  <a:schemeClr val="tx1"/>
                </a:solidFill>
                <a:latin typeface="Arial" panose="020B0604020202020204" pitchFamily="34" charset="0"/>
                <a:ea typeface="Tahoma" charset="0"/>
                <a:cs typeface="Arial" panose="020B0604020202020204" pitchFamily="34" charset="0"/>
              </a:defRPr>
            </a:lvl1pPr>
            <a:lvl2pPr marL="347649" indent="-347649">
              <a:defRPr/>
            </a:lvl2pPr>
            <a:lvl3pPr marL="347649" indent="-347649">
              <a:defRPr/>
            </a:lvl3pPr>
            <a:lvl4pPr marL="347649" indent="-347649">
              <a:defRPr/>
            </a:lvl4pPr>
            <a:lvl5pPr marL="347649" indent="-347649">
              <a:defRPr/>
            </a:lvl5pPr>
          </a:lstStyle>
          <a:p>
            <a:pPr marL="347649" lvl="0" indent="-347649" algn="l" rtl="0" eaLnBrk="1" fontAlgn="base" hangingPunct="1">
              <a:lnSpc>
                <a:spcPct val="110000"/>
              </a:lnSpc>
              <a:spcBef>
                <a:spcPct val="20000"/>
              </a:spcBef>
              <a:spcAft>
                <a:spcPts val="300"/>
              </a:spcAft>
              <a:buFont typeface="Times" pitchFamily="-48" charset="0"/>
              <a:buChar char="•"/>
            </a:pPr>
            <a:r>
              <a:rPr lang="en-US"/>
              <a:t>Click to edit Master text styles</a:t>
            </a:r>
          </a:p>
          <a:p>
            <a:pPr marL="347649" lvl="0" indent="-347649" algn="l" rtl="0" eaLnBrk="1" fontAlgn="base" hangingPunct="1">
              <a:lnSpc>
                <a:spcPct val="110000"/>
              </a:lnSpc>
              <a:spcBef>
                <a:spcPct val="20000"/>
              </a:spcBef>
              <a:spcAft>
                <a:spcPts val="300"/>
              </a:spcAft>
              <a:buFont typeface="Times" pitchFamily="-48" charset="0"/>
              <a:buChar char="•"/>
            </a:pPr>
            <a:r>
              <a:rPr lang="en-US"/>
              <a:t>Second level</a:t>
            </a:r>
          </a:p>
          <a:p>
            <a:pPr marL="347649" lvl="0" indent="-347649" algn="l" rtl="0" eaLnBrk="1" fontAlgn="base" hangingPunct="1">
              <a:lnSpc>
                <a:spcPct val="110000"/>
              </a:lnSpc>
              <a:spcBef>
                <a:spcPct val="20000"/>
              </a:spcBef>
              <a:spcAft>
                <a:spcPts val="300"/>
              </a:spcAft>
              <a:buFont typeface="Times" pitchFamily="-48" charset="0"/>
              <a:buChar char="•"/>
            </a:pPr>
            <a:r>
              <a:rPr lang="en-US"/>
              <a:t>Third level</a:t>
            </a:r>
          </a:p>
          <a:p>
            <a:pPr marL="347649" lvl="0" indent="-347649" algn="l" rtl="0" eaLnBrk="1" fontAlgn="base" hangingPunct="1">
              <a:lnSpc>
                <a:spcPct val="110000"/>
              </a:lnSpc>
              <a:spcBef>
                <a:spcPct val="20000"/>
              </a:spcBef>
              <a:spcAft>
                <a:spcPts val="300"/>
              </a:spcAft>
              <a:buFont typeface="Times" pitchFamily="-48" charset="0"/>
              <a:buChar char="•"/>
            </a:pPr>
            <a:r>
              <a:rPr lang="en-US"/>
              <a:t>Fourth level</a:t>
            </a:r>
          </a:p>
          <a:p>
            <a:pPr marL="347649" lvl="0" indent="-347649" algn="l" rtl="0" eaLnBrk="1" fontAlgn="base" hangingPunct="1">
              <a:lnSpc>
                <a:spcPct val="110000"/>
              </a:lnSpc>
              <a:spcBef>
                <a:spcPct val="20000"/>
              </a:spcBef>
              <a:spcAft>
                <a:spcPts val="300"/>
              </a:spcAft>
              <a:buFont typeface="Times" pitchFamily="-48" charset="0"/>
              <a:buChar char="•"/>
            </a:pPr>
            <a:r>
              <a:rPr lang="en-US"/>
              <a:t>Fifth level</a:t>
            </a:r>
          </a:p>
        </p:txBody>
      </p:sp>
      <p:sp>
        <p:nvSpPr>
          <p:cNvPr id="3" name="Table Placeholder 2">
            <a:extLst>
              <a:ext uri="{FF2B5EF4-FFF2-40B4-BE49-F238E27FC236}">
                <a16:creationId xmlns:a16="http://schemas.microsoft.com/office/drawing/2014/main" id="{1E72071C-A8D0-B842-8BEA-DFBDE3EEB7A8}"/>
              </a:ext>
            </a:extLst>
          </p:cNvPr>
          <p:cNvSpPr>
            <a:spLocks noGrp="1"/>
          </p:cNvSpPr>
          <p:nvPr>
            <p:ph type="tbl" sz="quarter" idx="19"/>
          </p:nvPr>
        </p:nvSpPr>
        <p:spPr>
          <a:xfrm>
            <a:off x="685802" y="2876819"/>
            <a:ext cx="10287000" cy="4915872"/>
          </a:xfrm>
          <a:prstGeom prst="rect">
            <a:avLst/>
          </a:prstGeom>
        </p:spPr>
        <p:txBody>
          <a:bodyPr/>
          <a:lstStyle>
            <a:lvl1pPr marL="0" indent="0">
              <a:buFontTx/>
              <a:buNone/>
              <a:defRPr sz="2700" b="1">
                <a:solidFill>
                  <a:srgbClr val="333F48"/>
                </a:solidFill>
                <a:latin typeface="+mn-lt"/>
              </a:defRPr>
            </a:lvl1pPr>
          </a:lstStyle>
          <a:p>
            <a:endParaRPr lang="en-US"/>
          </a:p>
        </p:txBody>
      </p:sp>
    </p:spTree>
    <p:extLst>
      <p:ext uri="{BB962C8B-B14F-4D97-AF65-F5344CB8AC3E}">
        <p14:creationId xmlns:p14="http://schemas.microsoft.com/office/powerpoint/2010/main" val="1056935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able Full Width-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F408CD60-2CB1-F34A-A175-2B635B941084}"/>
              </a:ext>
            </a:extLst>
          </p:cNvPr>
          <p:cNvSpPr>
            <a:spLocks noGrp="1"/>
          </p:cNvSpPr>
          <p:nvPr>
            <p:ph type="body" sz="quarter" idx="15" hasCustomPrompt="1"/>
          </p:nvPr>
        </p:nvSpPr>
        <p:spPr>
          <a:xfrm>
            <a:off x="685801" y="8229600"/>
            <a:ext cx="16791992" cy="571500"/>
          </a:xfrm>
          <a:prstGeom prst="rect">
            <a:avLst/>
          </a:prstGeom>
        </p:spPr>
        <p:txBody>
          <a:bodyPr/>
          <a:lstStyle>
            <a:lvl1pPr marL="0" indent="0">
              <a:buFontTx/>
              <a:buNone/>
              <a:defRPr sz="1500" b="0" i="0">
                <a:latin typeface="Arial" panose="020B0604020202020204" pitchFamily="34" charset="0"/>
                <a:cs typeface="Arial" panose="020B0604020202020204" pitchFamily="34" charset="0"/>
              </a:defRPr>
            </a:lvl1pPr>
            <a:lvl2pPr marL="519092" indent="0">
              <a:buFontTx/>
              <a:buNone/>
              <a:defRPr sz="1800"/>
            </a:lvl2pPr>
            <a:lvl3pPr marL="1035801" indent="0">
              <a:buFontTx/>
              <a:buNone/>
              <a:defRPr sz="1800"/>
            </a:lvl3pPr>
            <a:lvl4pPr marL="1545371" indent="0">
              <a:buFontTx/>
              <a:buNone/>
              <a:defRPr sz="1800"/>
            </a:lvl4pPr>
            <a:lvl5pPr marL="2057318" indent="0">
              <a:buFontTx/>
              <a:buNone/>
              <a:defRPr sz="1800"/>
            </a:lvl5pPr>
          </a:lstStyle>
          <a:p>
            <a:pPr lvl="0"/>
            <a:r>
              <a:rPr lang="en-US"/>
              <a:t>Click to edit footnote</a:t>
            </a:r>
          </a:p>
        </p:txBody>
      </p:sp>
      <p:sp>
        <p:nvSpPr>
          <p:cNvPr id="12" name="Title 1">
            <a:extLst>
              <a:ext uri="{FF2B5EF4-FFF2-40B4-BE49-F238E27FC236}">
                <a16:creationId xmlns:a16="http://schemas.microsoft.com/office/drawing/2014/main" id="{C6C23014-7349-B341-95B7-9B3D1DD486D1}"/>
              </a:ext>
            </a:extLst>
          </p:cNvPr>
          <p:cNvSpPr>
            <a:spLocks noGrp="1"/>
          </p:cNvSpPr>
          <p:nvPr>
            <p:ph type="title" hasCustomPrompt="1"/>
          </p:nvPr>
        </p:nvSpPr>
        <p:spPr>
          <a:xfrm>
            <a:off x="685801" y="595123"/>
            <a:ext cx="15553943" cy="1429883"/>
          </a:xfrm>
        </p:spPr>
        <p:txBody>
          <a:bodyPr/>
          <a:lstStyle/>
          <a:p>
            <a:r>
              <a:rPr lang="en-US"/>
              <a:t>Click to Edit Master Title Style</a:t>
            </a:r>
          </a:p>
        </p:txBody>
      </p:sp>
      <p:sp>
        <p:nvSpPr>
          <p:cNvPr id="3" name="Table Placeholder 2">
            <a:extLst>
              <a:ext uri="{FF2B5EF4-FFF2-40B4-BE49-F238E27FC236}">
                <a16:creationId xmlns:a16="http://schemas.microsoft.com/office/drawing/2014/main" id="{2061C4D9-75DA-8147-8397-EC4892BE0E07}"/>
              </a:ext>
            </a:extLst>
          </p:cNvPr>
          <p:cNvSpPr>
            <a:spLocks noGrp="1"/>
          </p:cNvSpPr>
          <p:nvPr>
            <p:ph type="tbl" sz="quarter" idx="16"/>
          </p:nvPr>
        </p:nvSpPr>
        <p:spPr>
          <a:xfrm>
            <a:off x="685800" y="2286000"/>
            <a:ext cx="16792575" cy="5715000"/>
          </a:xfrm>
          <a:prstGeom prst="rect">
            <a:avLst/>
          </a:prstGeom>
        </p:spPr>
        <p:txBody>
          <a:bodyPr/>
          <a:lstStyle>
            <a:lvl1pPr marL="0" indent="0">
              <a:buFontTx/>
              <a:buNone/>
              <a:defRPr sz="2700" b="1">
                <a:latin typeface="+mn-lt"/>
              </a:defRPr>
            </a:lvl1pPr>
          </a:lstStyle>
          <a:p>
            <a:endParaRPr lang="en-US"/>
          </a:p>
        </p:txBody>
      </p:sp>
    </p:spTree>
    <p:extLst>
      <p:ext uri="{BB962C8B-B14F-4D97-AF65-F5344CB8AC3E}">
        <p14:creationId xmlns:p14="http://schemas.microsoft.com/office/powerpoint/2010/main" val="316029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Chart Full Width-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F408CD60-2CB1-F34A-A175-2B635B941084}"/>
              </a:ext>
            </a:extLst>
          </p:cNvPr>
          <p:cNvSpPr>
            <a:spLocks noGrp="1"/>
          </p:cNvSpPr>
          <p:nvPr>
            <p:ph type="body" sz="quarter" idx="15" hasCustomPrompt="1"/>
          </p:nvPr>
        </p:nvSpPr>
        <p:spPr>
          <a:xfrm>
            <a:off x="685801" y="8229600"/>
            <a:ext cx="16791992" cy="571500"/>
          </a:xfrm>
          <a:prstGeom prst="rect">
            <a:avLst/>
          </a:prstGeom>
        </p:spPr>
        <p:txBody>
          <a:bodyPr/>
          <a:lstStyle>
            <a:lvl1pPr marL="0" indent="0">
              <a:buFontTx/>
              <a:buNone/>
              <a:defRPr sz="1500" b="0" i="0">
                <a:latin typeface="Arial" panose="020B0604020202020204" pitchFamily="34" charset="0"/>
                <a:cs typeface="Arial" panose="020B0604020202020204" pitchFamily="34" charset="0"/>
              </a:defRPr>
            </a:lvl1pPr>
            <a:lvl2pPr marL="519092" indent="0">
              <a:buFontTx/>
              <a:buNone/>
              <a:defRPr sz="1800"/>
            </a:lvl2pPr>
            <a:lvl3pPr marL="1035801" indent="0">
              <a:buFontTx/>
              <a:buNone/>
              <a:defRPr sz="1800"/>
            </a:lvl3pPr>
            <a:lvl4pPr marL="1545371" indent="0">
              <a:buFontTx/>
              <a:buNone/>
              <a:defRPr sz="1800"/>
            </a:lvl4pPr>
            <a:lvl5pPr marL="2057318" indent="0">
              <a:buFontTx/>
              <a:buNone/>
              <a:defRPr sz="1800"/>
            </a:lvl5pPr>
          </a:lstStyle>
          <a:p>
            <a:pPr lvl="0"/>
            <a:r>
              <a:rPr lang="en-US"/>
              <a:t>Click to edit footnote</a:t>
            </a:r>
          </a:p>
        </p:txBody>
      </p:sp>
      <p:sp>
        <p:nvSpPr>
          <p:cNvPr id="12" name="Title 1">
            <a:extLst>
              <a:ext uri="{FF2B5EF4-FFF2-40B4-BE49-F238E27FC236}">
                <a16:creationId xmlns:a16="http://schemas.microsoft.com/office/drawing/2014/main" id="{C6C23014-7349-B341-95B7-9B3D1DD486D1}"/>
              </a:ext>
            </a:extLst>
          </p:cNvPr>
          <p:cNvSpPr>
            <a:spLocks noGrp="1"/>
          </p:cNvSpPr>
          <p:nvPr>
            <p:ph type="title" hasCustomPrompt="1"/>
          </p:nvPr>
        </p:nvSpPr>
        <p:spPr>
          <a:xfrm>
            <a:off x="685801" y="595123"/>
            <a:ext cx="15553943" cy="1429883"/>
          </a:xfrm>
        </p:spPr>
        <p:txBody>
          <a:bodyPr/>
          <a:lstStyle/>
          <a:p>
            <a:r>
              <a:rPr lang="en-US"/>
              <a:t>Click to Edit Master Title Style</a:t>
            </a:r>
          </a:p>
        </p:txBody>
      </p:sp>
      <p:sp>
        <p:nvSpPr>
          <p:cNvPr id="4" name="Chart Placeholder 3">
            <a:extLst>
              <a:ext uri="{FF2B5EF4-FFF2-40B4-BE49-F238E27FC236}">
                <a16:creationId xmlns:a16="http://schemas.microsoft.com/office/drawing/2014/main" id="{29C80FB6-C912-6840-BEF3-831B3F622A41}"/>
              </a:ext>
            </a:extLst>
          </p:cNvPr>
          <p:cNvSpPr>
            <a:spLocks noGrp="1"/>
          </p:cNvSpPr>
          <p:nvPr>
            <p:ph type="chart" sz="quarter" idx="16"/>
          </p:nvPr>
        </p:nvSpPr>
        <p:spPr>
          <a:xfrm>
            <a:off x="685800" y="2286000"/>
            <a:ext cx="16792575" cy="5715000"/>
          </a:xfrm>
          <a:prstGeom prst="rect">
            <a:avLst/>
          </a:prstGeom>
        </p:spPr>
        <p:txBody>
          <a:bodyPr/>
          <a:lstStyle>
            <a:lvl1pPr marL="0" indent="0">
              <a:buFontTx/>
              <a:buNone/>
              <a:defRPr sz="2700" b="1">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67995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Headline Only Full Width-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C6C23014-7349-B341-95B7-9B3D1DD486D1}"/>
              </a:ext>
            </a:extLst>
          </p:cNvPr>
          <p:cNvSpPr>
            <a:spLocks noGrp="1"/>
          </p:cNvSpPr>
          <p:nvPr>
            <p:ph type="title" hasCustomPrompt="1"/>
          </p:nvPr>
        </p:nvSpPr>
        <p:spPr>
          <a:xfrm>
            <a:off x="685801" y="595123"/>
            <a:ext cx="15553943" cy="1429883"/>
          </a:xfrm>
        </p:spPr>
        <p:txBody>
          <a:bodyPr/>
          <a:lstStyle/>
          <a:p>
            <a:r>
              <a:rPr lang="en-US"/>
              <a:t>Click to Edit Master Title Style</a:t>
            </a:r>
          </a:p>
        </p:txBody>
      </p:sp>
    </p:spTree>
    <p:extLst>
      <p:ext uri="{BB962C8B-B14F-4D97-AF65-F5344CB8AC3E}">
        <p14:creationId xmlns:p14="http://schemas.microsoft.com/office/powerpoint/2010/main" val="3570274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No Text-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7958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Chart-No 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C6C23014-7349-B341-95B7-9B3D1DD486D1}"/>
              </a:ext>
            </a:extLst>
          </p:cNvPr>
          <p:cNvSpPr>
            <a:spLocks noGrp="1"/>
          </p:cNvSpPr>
          <p:nvPr>
            <p:ph type="title" hasCustomPrompt="1"/>
          </p:nvPr>
        </p:nvSpPr>
        <p:spPr>
          <a:xfrm>
            <a:off x="685802" y="595123"/>
            <a:ext cx="16796955" cy="1429883"/>
          </a:xfrm>
        </p:spPr>
        <p:txBody>
          <a:bodyPr/>
          <a:lstStyle/>
          <a:p>
            <a:r>
              <a:rPr lang="en-US"/>
              <a:t>Click to Edit Master Title Style</a:t>
            </a:r>
          </a:p>
        </p:txBody>
      </p:sp>
      <p:cxnSp>
        <p:nvCxnSpPr>
          <p:cNvPr id="16" name="Straight Connector 15">
            <a:extLst>
              <a:ext uri="{FF2B5EF4-FFF2-40B4-BE49-F238E27FC236}">
                <a16:creationId xmlns:a16="http://schemas.microsoft.com/office/drawing/2014/main" id="{490B5F5A-2C24-5E4E-BC54-4BA7DD573F67}"/>
              </a:ext>
            </a:extLst>
          </p:cNvPr>
          <p:cNvCxnSpPr>
            <a:cxnSpLocks/>
          </p:cNvCxnSpPr>
          <p:nvPr userDrawn="1"/>
        </p:nvCxnSpPr>
        <p:spPr>
          <a:xfrm>
            <a:off x="11315700" y="2840538"/>
            <a:ext cx="0" cy="4937760"/>
          </a:xfrm>
          <a:prstGeom prst="line">
            <a:avLst/>
          </a:prstGeom>
          <a:ln w="9525">
            <a:solidFill>
              <a:schemeClr val="tx2">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7" name="Text Placeholder 6">
            <a:extLst>
              <a:ext uri="{FF2B5EF4-FFF2-40B4-BE49-F238E27FC236}">
                <a16:creationId xmlns:a16="http://schemas.microsoft.com/office/drawing/2014/main" id="{25F5CBD0-A4B9-A44A-AAC4-9264370EA8B8}"/>
              </a:ext>
            </a:extLst>
          </p:cNvPr>
          <p:cNvSpPr>
            <a:spLocks noGrp="1"/>
          </p:cNvSpPr>
          <p:nvPr>
            <p:ph type="body" sz="quarter" idx="19"/>
          </p:nvPr>
        </p:nvSpPr>
        <p:spPr>
          <a:xfrm>
            <a:off x="11654027" y="2870473"/>
            <a:ext cx="5823798" cy="1049801"/>
          </a:xfrm>
          <a:prstGeom prst="rect">
            <a:avLst/>
          </a:prstGeom>
        </p:spPr>
        <p:txBody>
          <a:bodyPr anchor="ctr" anchorCtr="0"/>
          <a:lstStyle>
            <a:lvl1pPr marL="0" indent="0">
              <a:buNone/>
              <a:defRPr sz="2400" b="1" i="0">
                <a:solidFill>
                  <a:schemeClr val="tx2">
                    <a:lumMod val="50000"/>
                    <a:lumOff val="50000"/>
                  </a:schemeClr>
                </a:solidFill>
                <a:latin typeface="Arial" panose="020B0604020202020204" pitchFamily="34" charset="0"/>
                <a:cs typeface="Arial" panose="020B0604020202020204" pitchFamily="34" charset="0"/>
              </a:defRPr>
            </a:lvl1pPr>
            <a:lvl2pPr marL="252402" indent="-240498">
              <a:buFont typeface="Arial" pitchFamily="34" charset="0"/>
              <a:buChar char="•"/>
              <a:defRPr sz="2100" b="0" i="0">
                <a:latin typeface="Arial" panose="020B0604020202020204" pitchFamily="34" charset="0"/>
                <a:cs typeface="Arial" panose="020B0604020202020204" pitchFamily="34" charset="0"/>
              </a:defRPr>
            </a:lvl2pPr>
            <a:lvl3pPr marL="1035801" indent="0">
              <a:buNone/>
              <a:defRPr sz="2100"/>
            </a:lvl3pPr>
            <a:lvl4pPr marL="1545371" indent="0">
              <a:buNone/>
              <a:defRPr sz="2100"/>
            </a:lvl4pPr>
            <a:lvl5pPr marL="2057318" indent="0">
              <a:buNone/>
              <a:defRPr sz="2100"/>
            </a:lvl5pPr>
          </a:lstStyle>
          <a:p>
            <a:pPr lvl="0"/>
            <a:r>
              <a:rPr lang="en-US"/>
              <a:t>Click to edit Master text styles</a:t>
            </a:r>
          </a:p>
        </p:txBody>
      </p:sp>
      <p:sp>
        <p:nvSpPr>
          <p:cNvPr id="18" name="Text Placeholder 3">
            <a:extLst>
              <a:ext uri="{FF2B5EF4-FFF2-40B4-BE49-F238E27FC236}">
                <a16:creationId xmlns:a16="http://schemas.microsoft.com/office/drawing/2014/main" id="{2C66CDE2-3150-8648-842E-7ECAFB79C679}"/>
              </a:ext>
            </a:extLst>
          </p:cNvPr>
          <p:cNvSpPr>
            <a:spLocks noGrp="1"/>
          </p:cNvSpPr>
          <p:nvPr>
            <p:ph type="body" sz="quarter" idx="20" hasCustomPrompt="1"/>
          </p:nvPr>
        </p:nvSpPr>
        <p:spPr>
          <a:xfrm>
            <a:off x="685801" y="8229600"/>
            <a:ext cx="16791992" cy="571500"/>
          </a:xfrm>
          <a:prstGeom prst="rect">
            <a:avLst/>
          </a:prstGeom>
        </p:spPr>
        <p:txBody>
          <a:bodyPr/>
          <a:lstStyle>
            <a:lvl1pPr marL="0" indent="0">
              <a:buFontTx/>
              <a:buNone/>
              <a:defRPr sz="1500" b="0" i="0">
                <a:latin typeface="Arial" panose="020B0604020202020204" pitchFamily="34" charset="0"/>
                <a:cs typeface="Arial" panose="020B0604020202020204" pitchFamily="34" charset="0"/>
              </a:defRPr>
            </a:lvl1pPr>
            <a:lvl2pPr marL="519092" indent="0">
              <a:buFontTx/>
              <a:buNone/>
              <a:defRPr sz="1800"/>
            </a:lvl2pPr>
            <a:lvl3pPr marL="1035801" indent="0">
              <a:buFontTx/>
              <a:buNone/>
              <a:defRPr sz="1800"/>
            </a:lvl3pPr>
            <a:lvl4pPr marL="1545371" indent="0">
              <a:buFontTx/>
              <a:buNone/>
              <a:defRPr sz="1800"/>
            </a:lvl4pPr>
            <a:lvl5pPr marL="2057318" indent="0">
              <a:buFontTx/>
              <a:buNone/>
              <a:defRPr sz="1800"/>
            </a:lvl5pPr>
          </a:lstStyle>
          <a:p>
            <a:pPr lvl="0"/>
            <a:r>
              <a:rPr lang="en-US"/>
              <a:t>Click to edit footnote</a:t>
            </a:r>
          </a:p>
        </p:txBody>
      </p:sp>
      <p:sp>
        <p:nvSpPr>
          <p:cNvPr id="19" name="Text Placeholder 4">
            <a:extLst>
              <a:ext uri="{FF2B5EF4-FFF2-40B4-BE49-F238E27FC236}">
                <a16:creationId xmlns:a16="http://schemas.microsoft.com/office/drawing/2014/main" id="{ED2D7988-8F51-474D-9CC5-5A5995476C95}"/>
              </a:ext>
            </a:extLst>
          </p:cNvPr>
          <p:cNvSpPr>
            <a:spLocks noGrp="1"/>
          </p:cNvSpPr>
          <p:nvPr>
            <p:ph type="body" sz="quarter" idx="21"/>
          </p:nvPr>
        </p:nvSpPr>
        <p:spPr>
          <a:xfrm>
            <a:off x="11653838" y="4012190"/>
            <a:ext cx="5824538" cy="3740840"/>
          </a:xfrm>
          <a:prstGeom prst="rect">
            <a:avLst/>
          </a:prstGeom>
        </p:spPr>
        <p:txBody>
          <a:bodyPr/>
          <a:lstStyle>
            <a:lvl1pPr marL="347649" indent="-347649">
              <a:defRPr lang="en-US" sz="1800">
                <a:solidFill>
                  <a:schemeClr val="tx1"/>
                </a:solidFill>
                <a:latin typeface="Arial" panose="020B0604020202020204" pitchFamily="34" charset="0"/>
                <a:ea typeface="Tahoma" charset="0"/>
                <a:cs typeface="Arial" panose="020B0604020202020204" pitchFamily="34" charset="0"/>
              </a:defRPr>
            </a:lvl1pPr>
            <a:lvl2pPr marL="347649" indent="-347649">
              <a:defRPr/>
            </a:lvl2pPr>
            <a:lvl3pPr marL="347649" indent="-347649">
              <a:defRPr/>
            </a:lvl3pPr>
            <a:lvl4pPr marL="347649" indent="-347649">
              <a:defRPr/>
            </a:lvl4pPr>
            <a:lvl5pPr marL="347649" indent="-347649">
              <a:defRPr/>
            </a:lvl5pPr>
          </a:lstStyle>
          <a:p>
            <a:pPr marL="347649" lvl="0" indent="-347649" algn="l" rtl="0" eaLnBrk="1" fontAlgn="base" hangingPunct="1">
              <a:lnSpc>
                <a:spcPct val="110000"/>
              </a:lnSpc>
              <a:spcBef>
                <a:spcPct val="20000"/>
              </a:spcBef>
              <a:spcAft>
                <a:spcPts val="300"/>
              </a:spcAft>
              <a:buFont typeface="Times" pitchFamily="-48" charset="0"/>
              <a:buChar char="•"/>
            </a:pPr>
            <a:r>
              <a:rPr lang="en-US"/>
              <a:t>Click to edit Master text styles</a:t>
            </a:r>
          </a:p>
          <a:p>
            <a:pPr marL="347649" lvl="0" indent="-347649" algn="l" rtl="0" eaLnBrk="1" fontAlgn="base" hangingPunct="1">
              <a:lnSpc>
                <a:spcPct val="110000"/>
              </a:lnSpc>
              <a:spcBef>
                <a:spcPct val="20000"/>
              </a:spcBef>
              <a:spcAft>
                <a:spcPts val="300"/>
              </a:spcAft>
              <a:buFont typeface="Times" pitchFamily="-48" charset="0"/>
              <a:buChar char="•"/>
            </a:pPr>
            <a:r>
              <a:rPr lang="en-US"/>
              <a:t>Second level</a:t>
            </a:r>
          </a:p>
          <a:p>
            <a:pPr marL="347649" lvl="0" indent="-347649" algn="l" rtl="0" eaLnBrk="1" fontAlgn="base" hangingPunct="1">
              <a:lnSpc>
                <a:spcPct val="110000"/>
              </a:lnSpc>
              <a:spcBef>
                <a:spcPct val="20000"/>
              </a:spcBef>
              <a:spcAft>
                <a:spcPts val="300"/>
              </a:spcAft>
              <a:buFont typeface="Times" pitchFamily="-48" charset="0"/>
              <a:buChar char="•"/>
            </a:pPr>
            <a:r>
              <a:rPr lang="en-US"/>
              <a:t>Third level</a:t>
            </a:r>
          </a:p>
          <a:p>
            <a:pPr marL="347649" lvl="0" indent="-347649" algn="l" rtl="0" eaLnBrk="1" fontAlgn="base" hangingPunct="1">
              <a:lnSpc>
                <a:spcPct val="110000"/>
              </a:lnSpc>
              <a:spcBef>
                <a:spcPct val="20000"/>
              </a:spcBef>
              <a:spcAft>
                <a:spcPts val="300"/>
              </a:spcAft>
              <a:buFont typeface="Times" pitchFamily="-48" charset="0"/>
              <a:buChar char="•"/>
            </a:pPr>
            <a:r>
              <a:rPr lang="en-US"/>
              <a:t>Fourth level</a:t>
            </a:r>
          </a:p>
          <a:p>
            <a:pPr marL="347649" lvl="0" indent="-347649" algn="l" rtl="0" eaLnBrk="1" fontAlgn="base" hangingPunct="1">
              <a:lnSpc>
                <a:spcPct val="110000"/>
              </a:lnSpc>
              <a:spcBef>
                <a:spcPct val="20000"/>
              </a:spcBef>
              <a:spcAft>
                <a:spcPts val="300"/>
              </a:spcAft>
              <a:buFont typeface="Times" pitchFamily="-48" charset="0"/>
              <a:buChar char="•"/>
            </a:pPr>
            <a:r>
              <a:rPr lang="en-US"/>
              <a:t>Fifth level</a:t>
            </a:r>
          </a:p>
        </p:txBody>
      </p:sp>
      <p:sp>
        <p:nvSpPr>
          <p:cNvPr id="20" name="Chart Placeholder 10">
            <a:extLst>
              <a:ext uri="{FF2B5EF4-FFF2-40B4-BE49-F238E27FC236}">
                <a16:creationId xmlns:a16="http://schemas.microsoft.com/office/drawing/2014/main" id="{748AA589-4403-F445-B2C7-55F1F18AC22E}"/>
              </a:ext>
            </a:extLst>
          </p:cNvPr>
          <p:cNvSpPr>
            <a:spLocks noGrp="1"/>
          </p:cNvSpPr>
          <p:nvPr>
            <p:ph type="chart" sz="quarter" idx="22"/>
          </p:nvPr>
        </p:nvSpPr>
        <p:spPr>
          <a:xfrm>
            <a:off x="685802" y="2839403"/>
            <a:ext cx="10287000" cy="4937760"/>
          </a:xfrm>
          <a:prstGeom prst="rect">
            <a:avLst/>
          </a:prstGeom>
        </p:spPr>
        <p:txBody>
          <a:bodyPr/>
          <a:lstStyle>
            <a:lvl1pPr marL="0" indent="0">
              <a:buFontTx/>
              <a:buNone/>
              <a:defRPr sz="2700" b="1">
                <a:solidFill>
                  <a:srgbClr val="333F48"/>
                </a:solidFill>
                <a:latin typeface="+mn-lt"/>
              </a:defRPr>
            </a:lvl1pPr>
          </a:lstStyle>
          <a:p>
            <a:endParaRPr lang="en-US"/>
          </a:p>
        </p:txBody>
      </p:sp>
    </p:spTree>
    <p:extLst>
      <p:ext uri="{BB962C8B-B14F-4D97-AF65-F5344CB8AC3E}">
        <p14:creationId xmlns:p14="http://schemas.microsoft.com/office/powerpoint/2010/main" val="299304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One Column-No Helix">
    <p:spTree>
      <p:nvGrpSpPr>
        <p:cNvPr id="1" name=""/>
        <p:cNvGrpSpPr/>
        <p:nvPr/>
      </p:nvGrpSpPr>
      <p:grpSpPr>
        <a:xfrm>
          <a:off x="0" y="0"/>
          <a:ext cx="0" cy="0"/>
          <a:chOff x="0" y="0"/>
          <a:chExt cx="0" cy="0"/>
        </a:xfrm>
      </p:grpSpPr>
      <p:sp>
        <p:nvSpPr>
          <p:cNvPr id="5" name="Text Placeholder 9">
            <a:extLst>
              <a:ext uri="{FF2B5EF4-FFF2-40B4-BE49-F238E27FC236}">
                <a16:creationId xmlns:a16="http://schemas.microsoft.com/office/drawing/2014/main" id="{38C75AEA-F360-6244-BFF5-8B30739BD508}"/>
              </a:ext>
            </a:extLst>
          </p:cNvPr>
          <p:cNvSpPr>
            <a:spLocks noGrp="1"/>
          </p:cNvSpPr>
          <p:nvPr>
            <p:ph type="body" sz="quarter" idx="12"/>
          </p:nvPr>
        </p:nvSpPr>
        <p:spPr>
          <a:xfrm>
            <a:off x="685800" y="2057400"/>
            <a:ext cx="16796982" cy="6878892"/>
          </a:xfrm>
          <a:prstGeom prst="rect">
            <a:avLst/>
          </a:prstGeom>
        </p:spPr>
        <p:txBody>
          <a:bodyPr/>
          <a:lstStyle>
            <a:lvl1pPr>
              <a:defRPr sz="3600" b="0" i="0">
                <a:latin typeface="Arial" panose="020B0604020202020204" pitchFamily="34" charset="0"/>
                <a:ea typeface="Tahoma" charset="0"/>
                <a:cs typeface="Arial" panose="020B0604020202020204" pitchFamily="34" charset="0"/>
              </a:defRPr>
            </a:lvl1pPr>
            <a:lvl2pPr>
              <a:defRPr sz="3600" b="0" i="0">
                <a:latin typeface="Arial" panose="020B0604020202020204" pitchFamily="34" charset="0"/>
                <a:ea typeface="Tahoma" charset="0"/>
                <a:cs typeface="Arial" panose="020B0604020202020204" pitchFamily="34" charset="0"/>
              </a:defRPr>
            </a:lvl2pPr>
            <a:lvl3pPr>
              <a:defRPr sz="3600" b="0" i="0">
                <a:latin typeface="Arial" panose="020B0604020202020204" pitchFamily="34" charset="0"/>
                <a:ea typeface="Tahoma" charset="0"/>
                <a:cs typeface="Arial" panose="020B0604020202020204" pitchFamily="34" charset="0"/>
              </a:defRPr>
            </a:lvl3pPr>
            <a:lvl4pPr>
              <a:defRPr sz="3600" b="0" i="0">
                <a:latin typeface="Arial" panose="020B0604020202020204" pitchFamily="34" charset="0"/>
                <a:ea typeface="Tahoma" charset="0"/>
                <a:cs typeface="Arial" panose="020B0604020202020204" pitchFamily="34" charset="0"/>
              </a:defRPr>
            </a:lvl4pPr>
            <a:lvl5pPr>
              <a:defRPr sz="3600" b="0" i="0">
                <a:latin typeface="Arial" panose="020B0604020202020204" pitchFamily="34" charset="0"/>
                <a:ea typeface="Tahoma"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08F60B38-9026-1443-A479-F7F3D6727270}"/>
              </a:ext>
            </a:extLst>
          </p:cNvPr>
          <p:cNvSpPr>
            <a:spLocks noGrp="1"/>
          </p:cNvSpPr>
          <p:nvPr>
            <p:ph type="title" hasCustomPrompt="1"/>
          </p:nvPr>
        </p:nvSpPr>
        <p:spPr>
          <a:xfrm>
            <a:off x="685800" y="595122"/>
            <a:ext cx="16796982" cy="1462278"/>
          </a:xfrm>
        </p:spPr>
        <p:txBody>
          <a:bodyPr/>
          <a:lstStyle/>
          <a:p>
            <a:r>
              <a:rPr lang="en-US"/>
              <a:t>Click to Edit Master Title Style</a:t>
            </a:r>
          </a:p>
        </p:txBody>
      </p:sp>
    </p:spTree>
    <p:extLst>
      <p:ext uri="{BB962C8B-B14F-4D97-AF65-F5344CB8AC3E}">
        <p14:creationId xmlns:p14="http://schemas.microsoft.com/office/powerpoint/2010/main" val="1233801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wo Columns-No Helix">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8F60B38-9026-1443-A479-F7F3D6727270}"/>
              </a:ext>
            </a:extLst>
          </p:cNvPr>
          <p:cNvSpPr>
            <a:spLocks noGrp="1"/>
          </p:cNvSpPr>
          <p:nvPr>
            <p:ph type="title" hasCustomPrompt="1"/>
          </p:nvPr>
        </p:nvSpPr>
        <p:spPr>
          <a:xfrm>
            <a:off x="685800" y="595122"/>
            <a:ext cx="16818375" cy="1462278"/>
          </a:xfrm>
        </p:spPr>
        <p:txBody>
          <a:bodyPr/>
          <a:lstStyle/>
          <a:p>
            <a:r>
              <a:rPr lang="en-US"/>
              <a:t>Click to Edit Master Title Style</a:t>
            </a:r>
          </a:p>
        </p:txBody>
      </p:sp>
      <p:sp>
        <p:nvSpPr>
          <p:cNvPr id="4" name="Text Placeholder 9">
            <a:extLst>
              <a:ext uri="{FF2B5EF4-FFF2-40B4-BE49-F238E27FC236}">
                <a16:creationId xmlns:a16="http://schemas.microsoft.com/office/drawing/2014/main" id="{DEFE8110-7B55-0A48-940D-C30CDE49FC29}"/>
              </a:ext>
            </a:extLst>
          </p:cNvPr>
          <p:cNvSpPr>
            <a:spLocks noGrp="1"/>
          </p:cNvSpPr>
          <p:nvPr>
            <p:ph type="body" sz="quarter" idx="12"/>
          </p:nvPr>
        </p:nvSpPr>
        <p:spPr>
          <a:xfrm>
            <a:off x="685800" y="2057400"/>
            <a:ext cx="8314455" cy="6878892"/>
          </a:xfrm>
          <a:prstGeom prst="rect">
            <a:avLst/>
          </a:prstGeom>
        </p:spPr>
        <p:txBody>
          <a:bodyPr/>
          <a:lstStyle>
            <a:lvl1pPr>
              <a:defRPr sz="3600" b="0" i="0">
                <a:latin typeface="Arial" panose="020B0604020202020204" pitchFamily="34" charset="0"/>
                <a:ea typeface="Tahoma" charset="0"/>
                <a:cs typeface="Arial" panose="020B0604020202020204" pitchFamily="34" charset="0"/>
              </a:defRPr>
            </a:lvl1pPr>
            <a:lvl2pPr>
              <a:defRPr sz="3600" b="0" i="0">
                <a:latin typeface="Arial" panose="020B0604020202020204" pitchFamily="34" charset="0"/>
                <a:ea typeface="Tahoma" charset="0"/>
                <a:cs typeface="Arial" panose="020B0604020202020204" pitchFamily="34" charset="0"/>
              </a:defRPr>
            </a:lvl2pPr>
            <a:lvl3pPr>
              <a:defRPr sz="3600" b="0" i="0">
                <a:latin typeface="Arial" panose="020B0604020202020204" pitchFamily="34" charset="0"/>
                <a:ea typeface="Tahoma" charset="0"/>
                <a:cs typeface="Arial" panose="020B0604020202020204" pitchFamily="34" charset="0"/>
              </a:defRPr>
            </a:lvl3pPr>
            <a:lvl4pPr>
              <a:defRPr sz="3600" b="0" i="0">
                <a:latin typeface="Arial" panose="020B0604020202020204" pitchFamily="34" charset="0"/>
                <a:ea typeface="Tahoma" charset="0"/>
                <a:cs typeface="Arial" panose="020B0604020202020204" pitchFamily="34" charset="0"/>
              </a:defRPr>
            </a:lvl4pPr>
            <a:lvl5pPr>
              <a:defRPr sz="3600" b="0" i="0">
                <a:latin typeface="Arial" panose="020B0604020202020204" pitchFamily="34" charset="0"/>
                <a:ea typeface="Tahoma"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11">
            <a:extLst>
              <a:ext uri="{FF2B5EF4-FFF2-40B4-BE49-F238E27FC236}">
                <a16:creationId xmlns:a16="http://schemas.microsoft.com/office/drawing/2014/main" id="{DEA359D8-8063-7342-AEB1-89503ADA8A95}"/>
              </a:ext>
            </a:extLst>
          </p:cNvPr>
          <p:cNvSpPr>
            <a:spLocks noGrp="1"/>
          </p:cNvSpPr>
          <p:nvPr>
            <p:ph type="body" sz="quarter" idx="13"/>
          </p:nvPr>
        </p:nvSpPr>
        <p:spPr>
          <a:xfrm>
            <a:off x="9205995" y="2057400"/>
            <a:ext cx="8298180" cy="6878892"/>
          </a:xfrm>
          <a:prstGeom prst="rect">
            <a:avLst/>
          </a:prstGeom>
        </p:spPr>
        <p:txBody>
          <a:bodyPr/>
          <a:lstStyle>
            <a:lvl1pPr>
              <a:defRPr sz="3600" b="0" i="0">
                <a:latin typeface="Arial" panose="020B0604020202020204" pitchFamily="34" charset="0"/>
                <a:ea typeface="Tahoma" charset="0"/>
                <a:cs typeface="Arial" panose="020B0604020202020204" pitchFamily="34" charset="0"/>
              </a:defRPr>
            </a:lvl1pPr>
            <a:lvl2pPr>
              <a:defRPr sz="3600" b="0" i="0">
                <a:latin typeface="Arial" panose="020B0604020202020204" pitchFamily="34" charset="0"/>
                <a:ea typeface="Tahoma" charset="0"/>
                <a:cs typeface="Arial" panose="020B0604020202020204" pitchFamily="34" charset="0"/>
              </a:defRPr>
            </a:lvl2pPr>
            <a:lvl3pPr>
              <a:defRPr sz="3600" b="0" i="0">
                <a:latin typeface="Arial" panose="020B0604020202020204" pitchFamily="34" charset="0"/>
                <a:ea typeface="Tahoma" charset="0"/>
                <a:cs typeface="Arial" panose="020B0604020202020204" pitchFamily="34" charset="0"/>
              </a:defRPr>
            </a:lvl3pPr>
            <a:lvl4pPr>
              <a:defRPr sz="3600" b="0" i="0">
                <a:latin typeface="Arial" panose="020B0604020202020204" pitchFamily="34" charset="0"/>
                <a:ea typeface="Tahoma" charset="0"/>
                <a:cs typeface="Arial" panose="020B0604020202020204" pitchFamily="34" charset="0"/>
              </a:defRPr>
            </a:lvl4pPr>
            <a:lvl5pPr>
              <a:defRPr sz="3600" b="0" i="0">
                <a:latin typeface="Arial" panose="020B0604020202020204" pitchFamily="34" charset="0"/>
                <a:ea typeface="Tahoma"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96902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Side Bar Blue One Column-No Helix">
    <p:bg>
      <p:bgPr>
        <a:solidFill>
          <a:schemeClr val="bg1"/>
        </a:solidFill>
        <a:effectLst/>
      </p:bgPr>
    </p:bg>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5CF12BFD-D918-5043-B1B6-D929E2FF0C53}"/>
              </a:ext>
            </a:extLst>
          </p:cNvPr>
          <p:cNvSpPr>
            <a:spLocks noGrp="1"/>
          </p:cNvSpPr>
          <p:nvPr>
            <p:ph type="body" sz="quarter" idx="12"/>
          </p:nvPr>
        </p:nvSpPr>
        <p:spPr>
          <a:xfrm>
            <a:off x="5143500" y="2057400"/>
            <a:ext cx="12339282" cy="6515100"/>
          </a:xfrm>
          <a:prstGeom prst="rect">
            <a:avLst/>
          </a:prstGeom>
        </p:spPr>
        <p:txBody>
          <a:bodyPr/>
          <a:lstStyle>
            <a:lvl1pPr>
              <a:defRPr sz="3600" b="0" i="0">
                <a:latin typeface="Arial" panose="020B0604020202020204" pitchFamily="34" charset="0"/>
                <a:ea typeface="Tahoma" charset="0"/>
                <a:cs typeface="Arial" panose="020B0604020202020204" pitchFamily="34" charset="0"/>
              </a:defRPr>
            </a:lvl1pPr>
            <a:lvl2pPr>
              <a:defRPr sz="3600" b="0" i="0">
                <a:latin typeface="Arial" panose="020B0604020202020204" pitchFamily="34" charset="0"/>
                <a:ea typeface="Tahoma" charset="0"/>
                <a:cs typeface="Arial" panose="020B0604020202020204" pitchFamily="34" charset="0"/>
              </a:defRPr>
            </a:lvl2pPr>
            <a:lvl3pPr>
              <a:defRPr sz="3600" b="0" i="0">
                <a:latin typeface="Arial" panose="020B0604020202020204" pitchFamily="34" charset="0"/>
                <a:ea typeface="Tahoma" charset="0"/>
                <a:cs typeface="Arial" panose="020B0604020202020204" pitchFamily="34" charset="0"/>
              </a:defRPr>
            </a:lvl3pPr>
            <a:lvl4pPr>
              <a:defRPr sz="3600" b="0" i="0">
                <a:latin typeface="Arial" panose="020B0604020202020204" pitchFamily="34" charset="0"/>
                <a:ea typeface="Tahoma" charset="0"/>
                <a:cs typeface="Arial" panose="020B0604020202020204" pitchFamily="34" charset="0"/>
              </a:defRPr>
            </a:lvl4pPr>
            <a:lvl5pPr>
              <a:defRPr sz="3600" b="0" i="0">
                <a:latin typeface="Arial" panose="020B0604020202020204" pitchFamily="34" charset="0"/>
                <a:ea typeface="Tahoma"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4F3F6DB7-CCBA-1148-BAD6-D8B4B9A8411D}"/>
              </a:ext>
            </a:extLst>
          </p:cNvPr>
          <p:cNvSpPr>
            <a:spLocks noGrp="1"/>
          </p:cNvSpPr>
          <p:nvPr>
            <p:ph type="title" hasCustomPrompt="1"/>
          </p:nvPr>
        </p:nvSpPr>
        <p:spPr>
          <a:xfrm>
            <a:off x="685800" y="590550"/>
            <a:ext cx="16802100" cy="1466850"/>
          </a:xfrm>
        </p:spPr>
        <p:txBody>
          <a:bodyPr/>
          <a:lstStyle/>
          <a:p>
            <a:r>
              <a:rPr lang="en-US"/>
              <a:t>Click to Edit Master Title Style</a:t>
            </a:r>
          </a:p>
        </p:txBody>
      </p:sp>
      <p:sp>
        <p:nvSpPr>
          <p:cNvPr id="4" name="Text Placeholder 7">
            <a:extLst>
              <a:ext uri="{FF2B5EF4-FFF2-40B4-BE49-F238E27FC236}">
                <a16:creationId xmlns:a16="http://schemas.microsoft.com/office/drawing/2014/main" id="{052CC11D-CA61-5D4B-BBD1-DAD718F7FC91}"/>
              </a:ext>
            </a:extLst>
          </p:cNvPr>
          <p:cNvSpPr txBox="1">
            <a:spLocks/>
          </p:cNvSpPr>
          <p:nvPr userDrawn="1"/>
        </p:nvSpPr>
        <p:spPr>
          <a:xfrm>
            <a:off x="685800" y="2057400"/>
            <a:ext cx="4073652" cy="6515100"/>
          </a:xfrm>
          <a:prstGeom prst="rect">
            <a:avLst/>
          </a:prstGeom>
          <a:solidFill>
            <a:srgbClr val="407EC9"/>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r>
              <a:rPr lang="en-US" sz="2100">
                <a:latin typeface="Arial" pitchFamily="34" charset="0"/>
              </a:rPr>
              <a:t> </a:t>
            </a:r>
          </a:p>
        </p:txBody>
      </p:sp>
      <p:sp>
        <p:nvSpPr>
          <p:cNvPr id="3" name="Text Placeholder 2">
            <a:extLst>
              <a:ext uri="{FF2B5EF4-FFF2-40B4-BE49-F238E27FC236}">
                <a16:creationId xmlns:a16="http://schemas.microsoft.com/office/drawing/2014/main" id="{A78D2932-5368-1E49-9704-0B1843EF665A}"/>
              </a:ext>
            </a:extLst>
          </p:cNvPr>
          <p:cNvSpPr>
            <a:spLocks noGrp="1"/>
          </p:cNvSpPr>
          <p:nvPr>
            <p:ph type="body" sz="quarter" idx="13"/>
          </p:nvPr>
        </p:nvSpPr>
        <p:spPr>
          <a:xfrm>
            <a:off x="685800" y="2057400"/>
            <a:ext cx="4073652" cy="6515100"/>
          </a:xfrm>
          <a:prstGeom prst="rect">
            <a:avLst/>
          </a:prstGeom>
        </p:spPr>
        <p:txBody>
          <a:bodyPr lIns="137160" tIns="137160" rIns="137160" bIns="137160"/>
          <a:lstStyle>
            <a:lvl1pPr marL="0" indent="0">
              <a:buFontTx/>
              <a:buNone/>
              <a:defRPr lang="en-US" sz="2100" kern="1200" smtClean="0">
                <a:solidFill>
                  <a:schemeClr val="bg1"/>
                </a:solidFill>
                <a:latin typeface="Arial" panose="020B0604020202020204" pitchFamily="34" charset="0"/>
                <a:ea typeface="ＭＳ Ｐゴシック" pitchFamily="8" charset="-128"/>
                <a:cs typeface="+mn-cs"/>
              </a:defRPr>
            </a:lvl1pPr>
            <a:lvl2pPr marL="519092" indent="0">
              <a:buFontTx/>
              <a:buNone/>
              <a:defRPr lang="en-US" sz="2100" kern="1200" smtClean="0">
                <a:solidFill>
                  <a:schemeClr val="bg1"/>
                </a:solidFill>
                <a:latin typeface="Arial" panose="020B0604020202020204" pitchFamily="34" charset="0"/>
                <a:ea typeface="ＭＳ Ｐゴシック" pitchFamily="8" charset="-128"/>
                <a:cs typeface="+mn-cs"/>
              </a:defRPr>
            </a:lvl2pPr>
            <a:lvl3pPr marL="1035801" indent="0">
              <a:buFontTx/>
              <a:buNone/>
              <a:defRPr lang="en-US" sz="2100" kern="1200" smtClean="0">
                <a:solidFill>
                  <a:schemeClr val="bg1"/>
                </a:solidFill>
                <a:latin typeface="Arial" panose="020B0604020202020204" pitchFamily="34" charset="0"/>
                <a:ea typeface="ＭＳ Ｐゴシック" pitchFamily="8" charset="-128"/>
                <a:cs typeface="+mn-cs"/>
              </a:defRPr>
            </a:lvl3pPr>
            <a:lvl4pPr marL="1545371" indent="0">
              <a:buFontTx/>
              <a:buNone/>
              <a:defRPr lang="en-US" sz="2100" kern="1200" smtClean="0">
                <a:solidFill>
                  <a:schemeClr val="bg1"/>
                </a:solidFill>
                <a:latin typeface="Arial" panose="020B0604020202020204" pitchFamily="34" charset="0"/>
                <a:ea typeface="ＭＳ Ｐゴシック" pitchFamily="8" charset="-128"/>
                <a:cs typeface="+mn-cs"/>
              </a:defRPr>
            </a:lvl4pPr>
            <a:lvl5pPr marL="2057318" indent="0">
              <a:buFontTx/>
              <a:buNone/>
              <a:defRPr lang="en-US" sz="2100" kern="1200" dirty="0" smtClean="0">
                <a:solidFill>
                  <a:schemeClr val="bg1"/>
                </a:solidFill>
                <a:latin typeface="Arial" panose="020B0604020202020204" pitchFamily="34" charset="0"/>
                <a:ea typeface="ＭＳ Ｐゴシック" pitchFamily="8" charset="-128"/>
                <a:cs typeface="+mn-cs"/>
              </a:defRPr>
            </a:lvl5pPr>
          </a:lstStyle>
          <a:p>
            <a:pPr lvl="0"/>
            <a:r>
              <a:rPr lang="en-US"/>
              <a:t>Click to edit Master text styles</a:t>
            </a:r>
          </a:p>
        </p:txBody>
      </p:sp>
    </p:spTree>
    <p:extLst>
      <p:ext uri="{BB962C8B-B14F-4D97-AF65-F5344CB8AC3E}">
        <p14:creationId xmlns:p14="http://schemas.microsoft.com/office/powerpoint/2010/main" val="1757915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Side Bar Teal One Column-No Helix">
    <p:bg>
      <p:bgPr>
        <a:solidFill>
          <a:schemeClr val="bg1"/>
        </a:solidFill>
        <a:effectLst/>
      </p:bgPr>
    </p:bg>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5CF12BFD-D918-5043-B1B6-D929E2FF0C53}"/>
              </a:ext>
            </a:extLst>
          </p:cNvPr>
          <p:cNvSpPr>
            <a:spLocks noGrp="1"/>
          </p:cNvSpPr>
          <p:nvPr>
            <p:ph type="body" sz="quarter" idx="12"/>
          </p:nvPr>
        </p:nvSpPr>
        <p:spPr>
          <a:xfrm>
            <a:off x="5143500" y="2057400"/>
            <a:ext cx="12339282" cy="6515100"/>
          </a:xfrm>
          <a:prstGeom prst="rect">
            <a:avLst/>
          </a:prstGeom>
        </p:spPr>
        <p:txBody>
          <a:bodyPr/>
          <a:lstStyle>
            <a:lvl1pPr>
              <a:defRPr sz="3600" b="0" i="0">
                <a:latin typeface="Arial" panose="020B0604020202020204" pitchFamily="34" charset="0"/>
                <a:ea typeface="Tahoma" charset="0"/>
                <a:cs typeface="Arial" panose="020B0604020202020204" pitchFamily="34" charset="0"/>
              </a:defRPr>
            </a:lvl1pPr>
            <a:lvl2pPr>
              <a:defRPr sz="3600" b="0" i="0">
                <a:latin typeface="Arial" panose="020B0604020202020204" pitchFamily="34" charset="0"/>
                <a:ea typeface="Tahoma" charset="0"/>
                <a:cs typeface="Arial" panose="020B0604020202020204" pitchFamily="34" charset="0"/>
              </a:defRPr>
            </a:lvl2pPr>
            <a:lvl3pPr>
              <a:defRPr sz="3600" b="0" i="0">
                <a:latin typeface="Arial" panose="020B0604020202020204" pitchFamily="34" charset="0"/>
                <a:ea typeface="Tahoma" charset="0"/>
                <a:cs typeface="Arial" panose="020B0604020202020204" pitchFamily="34" charset="0"/>
              </a:defRPr>
            </a:lvl3pPr>
            <a:lvl4pPr>
              <a:defRPr sz="3600" b="0" i="0">
                <a:latin typeface="Arial" panose="020B0604020202020204" pitchFamily="34" charset="0"/>
                <a:ea typeface="Tahoma" charset="0"/>
                <a:cs typeface="Arial" panose="020B0604020202020204" pitchFamily="34" charset="0"/>
              </a:defRPr>
            </a:lvl4pPr>
            <a:lvl5pPr>
              <a:defRPr sz="3600" b="0" i="0">
                <a:latin typeface="Arial" panose="020B0604020202020204" pitchFamily="34" charset="0"/>
                <a:ea typeface="Tahoma"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4F3F6DB7-CCBA-1148-BAD6-D8B4B9A8411D}"/>
              </a:ext>
            </a:extLst>
          </p:cNvPr>
          <p:cNvSpPr>
            <a:spLocks noGrp="1"/>
          </p:cNvSpPr>
          <p:nvPr>
            <p:ph type="title" hasCustomPrompt="1"/>
          </p:nvPr>
        </p:nvSpPr>
        <p:spPr>
          <a:xfrm>
            <a:off x="685800" y="590550"/>
            <a:ext cx="16802100" cy="1466850"/>
          </a:xfrm>
        </p:spPr>
        <p:txBody>
          <a:bodyPr/>
          <a:lstStyle/>
          <a:p>
            <a:r>
              <a:rPr lang="en-US"/>
              <a:t>Click to Edit Master Title Style</a:t>
            </a:r>
          </a:p>
        </p:txBody>
      </p:sp>
      <p:sp>
        <p:nvSpPr>
          <p:cNvPr id="4" name="Text Placeholder 7">
            <a:extLst>
              <a:ext uri="{FF2B5EF4-FFF2-40B4-BE49-F238E27FC236}">
                <a16:creationId xmlns:a16="http://schemas.microsoft.com/office/drawing/2014/main" id="{052CC11D-CA61-5D4B-BBD1-DAD718F7FC91}"/>
              </a:ext>
            </a:extLst>
          </p:cNvPr>
          <p:cNvSpPr txBox="1">
            <a:spLocks/>
          </p:cNvSpPr>
          <p:nvPr userDrawn="1"/>
        </p:nvSpPr>
        <p:spPr>
          <a:xfrm>
            <a:off x="685800" y="2057400"/>
            <a:ext cx="4073652" cy="6515100"/>
          </a:xfrm>
          <a:prstGeom prst="rect">
            <a:avLst/>
          </a:prstGeom>
          <a:solidFill>
            <a:srgbClr val="00677F"/>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r>
              <a:rPr lang="en-US" sz="2100">
                <a:latin typeface="Arial" pitchFamily="34" charset="0"/>
              </a:rPr>
              <a:t> </a:t>
            </a:r>
          </a:p>
        </p:txBody>
      </p:sp>
      <p:sp>
        <p:nvSpPr>
          <p:cNvPr id="3" name="Text Placeholder 2">
            <a:extLst>
              <a:ext uri="{FF2B5EF4-FFF2-40B4-BE49-F238E27FC236}">
                <a16:creationId xmlns:a16="http://schemas.microsoft.com/office/drawing/2014/main" id="{081E683F-40C4-424F-A4C2-2350610676E0}"/>
              </a:ext>
            </a:extLst>
          </p:cNvPr>
          <p:cNvSpPr>
            <a:spLocks noGrp="1"/>
          </p:cNvSpPr>
          <p:nvPr>
            <p:ph type="body" sz="quarter" idx="13"/>
          </p:nvPr>
        </p:nvSpPr>
        <p:spPr>
          <a:xfrm>
            <a:off x="685801" y="2057400"/>
            <a:ext cx="4074320" cy="6515100"/>
          </a:xfrm>
          <a:prstGeom prst="rect">
            <a:avLst/>
          </a:prstGeom>
        </p:spPr>
        <p:txBody>
          <a:bodyPr lIns="137160" tIns="137160" rIns="137160" bIns="137160"/>
          <a:lstStyle>
            <a:lvl1pPr marL="0" indent="0">
              <a:buFontTx/>
              <a:buNone/>
              <a:defRPr lang="en-US" sz="2100" kern="1200" dirty="0" smtClean="0">
                <a:solidFill>
                  <a:schemeClr val="bg1"/>
                </a:solidFill>
                <a:latin typeface="Arial" panose="020B0604020202020204" pitchFamily="34" charset="0"/>
                <a:ea typeface="ＭＳ Ｐゴシック" pitchFamily="8" charset="-128"/>
                <a:cs typeface="+mn-cs"/>
              </a:defRPr>
            </a:lvl1pPr>
            <a:lvl2pPr marL="519092" indent="0">
              <a:buFontTx/>
              <a:buNone/>
              <a:defRPr lang="en-US" sz="2100" kern="1200" dirty="0" smtClean="0">
                <a:solidFill>
                  <a:schemeClr val="bg1"/>
                </a:solidFill>
                <a:latin typeface="Arial" panose="020B0604020202020204" pitchFamily="34" charset="0"/>
                <a:ea typeface="ＭＳ Ｐゴシック" pitchFamily="8" charset="-128"/>
                <a:cs typeface="+mn-cs"/>
              </a:defRPr>
            </a:lvl2pPr>
            <a:lvl3pPr marL="1035801" indent="0">
              <a:buFontTx/>
              <a:buNone/>
              <a:defRPr lang="en-US" sz="2100" kern="1200" dirty="0" smtClean="0">
                <a:solidFill>
                  <a:schemeClr val="bg1"/>
                </a:solidFill>
                <a:latin typeface="Arial" panose="020B0604020202020204" pitchFamily="34" charset="0"/>
                <a:ea typeface="ＭＳ Ｐゴシック" pitchFamily="8" charset="-128"/>
                <a:cs typeface="+mn-cs"/>
              </a:defRPr>
            </a:lvl3pPr>
            <a:lvl4pPr marL="1545371" indent="0">
              <a:buFontTx/>
              <a:buNone/>
              <a:defRPr lang="en-US" sz="2100" kern="1200" dirty="0" smtClean="0">
                <a:solidFill>
                  <a:schemeClr val="bg1"/>
                </a:solidFill>
                <a:latin typeface="Arial" panose="020B0604020202020204" pitchFamily="34" charset="0"/>
                <a:ea typeface="ＭＳ Ｐゴシック" pitchFamily="8" charset="-128"/>
                <a:cs typeface="+mn-cs"/>
              </a:defRPr>
            </a:lvl4pPr>
            <a:lvl5pPr marL="2057318" indent="0">
              <a:buFontTx/>
              <a:buNone/>
              <a:defRPr lang="en-US" sz="2100" kern="1200" dirty="0" smtClean="0">
                <a:solidFill>
                  <a:schemeClr val="bg1"/>
                </a:solidFill>
                <a:latin typeface="Arial" panose="020B0604020202020204" pitchFamily="34" charset="0"/>
                <a:ea typeface="ＭＳ Ｐゴシック" pitchFamily="8" charset="-128"/>
                <a:cs typeface="+mn-cs"/>
              </a:defRPr>
            </a:lvl5pPr>
          </a:lstStyle>
          <a:p>
            <a:pPr lvl="0"/>
            <a:r>
              <a:rPr lang="en-US"/>
              <a:t>Click to edit Master text styles</a:t>
            </a:r>
          </a:p>
        </p:txBody>
      </p:sp>
    </p:spTree>
    <p:extLst>
      <p:ext uri="{BB962C8B-B14F-4D97-AF65-F5344CB8AC3E}">
        <p14:creationId xmlns:p14="http://schemas.microsoft.com/office/powerpoint/2010/main" val="1848769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Side Bar Gray One Column-No Helix">
    <p:bg>
      <p:bgPr>
        <a:solidFill>
          <a:schemeClr val="bg1"/>
        </a:solidFill>
        <a:effectLst/>
      </p:bgPr>
    </p:bg>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5CF12BFD-D918-5043-B1B6-D929E2FF0C53}"/>
              </a:ext>
            </a:extLst>
          </p:cNvPr>
          <p:cNvSpPr>
            <a:spLocks noGrp="1"/>
          </p:cNvSpPr>
          <p:nvPr>
            <p:ph type="body" sz="quarter" idx="12"/>
          </p:nvPr>
        </p:nvSpPr>
        <p:spPr>
          <a:xfrm>
            <a:off x="5143500" y="2057400"/>
            <a:ext cx="12339282" cy="6515100"/>
          </a:xfrm>
          <a:prstGeom prst="rect">
            <a:avLst/>
          </a:prstGeom>
        </p:spPr>
        <p:txBody>
          <a:bodyPr/>
          <a:lstStyle>
            <a:lvl1pPr>
              <a:defRPr sz="3600" b="0" i="0">
                <a:latin typeface="Arial" panose="020B0604020202020204" pitchFamily="34" charset="0"/>
                <a:ea typeface="Tahoma" charset="0"/>
                <a:cs typeface="Arial" panose="020B0604020202020204" pitchFamily="34" charset="0"/>
              </a:defRPr>
            </a:lvl1pPr>
            <a:lvl2pPr>
              <a:defRPr sz="3600" b="0" i="0">
                <a:latin typeface="Arial" panose="020B0604020202020204" pitchFamily="34" charset="0"/>
                <a:ea typeface="Tahoma" charset="0"/>
                <a:cs typeface="Arial" panose="020B0604020202020204" pitchFamily="34" charset="0"/>
              </a:defRPr>
            </a:lvl2pPr>
            <a:lvl3pPr>
              <a:defRPr sz="3600" b="0" i="0">
                <a:latin typeface="Arial" panose="020B0604020202020204" pitchFamily="34" charset="0"/>
                <a:ea typeface="Tahoma" charset="0"/>
                <a:cs typeface="Arial" panose="020B0604020202020204" pitchFamily="34" charset="0"/>
              </a:defRPr>
            </a:lvl3pPr>
            <a:lvl4pPr>
              <a:defRPr sz="3600" b="0" i="0">
                <a:latin typeface="Arial" panose="020B0604020202020204" pitchFamily="34" charset="0"/>
                <a:ea typeface="Tahoma" charset="0"/>
                <a:cs typeface="Arial" panose="020B0604020202020204" pitchFamily="34" charset="0"/>
              </a:defRPr>
            </a:lvl4pPr>
            <a:lvl5pPr>
              <a:defRPr sz="3600" b="0" i="0">
                <a:latin typeface="Arial" panose="020B0604020202020204" pitchFamily="34" charset="0"/>
                <a:ea typeface="Tahoma"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4F3F6DB7-CCBA-1148-BAD6-D8B4B9A8411D}"/>
              </a:ext>
            </a:extLst>
          </p:cNvPr>
          <p:cNvSpPr>
            <a:spLocks noGrp="1"/>
          </p:cNvSpPr>
          <p:nvPr>
            <p:ph type="title" hasCustomPrompt="1"/>
          </p:nvPr>
        </p:nvSpPr>
        <p:spPr>
          <a:xfrm>
            <a:off x="685800" y="590550"/>
            <a:ext cx="16802100" cy="1466850"/>
          </a:xfrm>
        </p:spPr>
        <p:txBody>
          <a:bodyPr/>
          <a:lstStyle/>
          <a:p>
            <a:r>
              <a:rPr lang="en-US"/>
              <a:t>Click to Edit Master Title Style</a:t>
            </a:r>
          </a:p>
        </p:txBody>
      </p:sp>
      <p:sp>
        <p:nvSpPr>
          <p:cNvPr id="4" name="Text Placeholder 7">
            <a:extLst>
              <a:ext uri="{FF2B5EF4-FFF2-40B4-BE49-F238E27FC236}">
                <a16:creationId xmlns:a16="http://schemas.microsoft.com/office/drawing/2014/main" id="{052CC11D-CA61-5D4B-BBD1-DAD718F7FC91}"/>
              </a:ext>
            </a:extLst>
          </p:cNvPr>
          <p:cNvSpPr txBox="1">
            <a:spLocks/>
          </p:cNvSpPr>
          <p:nvPr userDrawn="1"/>
        </p:nvSpPr>
        <p:spPr>
          <a:xfrm>
            <a:off x="685800" y="2057400"/>
            <a:ext cx="4073652" cy="6515100"/>
          </a:xfrm>
          <a:prstGeom prst="rect">
            <a:avLst/>
          </a:prstGeom>
          <a:solidFill>
            <a:srgbClr val="7C2855"/>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r>
              <a:rPr lang="en-US" sz="2100">
                <a:latin typeface="Arial" pitchFamily="34" charset="0"/>
              </a:rPr>
              <a:t> </a:t>
            </a:r>
          </a:p>
        </p:txBody>
      </p:sp>
      <p:sp>
        <p:nvSpPr>
          <p:cNvPr id="3" name="Text Placeholder 2">
            <a:extLst>
              <a:ext uri="{FF2B5EF4-FFF2-40B4-BE49-F238E27FC236}">
                <a16:creationId xmlns:a16="http://schemas.microsoft.com/office/drawing/2014/main" id="{2F68F110-F20D-324F-A30E-7959EF564028}"/>
              </a:ext>
            </a:extLst>
          </p:cNvPr>
          <p:cNvSpPr>
            <a:spLocks noGrp="1"/>
          </p:cNvSpPr>
          <p:nvPr>
            <p:ph type="body" sz="quarter" idx="13"/>
          </p:nvPr>
        </p:nvSpPr>
        <p:spPr>
          <a:xfrm>
            <a:off x="685801" y="2057400"/>
            <a:ext cx="4074320" cy="6515100"/>
          </a:xfrm>
          <a:prstGeom prst="rect">
            <a:avLst/>
          </a:prstGeom>
        </p:spPr>
        <p:txBody>
          <a:bodyPr lIns="137160" tIns="137160" rIns="137160" bIns="137160"/>
          <a:lstStyle>
            <a:lvl1pPr marL="0" indent="0">
              <a:buFontTx/>
              <a:buNone/>
              <a:defRPr lang="en-US" sz="2100" kern="1200" dirty="0" smtClean="0">
                <a:solidFill>
                  <a:schemeClr val="bg1"/>
                </a:solidFill>
                <a:latin typeface="Arial" panose="020B0604020202020204" pitchFamily="34" charset="0"/>
                <a:ea typeface="ＭＳ Ｐゴシック" pitchFamily="8" charset="-128"/>
                <a:cs typeface="+mn-cs"/>
              </a:defRPr>
            </a:lvl1pPr>
            <a:lvl2pPr marL="519092" indent="0">
              <a:buFontTx/>
              <a:buNone/>
              <a:defRPr lang="en-US" sz="2100" kern="1200" dirty="0" smtClean="0">
                <a:solidFill>
                  <a:schemeClr val="bg1"/>
                </a:solidFill>
                <a:latin typeface="Arial" panose="020B0604020202020204" pitchFamily="34" charset="0"/>
                <a:ea typeface="ＭＳ Ｐゴシック" pitchFamily="8" charset="-128"/>
                <a:cs typeface="+mn-cs"/>
              </a:defRPr>
            </a:lvl2pPr>
            <a:lvl3pPr marL="1035801" indent="0">
              <a:buFontTx/>
              <a:buNone/>
              <a:defRPr lang="en-US" sz="2100" kern="1200" dirty="0" smtClean="0">
                <a:solidFill>
                  <a:schemeClr val="bg1"/>
                </a:solidFill>
                <a:latin typeface="Arial" panose="020B0604020202020204" pitchFamily="34" charset="0"/>
                <a:ea typeface="ＭＳ Ｐゴシック" pitchFamily="8" charset="-128"/>
                <a:cs typeface="+mn-cs"/>
              </a:defRPr>
            </a:lvl3pPr>
            <a:lvl4pPr marL="1545371" indent="0">
              <a:buFontTx/>
              <a:buNone/>
              <a:defRPr lang="en-US" sz="2100" kern="1200" dirty="0" smtClean="0">
                <a:solidFill>
                  <a:schemeClr val="bg1"/>
                </a:solidFill>
                <a:latin typeface="Arial" panose="020B0604020202020204" pitchFamily="34" charset="0"/>
                <a:ea typeface="ＭＳ Ｐゴシック" pitchFamily="8" charset="-128"/>
                <a:cs typeface="+mn-cs"/>
              </a:defRPr>
            </a:lvl4pPr>
            <a:lvl5pPr marL="2057318" indent="0">
              <a:buFontTx/>
              <a:buNone/>
              <a:defRPr lang="en-US" sz="2100" kern="1200" dirty="0" smtClean="0">
                <a:solidFill>
                  <a:schemeClr val="bg1"/>
                </a:solidFill>
                <a:latin typeface="Arial" panose="020B0604020202020204" pitchFamily="34" charset="0"/>
                <a:ea typeface="ＭＳ Ｐゴシック" pitchFamily="8" charset="-128"/>
                <a:cs typeface="+mn-cs"/>
              </a:defRPr>
            </a:lvl5pPr>
          </a:lstStyle>
          <a:p>
            <a:pPr lvl="0"/>
            <a:r>
              <a:rPr lang="en-US"/>
              <a:t>Click to edit Master text styles</a:t>
            </a:r>
          </a:p>
        </p:txBody>
      </p:sp>
    </p:spTree>
    <p:extLst>
      <p:ext uri="{BB962C8B-B14F-4D97-AF65-F5344CB8AC3E}">
        <p14:creationId xmlns:p14="http://schemas.microsoft.com/office/powerpoint/2010/main" val="3131389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Chart-No 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C6C23014-7349-B341-95B7-9B3D1DD486D1}"/>
              </a:ext>
            </a:extLst>
          </p:cNvPr>
          <p:cNvSpPr>
            <a:spLocks noGrp="1"/>
          </p:cNvSpPr>
          <p:nvPr>
            <p:ph type="title" hasCustomPrompt="1"/>
          </p:nvPr>
        </p:nvSpPr>
        <p:spPr>
          <a:xfrm>
            <a:off x="685802" y="595121"/>
            <a:ext cx="16802100" cy="1481328"/>
          </a:xfrm>
        </p:spPr>
        <p:txBody>
          <a:bodyPr/>
          <a:lstStyle/>
          <a:p>
            <a:r>
              <a:rPr lang="en-US"/>
              <a:t>Click to Edit Master Title Style</a:t>
            </a:r>
          </a:p>
        </p:txBody>
      </p:sp>
      <p:cxnSp>
        <p:nvCxnSpPr>
          <p:cNvPr id="16" name="Straight Connector 15">
            <a:extLst>
              <a:ext uri="{FF2B5EF4-FFF2-40B4-BE49-F238E27FC236}">
                <a16:creationId xmlns:a16="http://schemas.microsoft.com/office/drawing/2014/main" id="{490B5F5A-2C24-5E4E-BC54-4BA7DD573F67}"/>
              </a:ext>
            </a:extLst>
          </p:cNvPr>
          <p:cNvCxnSpPr>
            <a:cxnSpLocks/>
          </p:cNvCxnSpPr>
          <p:nvPr userDrawn="1"/>
        </p:nvCxnSpPr>
        <p:spPr>
          <a:xfrm>
            <a:off x="11315700" y="2857500"/>
            <a:ext cx="0" cy="4937760"/>
          </a:xfrm>
          <a:prstGeom prst="line">
            <a:avLst/>
          </a:prstGeom>
          <a:ln w="9525">
            <a:solidFill>
              <a:schemeClr val="tx2">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7" name="Text Placeholder 6">
            <a:extLst>
              <a:ext uri="{FF2B5EF4-FFF2-40B4-BE49-F238E27FC236}">
                <a16:creationId xmlns:a16="http://schemas.microsoft.com/office/drawing/2014/main" id="{25F5CBD0-A4B9-A44A-AAC4-9264370EA8B8}"/>
              </a:ext>
            </a:extLst>
          </p:cNvPr>
          <p:cNvSpPr>
            <a:spLocks noGrp="1"/>
          </p:cNvSpPr>
          <p:nvPr>
            <p:ph type="body" sz="quarter" idx="19"/>
          </p:nvPr>
        </p:nvSpPr>
        <p:spPr>
          <a:xfrm>
            <a:off x="11654027" y="2868116"/>
            <a:ext cx="5823798" cy="1049801"/>
          </a:xfrm>
          <a:prstGeom prst="rect">
            <a:avLst/>
          </a:prstGeom>
        </p:spPr>
        <p:txBody>
          <a:bodyPr anchor="ctr" anchorCtr="0"/>
          <a:lstStyle>
            <a:lvl1pPr marL="0" indent="0">
              <a:buNone/>
              <a:defRPr sz="2400" b="1" i="0">
                <a:solidFill>
                  <a:schemeClr val="tx2">
                    <a:lumMod val="50000"/>
                    <a:lumOff val="50000"/>
                  </a:schemeClr>
                </a:solidFill>
                <a:latin typeface="Arial" panose="020B0604020202020204" pitchFamily="34" charset="0"/>
                <a:cs typeface="Arial" panose="020B0604020202020204" pitchFamily="34" charset="0"/>
              </a:defRPr>
            </a:lvl1pPr>
            <a:lvl2pPr marL="252402" indent="-240498">
              <a:buFont typeface="Arial" pitchFamily="34" charset="0"/>
              <a:buChar char="•"/>
              <a:defRPr sz="2100" b="0" i="0">
                <a:latin typeface="Arial" panose="020B0604020202020204" pitchFamily="34" charset="0"/>
                <a:cs typeface="Arial" panose="020B0604020202020204" pitchFamily="34" charset="0"/>
              </a:defRPr>
            </a:lvl2pPr>
            <a:lvl3pPr marL="1035801" indent="0">
              <a:buNone/>
              <a:defRPr sz="2100"/>
            </a:lvl3pPr>
            <a:lvl4pPr marL="1545371" indent="0">
              <a:buNone/>
              <a:defRPr sz="2100"/>
            </a:lvl4pPr>
            <a:lvl5pPr marL="2057318" indent="0">
              <a:buNone/>
              <a:defRPr sz="2100"/>
            </a:lvl5pPr>
          </a:lstStyle>
          <a:p>
            <a:pPr lvl="0"/>
            <a:r>
              <a:rPr lang="en-US"/>
              <a:t>Click to edit Master text styles</a:t>
            </a:r>
          </a:p>
        </p:txBody>
      </p:sp>
      <p:sp>
        <p:nvSpPr>
          <p:cNvPr id="18" name="Text Placeholder 3">
            <a:extLst>
              <a:ext uri="{FF2B5EF4-FFF2-40B4-BE49-F238E27FC236}">
                <a16:creationId xmlns:a16="http://schemas.microsoft.com/office/drawing/2014/main" id="{2C66CDE2-3150-8648-842E-7ECAFB79C679}"/>
              </a:ext>
            </a:extLst>
          </p:cNvPr>
          <p:cNvSpPr>
            <a:spLocks noGrp="1"/>
          </p:cNvSpPr>
          <p:nvPr>
            <p:ph type="body" sz="quarter" idx="20" hasCustomPrompt="1"/>
          </p:nvPr>
        </p:nvSpPr>
        <p:spPr>
          <a:xfrm>
            <a:off x="685801" y="8229600"/>
            <a:ext cx="16791992" cy="571500"/>
          </a:xfrm>
          <a:prstGeom prst="rect">
            <a:avLst/>
          </a:prstGeom>
        </p:spPr>
        <p:txBody>
          <a:bodyPr/>
          <a:lstStyle>
            <a:lvl1pPr marL="0" indent="0">
              <a:buFontTx/>
              <a:buNone/>
              <a:defRPr sz="1500" b="0" i="0">
                <a:latin typeface="Arial" panose="020B0604020202020204" pitchFamily="34" charset="0"/>
                <a:cs typeface="Arial" panose="020B0604020202020204" pitchFamily="34" charset="0"/>
              </a:defRPr>
            </a:lvl1pPr>
            <a:lvl2pPr marL="519092" indent="0">
              <a:buFontTx/>
              <a:buNone/>
              <a:defRPr sz="1800"/>
            </a:lvl2pPr>
            <a:lvl3pPr marL="1035801" indent="0">
              <a:buFontTx/>
              <a:buNone/>
              <a:defRPr sz="1800"/>
            </a:lvl3pPr>
            <a:lvl4pPr marL="1545371" indent="0">
              <a:buFontTx/>
              <a:buNone/>
              <a:defRPr sz="1800"/>
            </a:lvl4pPr>
            <a:lvl5pPr marL="2057318" indent="0">
              <a:buFontTx/>
              <a:buNone/>
              <a:defRPr sz="1800"/>
            </a:lvl5pPr>
          </a:lstStyle>
          <a:p>
            <a:pPr lvl="0"/>
            <a:r>
              <a:rPr lang="en-US"/>
              <a:t>Click to edit footnote</a:t>
            </a:r>
          </a:p>
        </p:txBody>
      </p:sp>
      <p:sp>
        <p:nvSpPr>
          <p:cNvPr id="19" name="Text Placeholder 4">
            <a:extLst>
              <a:ext uri="{FF2B5EF4-FFF2-40B4-BE49-F238E27FC236}">
                <a16:creationId xmlns:a16="http://schemas.microsoft.com/office/drawing/2014/main" id="{ED2D7988-8F51-474D-9CC5-5A5995476C95}"/>
              </a:ext>
            </a:extLst>
          </p:cNvPr>
          <p:cNvSpPr>
            <a:spLocks noGrp="1"/>
          </p:cNvSpPr>
          <p:nvPr>
            <p:ph type="body" sz="quarter" idx="21"/>
          </p:nvPr>
        </p:nvSpPr>
        <p:spPr>
          <a:xfrm>
            <a:off x="11653838" y="4009833"/>
            <a:ext cx="5824538" cy="3740840"/>
          </a:xfrm>
          <a:prstGeom prst="rect">
            <a:avLst/>
          </a:prstGeom>
        </p:spPr>
        <p:txBody>
          <a:bodyPr/>
          <a:lstStyle>
            <a:lvl1pPr marL="347649" indent="-347649">
              <a:defRPr lang="en-US" sz="1800">
                <a:solidFill>
                  <a:schemeClr val="tx1"/>
                </a:solidFill>
                <a:latin typeface="Arial" panose="020B0604020202020204" pitchFamily="34" charset="0"/>
                <a:ea typeface="Tahoma" charset="0"/>
                <a:cs typeface="Arial" panose="020B0604020202020204" pitchFamily="34" charset="0"/>
              </a:defRPr>
            </a:lvl1pPr>
            <a:lvl2pPr marL="347649" indent="-347649">
              <a:defRPr/>
            </a:lvl2pPr>
            <a:lvl3pPr marL="347649" indent="-347649">
              <a:defRPr/>
            </a:lvl3pPr>
            <a:lvl4pPr marL="347649" indent="-347649">
              <a:defRPr/>
            </a:lvl4pPr>
            <a:lvl5pPr marL="347649" indent="-347649">
              <a:defRPr/>
            </a:lvl5pPr>
          </a:lstStyle>
          <a:p>
            <a:pPr marL="347649" lvl="0" indent="-347649" algn="l" rtl="0" eaLnBrk="1" fontAlgn="base" hangingPunct="1">
              <a:lnSpc>
                <a:spcPct val="110000"/>
              </a:lnSpc>
              <a:spcBef>
                <a:spcPct val="20000"/>
              </a:spcBef>
              <a:spcAft>
                <a:spcPts val="300"/>
              </a:spcAft>
              <a:buFont typeface="Times" pitchFamily="-48" charset="0"/>
              <a:buChar char="•"/>
            </a:pPr>
            <a:r>
              <a:rPr lang="en-US"/>
              <a:t>Click to edit Master text styles</a:t>
            </a:r>
          </a:p>
          <a:p>
            <a:pPr marL="347649" lvl="0" indent="-347649" algn="l" rtl="0" eaLnBrk="1" fontAlgn="base" hangingPunct="1">
              <a:lnSpc>
                <a:spcPct val="110000"/>
              </a:lnSpc>
              <a:spcBef>
                <a:spcPct val="20000"/>
              </a:spcBef>
              <a:spcAft>
                <a:spcPts val="300"/>
              </a:spcAft>
              <a:buFont typeface="Times" pitchFamily="-48" charset="0"/>
              <a:buChar char="•"/>
            </a:pPr>
            <a:r>
              <a:rPr lang="en-US"/>
              <a:t>Second level</a:t>
            </a:r>
          </a:p>
          <a:p>
            <a:pPr marL="347649" lvl="0" indent="-347649" algn="l" rtl="0" eaLnBrk="1" fontAlgn="base" hangingPunct="1">
              <a:lnSpc>
                <a:spcPct val="110000"/>
              </a:lnSpc>
              <a:spcBef>
                <a:spcPct val="20000"/>
              </a:spcBef>
              <a:spcAft>
                <a:spcPts val="300"/>
              </a:spcAft>
              <a:buFont typeface="Times" pitchFamily="-48" charset="0"/>
              <a:buChar char="•"/>
            </a:pPr>
            <a:r>
              <a:rPr lang="en-US"/>
              <a:t>Third level</a:t>
            </a:r>
          </a:p>
          <a:p>
            <a:pPr marL="347649" lvl="0" indent="-347649" algn="l" rtl="0" eaLnBrk="1" fontAlgn="base" hangingPunct="1">
              <a:lnSpc>
                <a:spcPct val="110000"/>
              </a:lnSpc>
              <a:spcBef>
                <a:spcPct val="20000"/>
              </a:spcBef>
              <a:spcAft>
                <a:spcPts val="300"/>
              </a:spcAft>
              <a:buFont typeface="Times" pitchFamily="-48" charset="0"/>
              <a:buChar char="•"/>
            </a:pPr>
            <a:r>
              <a:rPr lang="en-US"/>
              <a:t>Fourth level</a:t>
            </a:r>
          </a:p>
          <a:p>
            <a:pPr marL="347649" lvl="0" indent="-347649" algn="l" rtl="0" eaLnBrk="1" fontAlgn="base" hangingPunct="1">
              <a:lnSpc>
                <a:spcPct val="110000"/>
              </a:lnSpc>
              <a:spcBef>
                <a:spcPct val="20000"/>
              </a:spcBef>
              <a:spcAft>
                <a:spcPts val="300"/>
              </a:spcAft>
              <a:buFont typeface="Times" pitchFamily="-48" charset="0"/>
              <a:buChar char="•"/>
            </a:pPr>
            <a:r>
              <a:rPr lang="en-US"/>
              <a:t>Fifth level</a:t>
            </a:r>
          </a:p>
        </p:txBody>
      </p:sp>
      <p:sp>
        <p:nvSpPr>
          <p:cNvPr id="20" name="Chart Placeholder 10">
            <a:extLst>
              <a:ext uri="{FF2B5EF4-FFF2-40B4-BE49-F238E27FC236}">
                <a16:creationId xmlns:a16="http://schemas.microsoft.com/office/drawing/2014/main" id="{748AA589-4403-F445-B2C7-55F1F18AC22E}"/>
              </a:ext>
            </a:extLst>
          </p:cNvPr>
          <p:cNvSpPr>
            <a:spLocks noGrp="1"/>
          </p:cNvSpPr>
          <p:nvPr>
            <p:ph type="chart" sz="quarter" idx="22"/>
          </p:nvPr>
        </p:nvSpPr>
        <p:spPr>
          <a:xfrm>
            <a:off x="685802" y="2868115"/>
            <a:ext cx="10287000" cy="4906691"/>
          </a:xfrm>
          <a:prstGeom prst="rect">
            <a:avLst/>
          </a:prstGeom>
        </p:spPr>
        <p:txBody>
          <a:bodyPr/>
          <a:lstStyle>
            <a:lvl1pPr marL="0" indent="0">
              <a:buFontTx/>
              <a:buNone/>
              <a:defRPr sz="2700" b="1">
                <a:solidFill>
                  <a:srgbClr val="333F48"/>
                </a:solidFill>
                <a:latin typeface="+mn-lt"/>
              </a:defRPr>
            </a:lvl1pPr>
          </a:lstStyle>
          <a:p>
            <a:endParaRPr lang="en-US"/>
          </a:p>
        </p:txBody>
      </p:sp>
    </p:spTree>
    <p:extLst>
      <p:ext uri="{BB962C8B-B14F-4D97-AF65-F5344CB8AC3E}">
        <p14:creationId xmlns:p14="http://schemas.microsoft.com/office/powerpoint/2010/main" val="1192844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able-No 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C6C23014-7349-B341-95B7-9B3D1DD486D1}"/>
              </a:ext>
            </a:extLst>
          </p:cNvPr>
          <p:cNvSpPr>
            <a:spLocks noGrp="1"/>
          </p:cNvSpPr>
          <p:nvPr>
            <p:ph type="title" hasCustomPrompt="1"/>
          </p:nvPr>
        </p:nvSpPr>
        <p:spPr>
          <a:xfrm>
            <a:off x="685802" y="595121"/>
            <a:ext cx="16802100" cy="1481328"/>
          </a:xfrm>
        </p:spPr>
        <p:txBody>
          <a:bodyPr/>
          <a:lstStyle/>
          <a:p>
            <a:r>
              <a:rPr lang="en-US"/>
              <a:t>Click to Edit Master Title Style</a:t>
            </a:r>
          </a:p>
        </p:txBody>
      </p:sp>
      <p:cxnSp>
        <p:nvCxnSpPr>
          <p:cNvPr id="8" name="Straight Connector 7">
            <a:extLst>
              <a:ext uri="{FF2B5EF4-FFF2-40B4-BE49-F238E27FC236}">
                <a16:creationId xmlns:a16="http://schemas.microsoft.com/office/drawing/2014/main" id="{1FDBAC02-EBAA-264B-B518-85917E6F9F49}"/>
              </a:ext>
            </a:extLst>
          </p:cNvPr>
          <p:cNvCxnSpPr>
            <a:cxnSpLocks/>
          </p:cNvCxnSpPr>
          <p:nvPr userDrawn="1"/>
        </p:nvCxnSpPr>
        <p:spPr>
          <a:xfrm>
            <a:off x="11315700" y="2874249"/>
            <a:ext cx="0" cy="4937760"/>
          </a:xfrm>
          <a:prstGeom prst="line">
            <a:avLst/>
          </a:prstGeom>
          <a:ln w="9525">
            <a:solidFill>
              <a:schemeClr val="tx2">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1" name="Text Placeholder 6">
            <a:extLst>
              <a:ext uri="{FF2B5EF4-FFF2-40B4-BE49-F238E27FC236}">
                <a16:creationId xmlns:a16="http://schemas.microsoft.com/office/drawing/2014/main" id="{4F7F891F-8FF7-294A-8F45-AB007600965B}"/>
              </a:ext>
            </a:extLst>
          </p:cNvPr>
          <p:cNvSpPr>
            <a:spLocks noGrp="1"/>
          </p:cNvSpPr>
          <p:nvPr>
            <p:ph type="body" sz="quarter" idx="14"/>
          </p:nvPr>
        </p:nvSpPr>
        <p:spPr>
          <a:xfrm>
            <a:off x="11653994" y="2874250"/>
            <a:ext cx="5823798" cy="1035410"/>
          </a:xfrm>
          <a:prstGeom prst="rect">
            <a:avLst/>
          </a:prstGeom>
        </p:spPr>
        <p:txBody>
          <a:bodyPr anchor="ctr" anchorCtr="0"/>
          <a:lstStyle>
            <a:lvl1pPr marL="0" indent="0">
              <a:buNone/>
              <a:defRPr sz="2400" b="1" i="0">
                <a:solidFill>
                  <a:schemeClr val="tx2">
                    <a:lumMod val="50000"/>
                    <a:lumOff val="50000"/>
                  </a:schemeClr>
                </a:solidFill>
                <a:latin typeface="Arial" panose="020B0604020202020204" pitchFamily="34" charset="0"/>
                <a:cs typeface="Arial" panose="020B0604020202020204" pitchFamily="34" charset="0"/>
              </a:defRPr>
            </a:lvl1pPr>
            <a:lvl2pPr marL="252402" indent="-240498">
              <a:buFont typeface="Arial" pitchFamily="34" charset="0"/>
              <a:buChar char="•"/>
              <a:defRPr sz="2100" b="0" i="0">
                <a:latin typeface="Arial" panose="020B0604020202020204" pitchFamily="34" charset="0"/>
                <a:cs typeface="Arial" panose="020B0604020202020204" pitchFamily="34" charset="0"/>
              </a:defRPr>
            </a:lvl2pPr>
            <a:lvl3pPr marL="1035801" indent="0">
              <a:buNone/>
              <a:defRPr sz="2100"/>
            </a:lvl3pPr>
            <a:lvl4pPr marL="1545371" indent="0">
              <a:buNone/>
              <a:defRPr sz="2100"/>
            </a:lvl4pPr>
            <a:lvl5pPr marL="2057318" indent="0">
              <a:buNone/>
              <a:defRPr sz="2100"/>
            </a:lvl5pPr>
          </a:lstStyle>
          <a:p>
            <a:pPr lvl="0"/>
            <a:r>
              <a:rPr lang="en-US"/>
              <a:t>Click to edit Master text styles</a:t>
            </a:r>
          </a:p>
        </p:txBody>
      </p:sp>
      <p:sp>
        <p:nvSpPr>
          <p:cNvPr id="13" name="Text Placeholder 3">
            <a:extLst>
              <a:ext uri="{FF2B5EF4-FFF2-40B4-BE49-F238E27FC236}">
                <a16:creationId xmlns:a16="http://schemas.microsoft.com/office/drawing/2014/main" id="{C54F48AC-67FB-0641-80FE-DB5E84AED304}"/>
              </a:ext>
            </a:extLst>
          </p:cNvPr>
          <p:cNvSpPr>
            <a:spLocks noGrp="1"/>
          </p:cNvSpPr>
          <p:nvPr>
            <p:ph type="body" sz="quarter" idx="15" hasCustomPrompt="1"/>
          </p:nvPr>
        </p:nvSpPr>
        <p:spPr>
          <a:xfrm>
            <a:off x="685802" y="8229600"/>
            <a:ext cx="16791990" cy="571500"/>
          </a:xfrm>
          <a:prstGeom prst="rect">
            <a:avLst/>
          </a:prstGeom>
        </p:spPr>
        <p:txBody>
          <a:bodyPr/>
          <a:lstStyle>
            <a:lvl1pPr marL="0" indent="0">
              <a:buFontTx/>
              <a:buNone/>
              <a:defRPr sz="1500" b="0" i="0">
                <a:latin typeface="Arial" panose="020B0604020202020204" pitchFamily="34" charset="0"/>
                <a:cs typeface="Arial" panose="020B0604020202020204" pitchFamily="34" charset="0"/>
              </a:defRPr>
            </a:lvl1pPr>
            <a:lvl2pPr marL="519092" indent="0">
              <a:buFontTx/>
              <a:buNone/>
              <a:defRPr sz="1800"/>
            </a:lvl2pPr>
            <a:lvl3pPr marL="1035801" indent="0">
              <a:buFontTx/>
              <a:buNone/>
              <a:defRPr sz="1800"/>
            </a:lvl3pPr>
            <a:lvl4pPr marL="1545371" indent="0">
              <a:buFontTx/>
              <a:buNone/>
              <a:defRPr sz="1800"/>
            </a:lvl4pPr>
            <a:lvl5pPr marL="2057318" indent="0">
              <a:buFontTx/>
              <a:buNone/>
              <a:defRPr sz="1800"/>
            </a:lvl5pPr>
          </a:lstStyle>
          <a:p>
            <a:pPr lvl="0"/>
            <a:r>
              <a:rPr lang="en-US"/>
              <a:t>Click to edit footnote</a:t>
            </a:r>
          </a:p>
        </p:txBody>
      </p:sp>
      <p:sp>
        <p:nvSpPr>
          <p:cNvPr id="14" name="Text Placeholder 4">
            <a:extLst>
              <a:ext uri="{FF2B5EF4-FFF2-40B4-BE49-F238E27FC236}">
                <a16:creationId xmlns:a16="http://schemas.microsoft.com/office/drawing/2014/main" id="{3AFF99B8-F31D-C644-BF89-EF4B766CD1E4}"/>
              </a:ext>
            </a:extLst>
          </p:cNvPr>
          <p:cNvSpPr>
            <a:spLocks noGrp="1"/>
          </p:cNvSpPr>
          <p:nvPr>
            <p:ph type="body" sz="quarter" idx="18"/>
          </p:nvPr>
        </p:nvSpPr>
        <p:spPr>
          <a:xfrm>
            <a:off x="11653805" y="4006150"/>
            <a:ext cx="5824538" cy="3740417"/>
          </a:xfrm>
          <a:prstGeom prst="rect">
            <a:avLst/>
          </a:prstGeom>
        </p:spPr>
        <p:txBody>
          <a:bodyPr/>
          <a:lstStyle>
            <a:lvl1pPr marL="347649" indent="-347649">
              <a:defRPr lang="en-US" sz="1800">
                <a:solidFill>
                  <a:schemeClr val="tx1"/>
                </a:solidFill>
                <a:latin typeface="Arial" panose="020B0604020202020204" pitchFamily="34" charset="0"/>
                <a:ea typeface="Tahoma" charset="0"/>
                <a:cs typeface="Arial" panose="020B0604020202020204" pitchFamily="34" charset="0"/>
              </a:defRPr>
            </a:lvl1pPr>
            <a:lvl2pPr marL="347649" indent="-347649">
              <a:defRPr/>
            </a:lvl2pPr>
            <a:lvl3pPr marL="347649" indent="-347649">
              <a:defRPr/>
            </a:lvl3pPr>
            <a:lvl4pPr marL="347649" indent="-347649">
              <a:defRPr/>
            </a:lvl4pPr>
            <a:lvl5pPr marL="347649" indent="-347649">
              <a:defRPr/>
            </a:lvl5pPr>
          </a:lstStyle>
          <a:p>
            <a:pPr marL="347649" lvl="0" indent="-347649" algn="l" rtl="0" eaLnBrk="1" fontAlgn="base" hangingPunct="1">
              <a:lnSpc>
                <a:spcPct val="110000"/>
              </a:lnSpc>
              <a:spcBef>
                <a:spcPct val="20000"/>
              </a:spcBef>
              <a:spcAft>
                <a:spcPts val="300"/>
              </a:spcAft>
              <a:buFont typeface="Times" pitchFamily="-48" charset="0"/>
              <a:buChar char="•"/>
            </a:pPr>
            <a:r>
              <a:rPr lang="en-US"/>
              <a:t>Click to edit Master text styles</a:t>
            </a:r>
          </a:p>
          <a:p>
            <a:pPr marL="347649" lvl="0" indent="-347649" algn="l" rtl="0" eaLnBrk="1" fontAlgn="base" hangingPunct="1">
              <a:lnSpc>
                <a:spcPct val="110000"/>
              </a:lnSpc>
              <a:spcBef>
                <a:spcPct val="20000"/>
              </a:spcBef>
              <a:spcAft>
                <a:spcPts val="300"/>
              </a:spcAft>
              <a:buFont typeface="Times" pitchFamily="-48" charset="0"/>
              <a:buChar char="•"/>
            </a:pPr>
            <a:r>
              <a:rPr lang="en-US"/>
              <a:t>Second level</a:t>
            </a:r>
          </a:p>
          <a:p>
            <a:pPr marL="347649" lvl="0" indent="-347649" algn="l" rtl="0" eaLnBrk="1" fontAlgn="base" hangingPunct="1">
              <a:lnSpc>
                <a:spcPct val="110000"/>
              </a:lnSpc>
              <a:spcBef>
                <a:spcPct val="20000"/>
              </a:spcBef>
              <a:spcAft>
                <a:spcPts val="300"/>
              </a:spcAft>
              <a:buFont typeface="Times" pitchFamily="-48" charset="0"/>
              <a:buChar char="•"/>
            </a:pPr>
            <a:r>
              <a:rPr lang="en-US"/>
              <a:t>Third level</a:t>
            </a:r>
          </a:p>
          <a:p>
            <a:pPr marL="347649" lvl="0" indent="-347649" algn="l" rtl="0" eaLnBrk="1" fontAlgn="base" hangingPunct="1">
              <a:lnSpc>
                <a:spcPct val="110000"/>
              </a:lnSpc>
              <a:spcBef>
                <a:spcPct val="20000"/>
              </a:spcBef>
              <a:spcAft>
                <a:spcPts val="300"/>
              </a:spcAft>
              <a:buFont typeface="Times" pitchFamily="-48" charset="0"/>
              <a:buChar char="•"/>
            </a:pPr>
            <a:r>
              <a:rPr lang="en-US"/>
              <a:t>Fourth level</a:t>
            </a:r>
          </a:p>
          <a:p>
            <a:pPr marL="347649" lvl="0" indent="-347649" algn="l" rtl="0" eaLnBrk="1" fontAlgn="base" hangingPunct="1">
              <a:lnSpc>
                <a:spcPct val="110000"/>
              </a:lnSpc>
              <a:spcBef>
                <a:spcPct val="20000"/>
              </a:spcBef>
              <a:spcAft>
                <a:spcPts val="300"/>
              </a:spcAft>
              <a:buFont typeface="Times" pitchFamily="-48" charset="0"/>
              <a:buChar char="•"/>
            </a:pPr>
            <a:r>
              <a:rPr lang="en-US"/>
              <a:t>Fifth level</a:t>
            </a:r>
          </a:p>
        </p:txBody>
      </p:sp>
      <p:sp>
        <p:nvSpPr>
          <p:cNvPr id="15" name="Table Placeholder 2">
            <a:extLst>
              <a:ext uri="{FF2B5EF4-FFF2-40B4-BE49-F238E27FC236}">
                <a16:creationId xmlns:a16="http://schemas.microsoft.com/office/drawing/2014/main" id="{B6CACEF6-6BE0-6446-9802-980A9388E9A3}"/>
              </a:ext>
            </a:extLst>
          </p:cNvPr>
          <p:cNvSpPr>
            <a:spLocks noGrp="1"/>
          </p:cNvSpPr>
          <p:nvPr>
            <p:ph type="tbl" sz="quarter" idx="19"/>
          </p:nvPr>
        </p:nvSpPr>
        <p:spPr>
          <a:xfrm>
            <a:off x="685799" y="2874249"/>
            <a:ext cx="10291574" cy="4876668"/>
          </a:xfrm>
          <a:prstGeom prst="rect">
            <a:avLst/>
          </a:prstGeom>
        </p:spPr>
        <p:txBody>
          <a:bodyPr/>
          <a:lstStyle>
            <a:lvl1pPr marL="0" indent="0">
              <a:buFontTx/>
              <a:buNone/>
              <a:defRPr sz="2700" b="1">
                <a:solidFill>
                  <a:srgbClr val="333F48"/>
                </a:solidFill>
                <a:latin typeface="+mn-lt"/>
              </a:defRPr>
            </a:lvl1pPr>
          </a:lstStyle>
          <a:p>
            <a:endParaRPr lang="en-US"/>
          </a:p>
        </p:txBody>
      </p:sp>
    </p:spTree>
    <p:extLst>
      <p:ext uri="{BB962C8B-B14F-4D97-AF65-F5344CB8AC3E}">
        <p14:creationId xmlns:p14="http://schemas.microsoft.com/office/powerpoint/2010/main" val="1192327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Chart Full Width-No 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C6C23014-7349-B341-95B7-9B3D1DD486D1}"/>
              </a:ext>
            </a:extLst>
          </p:cNvPr>
          <p:cNvSpPr>
            <a:spLocks noGrp="1"/>
          </p:cNvSpPr>
          <p:nvPr>
            <p:ph type="title" hasCustomPrompt="1"/>
          </p:nvPr>
        </p:nvSpPr>
        <p:spPr>
          <a:xfrm>
            <a:off x="685802" y="595123"/>
            <a:ext cx="16802100" cy="1429883"/>
          </a:xfrm>
        </p:spPr>
        <p:txBody>
          <a:bodyPr/>
          <a:lstStyle/>
          <a:p>
            <a:r>
              <a:rPr lang="en-US"/>
              <a:t>Click to Edit Master Title Style</a:t>
            </a:r>
          </a:p>
        </p:txBody>
      </p:sp>
      <p:sp>
        <p:nvSpPr>
          <p:cNvPr id="4" name="Text Placeholder 3">
            <a:extLst>
              <a:ext uri="{FF2B5EF4-FFF2-40B4-BE49-F238E27FC236}">
                <a16:creationId xmlns:a16="http://schemas.microsoft.com/office/drawing/2014/main" id="{95F4E0A9-D4DA-8F45-AE8A-40C085A0086F}"/>
              </a:ext>
            </a:extLst>
          </p:cNvPr>
          <p:cNvSpPr>
            <a:spLocks noGrp="1"/>
          </p:cNvSpPr>
          <p:nvPr>
            <p:ph type="body" sz="quarter" idx="15" hasCustomPrompt="1"/>
          </p:nvPr>
        </p:nvSpPr>
        <p:spPr>
          <a:xfrm>
            <a:off x="685799" y="8229600"/>
            <a:ext cx="16802100" cy="571500"/>
          </a:xfrm>
          <a:prstGeom prst="rect">
            <a:avLst/>
          </a:prstGeom>
        </p:spPr>
        <p:txBody>
          <a:bodyPr/>
          <a:lstStyle>
            <a:lvl1pPr marL="0" indent="0">
              <a:buFontTx/>
              <a:buNone/>
              <a:defRPr sz="1500" b="0" i="0">
                <a:latin typeface="Arial" panose="020B0604020202020204" pitchFamily="34" charset="0"/>
                <a:cs typeface="Arial" panose="020B0604020202020204" pitchFamily="34" charset="0"/>
              </a:defRPr>
            </a:lvl1pPr>
            <a:lvl2pPr marL="519092" indent="0">
              <a:buFontTx/>
              <a:buNone/>
              <a:defRPr sz="1800"/>
            </a:lvl2pPr>
            <a:lvl3pPr marL="1035801" indent="0">
              <a:buFontTx/>
              <a:buNone/>
              <a:defRPr sz="1800"/>
            </a:lvl3pPr>
            <a:lvl4pPr marL="1545371" indent="0">
              <a:buFontTx/>
              <a:buNone/>
              <a:defRPr sz="1800"/>
            </a:lvl4pPr>
            <a:lvl5pPr marL="2057318" indent="0">
              <a:buFontTx/>
              <a:buNone/>
              <a:defRPr sz="1800"/>
            </a:lvl5pPr>
          </a:lstStyle>
          <a:p>
            <a:pPr lvl="0"/>
            <a:r>
              <a:rPr lang="en-US"/>
              <a:t>Click to edit footnote</a:t>
            </a:r>
          </a:p>
        </p:txBody>
      </p:sp>
      <p:sp>
        <p:nvSpPr>
          <p:cNvPr id="7" name="Chart Placeholder 2">
            <a:extLst>
              <a:ext uri="{FF2B5EF4-FFF2-40B4-BE49-F238E27FC236}">
                <a16:creationId xmlns:a16="http://schemas.microsoft.com/office/drawing/2014/main" id="{7F3B778E-DD99-7442-9F51-BDBE78471B31}"/>
              </a:ext>
            </a:extLst>
          </p:cNvPr>
          <p:cNvSpPr>
            <a:spLocks noGrp="1"/>
          </p:cNvSpPr>
          <p:nvPr>
            <p:ph type="chart" sz="quarter" idx="17"/>
          </p:nvPr>
        </p:nvSpPr>
        <p:spPr>
          <a:xfrm>
            <a:off x="685800" y="2286000"/>
            <a:ext cx="16802100" cy="5715000"/>
          </a:xfrm>
          <a:prstGeom prst="rect">
            <a:avLst/>
          </a:prstGeom>
        </p:spPr>
        <p:txBody>
          <a:bodyPr/>
          <a:lstStyle>
            <a:lvl1pPr marL="0" indent="0">
              <a:buFontTx/>
              <a:buNone/>
              <a:defRPr sz="2700" b="1">
                <a:latin typeface="+mn-lt"/>
              </a:defRPr>
            </a:lvl1pPr>
          </a:lstStyle>
          <a:p>
            <a:endParaRPr lang="en-US"/>
          </a:p>
        </p:txBody>
      </p:sp>
    </p:spTree>
    <p:extLst>
      <p:ext uri="{BB962C8B-B14F-4D97-AF65-F5344CB8AC3E}">
        <p14:creationId xmlns:p14="http://schemas.microsoft.com/office/powerpoint/2010/main" val="1377851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able Full Width-No 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C6C23014-7349-B341-95B7-9B3D1DD486D1}"/>
              </a:ext>
            </a:extLst>
          </p:cNvPr>
          <p:cNvSpPr>
            <a:spLocks noGrp="1"/>
          </p:cNvSpPr>
          <p:nvPr>
            <p:ph type="title" hasCustomPrompt="1"/>
          </p:nvPr>
        </p:nvSpPr>
        <p:spPr>
          <a:xfrm>
            <a:off x="685802" y="595123"/>
            <a:ext cx="16802100" cy="1429883"/>
          </a:xfrm>
        </p:spPr>
        <p:txBody>
          <a:bodyPr/>
          <a:lstStyle/>
          <a:p>
            <a:r>
              <a:rPr lang="en-US"/>
              <a:t>Click to Edit Master Title Style</a:t>
            </a:r>
          </a:p>
        </p:txBody>
      </p:sp>
      <p:sp>
        <p:nvSpPr>
          <p:cNvPr id="4" name="Text Placeholder 3">
            <a:extLst>
              <a:ext uri="{FF2B5EF4-FFF2-40B4-BE49-F238E27FC236}">
                <a16:creationId xmlns:a16="http://schemas.microsoft.com/office/drawing/2014/main" id="{95F4E0A9-D4DA-8F45-AE8A-40C085A0086F}"/>
              </a:ext>
            </a:extLst>
          </p:cNvPr>
          <p:cNvSpPr>
            <a:spLocks noGrp="1"/>
          </p:cNvSpPr>
          <p:nvPr>
            <p:ph type="body" sz="quarter" idx="15" hasCustomPrompt="1"/>
          </p:nvPr>
        </p:nvSpPr>
        <p:spPr>
          <a:xfrm>
            <a:off x="685799" y="8229600"/>
            <a:ext cx="16802100" cy="571500"/>
          </a:xfrm>
          <a:prstGeom prst="rect">
            <a:avLst/>
          </a:prstGeom>
        </p:spPr>
        <p:txBody>
          <a:bodyPr/>
          <a:lstStyle>
            <a:lvl1pPr marL="0" indent="0">
              <a:buFontTx/>
              <a:buNone/>
              <a:defRPr sz="1500" b="0" i="0">
                <a:latin typeface="Arial" panose="020B0604020202020204" pitchFamily="34" charset="0"/>
                <a:cs typeface="Arial" panose="020B0604020202020204" pitchFamily="34" charset="0"/>
              </a:defRPr>
            </a:lvl1pPr>
            <a:lvl2pPr marL="519092" indent="0">
              <a:buFontTx/>
              <a:buNone/>
              <a:defRPr sz="1800"/>
            </a:lvl2pPr>
            <a:lvl3pPr marL="1035801" indent="0">
              <a:buFontTx/>
              <a:buNone/>
              <a:defRPr sz="1800"/>
            </a:lvl3pPr>
            <a:lvl4pPr marL="1545371" indent="0">
              <a:buFontTx/>
              <a:buNone/>
              <a:defRPr sz="1800"/>
            </a:lvl4pPr>
            <a:lvl5pPr marL="2057318" indent="0">
              <a:buFontTx/>
              <a:buNone/>
              <a:defRPr sz="1800"/>
            </a:lvl5pPr>
          </a:lstStyle>
          <a:p>
            <a:pPr lvl="0"/>
            <a:r>
              <a:rPr lang="en-US"/>
              <a:t>Click to edit footnote</a:t>
            </a:r>
          </a:p>
        </p:txBody>
      </p:sp>
      <p:sp>
        <p:nvSpPr>
          <p:cNvPr id="5" name="Table Placeholder 2">
            <a:extLst>
              <a:ext uri="{FF2B5EF4-FFF2-40B4-BE49-F238E27FC236}">
                <a16:creationId xmlns:a16="http://schemas.microsoft.com/office/drawing/2014/main" id="{0CD88274-816A-2545-840B-FFB087560510}"/>
              </a:ext>
            </a:extLst>
          </p:cNvPr>
          <p:cNvSpPr>
            <a:spLocks noGrp="1"/>
          </p:cNvSpPr>
          <p:nvPr>
            <p:ph type="tbl" sz="quarter" idx="16"/>
          </p:nvPr>
        </p:nvSpPr>
        <p:spPr>
          <a:xfrm>
            <a:off x="685800" y="2286000"/>
            <a:ext cx="16802100" cy="5715000"/>
          </a:xfrm>
          <a:prstGeom prst="rect">
            <a:avLst/>
          </a:prstGeom>
        </p:spPr>
        <p:txBody>
          <a:bodyPr/>
          <a:lstStyle>
            <a:lvl1pPr marL="0" indent="0">
              <a:buFontTx/>
              <a:buNone/>
              <a:defRPr sz="2700" b="1">
                <a:latin typeface="+mn-lt"/>
              </a:defRPr>
            </a:lvl1pPr>
          </a:lstStyle>
          <a:p>
            <a:endParaRPr lang="en-US"/>
          </a:p>
        </p:txBody>
      </p:sp>
    </p:spTree>
    <p:extLst>
      <p:ext uri="{BB962C8B-B14F-4D97-AF65-F5344CB8AC3E}">
        <p14:creationId xmlns:p14="http://schemas.microsoft.com/office/powerpoint/2010/main" val="2303875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Headline Only Full Width-No 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C6C23014-7349-B341-95B7-9B3D1DD486D1}"/>
              </a:ext>
            </a:extLst>
          </p:cNvPr>
          <p:cNvSpPr>
            <a:spLocks noGrp="1"/>
          </p:cNvSpPr>
          <p:nvPr>
            <p:ph type="title" hasCustomPrompt="1"/>
          </p:nvPr>
        </p:nvSpPr>
        <p:spPr>
          <a:xfrm>
            <a:off x="685802" y="595123"/>
            <a:ext cx="16802100" cy="1429883"/>
          </a:xfrm>
        </p:spPr>
        <p:txBody>
          <a:bodyPr/>
          <a:lstStyle/>
          <a:p>
            <a:r>
              <a:rPr lang="en-US"/>
              <a:t>Click to Edit Master Title Style</a:t>
            </a:r>
          </a:p>
        </p:txBody>
      </p:sp>
    </p:spTree>
    <p:extLst>
      <p:ext uri="{BB962C8B-B14F-4D97-AF65-F5344CB8AC3E}">
        <p14:creationId xmlns:p14="http://schemas.microsoft.com/office/powerpoint/2010/main" val="416699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No Text-No Helix">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5355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Chart-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44D74279-F7D2-6041-9810-B07B24B35413}"/>
              </a:ext>
            </a:extLst>
          </p:cNvPr>
          <p:cNvCxnSpPr>
            <a:cxnSpLocks/>
          </p:cNvCxnSpPr>
          <p:nvPr userDrawn="1"/>
        </p:nvCxnSpPr>
        <p:spPr>
          <a:xfrm>
            <a:off x="11315700" y="2840538"/>
            <a:ext cx="0" cy="4937760"/>
          </a:xfrm>
          <a:prstGeom prst="line">
            <a:avLst/>
          </a:prstGeom>
          <a:ln w="9525">
            <a:solidFill>
              <a:schemeClr val="tx2">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9" name="Text Placeholder 6">
            <a:extLst>
              <a:ext uri="{FF2B5EF4-FFF2-40B4-BE49-F238E27FC236}">
                <a16:creationId xmlns:a16="http://schemas.microsoft.com/office/drawing/2014/main" id="{E9015BBC-F91A-F649-B7A9-A863FCEC1BD1}"/>
              </a:ext>
            </a:extLst>
          </p:cNvPr>
          <p:cNvSpPr>
            <a:spLocks noGrp="1"/>
          </p:cNvSpPr>
          <p:nvPr>
            <p:ph type="body" sz="quarter" idx="14"/>
          </p:nvPr>
        </p:nvSpPr>
        <p:spPr>
          <a:xfrm>
            <a:off x="11654027" y="2859857"/>
            <a:ext cx="5829300" cy="1042416"/>
          </a:xfrm>
          <a:prstGeom prst="rect">
            <a:avLst/>
          </a:prstGeom>
        </p:spPr>
        <p:txBody>
          <a:bodyPr anchor="ctr" anchorCtr="0"/>
          <a:lstStyle>
            <a:lvl1pPr marL="0" indent="0">
              <a:buNone/>
              <a:defRPr sz="2400" b="1" i="0">
                <a:solidFill>
                  <a:schemeClr val="tx2">
                    <a:lumMod val="50000"/>
                    <a:lumOff val="50000"/>
                  </a:schemeClr>
                </a:solidFill>
                <a:latin typeface="Arial" panose="020B0604020202020204" pitchFamily="34" charset="0"/>
                <a:cs typeface="Arial" panose="020B0604020202020204" pitchFamily="34" charset="0"/>
              </a:defRPr>
            </a:lvl1pPr>
            <a:lvl2pPr marL="252402" indent="-240498">
              <a:buFont typeface="Arial" pitchFamily="34" charset="0"/>
              <a:buChar char="•"/>
              <a:defRPr sz="2100" b="0" i="0">
                <a:latin typeface="Arial" panose="020B0604020202020204" pitchFamily="34" charset="0"/>
                <a:cs typeface="Arial" panose="020B0604020202020204" pitchFamily="34" charset="0"/>
              </a:defRPr>
            </a:lvl2pPr>
            <a:lvl3pPr marL="1035801" indent="0">
              <a:buNone/>
              <a:defRPr sz="2100"/>
            </a:lvl3pPr>
            <a:lvl4pPr marL="1545371" indent="0">
              <a:buNone/>
              <a:defRPr sz="2100"/>
            </a:lvl4pPr>
            <a:lvl5pPr marL="2057318" indent="0">
              <a:buNone/>
              <a:defRPr sz="2100"/>
            </a:lvl5pPr>
          </a:lstStyle>
          <a:p>
            <a:pPr lvl="0"/>
            <a:r>
              <a:rPr lang="en-US"/>
              <a:t>Click to edit Master text styles</a:t>
            </a:r>
          </a:p>
        </p:txBody>
      </p:sp>
      <p:sp>
        <p:nvSpPr>
          <p:cNvPr id="10" name="Text Placeholder 3">
            <a:extLst>
              <a:ext uri="{FF2B5EF4-FFF2-40B4-BE49-F238E27FC236}">
                <a16:creationId xmlns:a16="http://schemas.microsoft.com/office/drawing/2014/main" id="{F408CD60-2CB1-F34A-A175-2B635B941084}"/>
              </a:ext>
            </a:extLst>
          </p:cNvPr>
          <p:cNvSpPr>
            <a:spLocks noGrp="1"/>
          </p:cNvSpPr>
          <p:nvPr>
            <p:ph type="body" sz="quarter" idx="15" hasCustomPrompt="1"/>
          </p:nvPr>
        </p:nvSpPr>
        <p:spPr>
          <a:xfrm>
            <a:off x="685801" y="8229600"/>
            <a:ext cx="16791992" cy="571500"/>
          </a:xfrm>
          <a:prstGeom prst="rect">
            <a:avLst/>
          </a:prstGeom>
        </p:spPr>
        <p:txBody>
          <a:bodyPr/>
          <a:lstStyle>
            <a:lvl1pPr marL="0" indent="0">
              <a:buFontTx/>
              <a:buNone/>
              <a:defRPr sz="1500" b="0" i="0">
                <a:latin typeface="Arial" panose="020B0604020202020204" pitchFamily="34" charset="0"/>
                <a:cs typeface="Arial" panose="020B0604020202020204" pitchFamily="34" charset="0"/>
              </a:defRPr>
            </a:lvl1pPr>
            <a:lvl2pPr marL="519092" indent="0">
              <a:buFontTx/>
              <a:buNone/>
              <a:defRPr sz="1800"/>
            </a:lvl2pPr>
            <a:lvl3pPr marL="1035801" indent="0">
              <a:buFontTx/>
              <a:buNone/>
              <a:defRPr sz="1800"/>
            </a:lvl3pPr>
            <a:lvl4pPr marL="1545371" indent="0">
              <a:buFontTx/>
              <a:buNone/>
              <a:defRPr sz="1800"/>
            </a:lvl4pPr>
            <a:lvl5pPr marL="2057318" indent="0">
              <a:buFontTx/>
              <a:buNone/>
              <a:defRPr sz="1800"/>
            </a:lvl5pPr>
          </a:lstStyle>
          <a:p>
            <a:pPr lvl="0"/>
            <a:r>
              <a:rPr lang="en-US"/>
              <a:t>Click to edit footnote</a:t>
            </a:r>
          </a:p>
        </p:txBody>
      </p:sp>
      <p:sp>
        <p:nvSpPr>
          <p:cNvPr id="5" name="Text Placeholder 4">
            <a:extLst>
              <a:ext uri="{FF2B5EF4-FFF2-40B4-BE49-F238E27FC236}">
                <a16:creationId xmlns:a16="http://schemas.microsoft.com/office/drawing/2014/main" id="{4B7A5B7A-BE81-C544-8D04-64EC4FD0C2FD}"/>
              </a:ext>
            </a:extLst>
          </p:cNvPr>
          <p:cNvSpPr>
            <a:spLocks noGrp="1"/>
          </p:cNvSpPr>
          <p:nvPr>
            <p:ph type="body" sz="quarter" idx="18"/>
          </p:nvPr>
        </p:nvSpPr>
        <p:spPr>
          <a:xfrm>
            <a:off x="11653838" y="4001575"/>
            <a:ext cx="5824538" cy="3740840"/>
          </a:xfrm>
          <a:prstGeom prst="rect">
            <a:avLst/>
          </a:prstGeom>
        </p:spPr>
        <p:txBody>
          <a:bodyPr/>
          <a:lstStyle>
            <a:lvl1pPr marL="347649" indent="-347649">
              <a:defRPr lang="en-US" sz="1800">
                <a:solidFill>
                  <a:schemeClr val="tx1"/>
                </a:solidFill>
                <a:latin typeface="Arial" panose="020B0604020202020204" pitchFamily="34" charset="0"/>
                <a:ea typeface="Tahoma" charset="0"/>
                <a:cs typeface="Arial" panose="020B0604020202020204" pitchFamily="34" charset="0"/>
              </a:defRPr>
            </a:lvl1pPr>
            <a:lvl2pPr marL="347649" indent="-347649">
              <a:defRPr/>
            </a:lvl2pPr>
            <a:lvl3pPr marL="347649" indent="-347649">
              <a:defRPr/>
            </a:lvl3pPr>
            <a:lvl4pPr marL="347649" indent="-347649">
              <a:defRPr/>
            </a:lvl4pPr>
            <a:lvl5pPr marL="347649" indent="-347649">
              <a:defRPr/>
            </a:lvl5pPr>
          </a:lstStyle>
          <a:p>
            <a:pPr marL="347649" lvl="0" indent="-347649" algn="l" rtl="0" eaLnBrk="1" fontAlgn="base" hangingPunct="1">
              <a:lnSpc>
                <a:spcPct val="110000"/>
              </a:lnSpc>
              <a:spcBef>
                <a:spcPct val="20000"/>
              </a:spcBef>
              <a:spcAft>
                <a:spcPts val="300"/>
              </a:spcAft>
              <a:buFont typeface="Times" pitchFamily="-48" charset="0"/>
              <a:buChar char="•"/>
            </a:pPr>
            <a:r>
              <a:rPr lang="en-US"/>
              <a:t>Click to edit Master text styles</a:t>
            </a:r>
          </a:p>
          <a:p>
            <a:pPr marL="347649" lvl="0" indent="-347649" algn="l" rtl="0" eaLnBrk="1" fontAlgn="base" hangingPunct="1">
              <a:lnSpc>
                <a:spcPct val="110000"/>
              </a:lnSpc>
              <a:spcBef>
                <a:spcPct val="20000"/>
              </a:spcBef>
              <a:spcAft>
                <a:spcPts val="300"/>
              </a:spcAft>
              <a:buFont typeface="Times" pitchFamily="-48" charset="0"/>
              <a:buChar char="•"/>
            </a:pPr>
            <a:r>
              <a:rPr lang="en-US"/>
              <a:t>Second level</a:t>
            </a:r>
          </a:p>
          <a:p>
            <a:pPr marL="347649" lvl="0" indent="-347649" algn="l" rtl="0" eaLnBrk="1" fontAlgn="base" hangingPunct="1">
              <a:lnSpc>
                <a:spcPct val="110000"/>
              </a:lnSpc>
              <a:spcBef>
                <a:spcPct val="20000"/>
              </a:spcBef>
              <a:spcAft>
                <a:spcPts val="300"/>
              </a:spcAft>
              <a:buFont typeface="Times" pitchFamily="-48" charset="0"/>
              <a:buChar char="•"/>
            </a:pPr>
            <a:r>
              <a:rPr lang="en-US"/>
              <a:t>Third level</a:t>
            </a:r>
          </a:p>
          <a:p>
            <a:pPr marL="347649" lvl="0" indent="-347649" algn="l" rtl="0" eaLnBrk="1" fontAlgn="base" hangingPunct="1">
              <a:lnSpc>
                <a:spcPct val="110000"/>
              </a:lnSpc>
              <a:spcBef>
                <a:spcPct val="20000"/>
              </a:spcBef>
              <a:spcAft>
                <a:spcPts val="300"/>
              </a:spcAft>
              <a:buFont typeface="Times" pitchFamily="-48" charset="0"/>
              <a:buChar char="•"/>
            </a:pPr>
            <a:r>
              <a:rPr lang="en-US"/>
              <a:t>Fourth level</a:t>
            </a:r>
          </a:p>
          <a:p>
            <a:pPr marL="347649" lvl="0" indent="-347649" algn="l" rtl="0" eaLnBrk="1" fontAlgn="base" hangingPunct="1">
              <a:lnSpc>
                <a:spcPct val="110000"/>
              </a:lnSpc>
              <a:spcBef>
                <a:spcPct val="20000"/>
              </a:spcBef>
              <a:spcAft>
                <a:spcPts val="300"/>
              </a:spcAft>
              <a:buFont typeface="Times" pitchFamily="-48" charset="0"/>
              <a:buChar char="•"/>
            </a:pPr>
            <a:r>
              <a:rPr lang="en-US"/>
              <a:t>Fifth level</a:t>
            </a:r>
          </a:p>
        </p:txBody>
      </p:sp>
      <p:sp>
        <p:nvSpPr>
          <p:cNvPr id="2" name="Title 1">
            <a:extLst>
              <a:ext uri="{FF2B5EF4-FFF2-40B4-BE49-F238E27FC236}">
                <a16:creationId xmlns:a16="http://schemas.microsoft.com/office/drawing/2014/main" id="{54329A63-D426-674D-8C24-411F42C65A2C}"/>
              </a:ext>
            </a:extLst>
          </p:cNvPr>
          <p:cNvSpPr>
            <a:spLocks noGrp="1"/>
          </p:cNvSpPr>
          <p:nvPr>
            <p:ph type="title" hasCustomPrompt="1"/>
          </p:nvPr>
        </p:nvSpPr>
        <p:spPr>
          <a:xfrm>
            <a:off x="685800" y="590550"/>
            <a:ext cx="15544800" cy="1485900"/>
          </a:xfrm>
        </p:spPr>
        <p:txBody>
          <a:bodyPr/>
          <a:lstStyle/>
          <a:p>
            <a:r>
              <a:rPr lang="en-US"/>
              <a:t>Click to Edit Master Title Style</a:t>
            </a:r>
          </a:p>
        </p:txBody>
      </p:sp>
      <p:sp>
        <p:nvSpPr>
          <p:cNvPr id="11" name="Chart Placeholder 10">
            <a:extLst>
              <a:ext uri="{FF2B5EF4-FFF2-40B4-BE49-F238E27FC236}">
                <a16:creationId xmlns:a16="http://schemas.microsoft.com/office/drawing/2014/main" id="{C550DCB0-21B5-4C48-B0B6-683DC295928D}"/>
              </a:ext>
            </a:extLst>
          </p:cNvPr>
          <p:cNvSpPr>
            <a:spLocks noGrp="1"/>
          </p:cNvSpPr>
          <p:nvPr>
            <p:ph type="chart" sz="quarter" idx="19"/>
          </p:nvPr>
        </p:nvSpPr>
        <p:spPr>
          <a:xfrm>
            <a:off x="685802" y="2859856"/>
            <a:ext cx="10287000" cy="4906691"/>
          </a:xfrm>
          <a:prstGeom prst="rect">
            <a:avLst/>
          </a:prstGeom>
        </p:spPr>
        <p:txBody>
          <a:bodyPr/>
          <a:lstStyle>
            <a:lvl1pPr marL="0" indent="0">
              <a:buFontTx/>
              <a:buNone/>
              <a:defRPr sz="2700" b="1">
                <a:solidFill>
                  <a:srgbClr val="333F48"/>
                </a:solidFill>
                <a:latin typeface="+mn-lt"/>
              </a:defRPr>
            </a:lvl1pPr>
          </a:lstStyle>
          <a:p>
            <a:endParaRPr lang="en-US"/>
          </a:p>
        </p:txBody>
      </p:sp>
    </p:spTree>
    <p:extLst>
      <p:ext uri="{BB962C8B-B14F-4D97-AF65-F5344CB8AC3E}">
        <p14:creationId xmlns:p14="http://schemas.microsoft.com/office/powerpoint/2010/main" val="978053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One Column-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5CF12BFD-D918-5043-B1B6-D929E2FF0C53}"/>
              </a:ext>
            </a:extLst>
          </p:cNvPr>
          <p:cNvSpPr>
            <a:spLocks noGrp="1"/>
          </p:cNvSpPr>
          <p:nvPr>
            <p:ph type="body" sz="quarter" idx="12"/>
          </p:nvPr>
        </p:nvSpPr>
        <p:spPr>
          <a:xfrm>
            <a:off x="685800" y="2057400"/>
            <a:ext cx="16796982" cy="6515100"/>
          </a:xfrm>
          <a:prstGeom prst="rect">
            <a:avLst/>
          </a:prstGeom>
        </p:spPr>
        <p:txBody>
          <a:bodyPr/>
          <a:lstStyle>
            <a:lvl1pPr>
              <a:defRPr sz="3600" b="0" i="0">
                <a:latin typeface="Arial" panose="020B0604020202020204" pitchFamily="34" charset="0"/>
                <a:ea typeface="Tahoma" charset="0"/>
                <a:cs typeface="Arial" panose="020B0604020202020204" pitchFamily="34" charset="0"/>
              </a:defRPr>
            </a:lvl1pPr>
            <a:lvl2pPr>
              <a:defRPr sz="3600" b="0" i="0">
                <a:latin typeface="Arial" panose="020B0604020202020204" pitchFamily="34" charset="0"/>
                <a:ea typeface="Tahoma" charset="0"/>
                <a:cs typeface="Arial" panose="020B0604020202020204" pitchFamily="34" charset="0"/>
              </a:defRPr>
            </a:lvl2pPr>
            <a:lvl3pPr>
              <a:defRPr sz="3600" b="0" i="0">
                <a:latin typeface="Arial" panose="020B0604020202020204" pitchFamily="34" charset="0"/>
                <a:ea typeface="Tahoma" charset="0"/>
                <a:cs typeface="Arial" panose="020B0604020202020204" pitchFamily="34" charset="0"/>
              </a:defRPr>
            </a:lvl3pPr>
            <a:lvl4pPr>
              <a:defRPr sz="3600" b="0" i="0">
                <a:latin typeface="Arial" panose="020B0604020202020204" pitchFamily="34" charset="0"/>
                <a:ea typeface="Tahoma" charset="0"/>
                <a:cs typeface="Arial" panose="020B0604020202020204" pitchFamily="34" charset="0"/>
              </a:defRPr>
            </a:lvl4pPr>
            <a:lvl5pPr>
              <a:defRPr sz="3600" b="0" i="0">
                <a:latin typeface="Arial" panose="020B0604020202020204" pitchFamily="34" charset="0"/>
                <a:ea typeface="Tahoma"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4F3F6DB7-CCBA-1148-BAD6-D8B4B9A8411D}"/>
              </a:ext>
            </a:extLst>
          </p:cNvPr>
          <p:cNvSpPr>
            <a:spLocks noGrp="1"/>
          </p:cNvSpPr>
          <p:nvPr>
            <p:ph type="title" hasCustomPrompt="1"/>
          </p:nvPr>
        </p:nvSpPr>
        <p:spPr>
          <a:xfrm>
            <a:off x="685800" y="590550"/>
            <a:ext cx="15544800" cy="1466850"/>
          </a:xfrm>
        </p:spPr>
        <p:txBody>
          <a:bodyPr/>
          <a:lstStyle/>
          <a:p>
            <a:r>
              <a:rPr lang="en-US"/>
              <a:t>Click to Edit Master Title Style</a:t>
            </a:r>
          </a:p>
        </p:txBody>
      </p:sp>
    </p:spTree>
    <p:extLst>
      <p:ext uri="{BB962C8B-B14F-4D97-AF65-F5344CB8AC3E}">
        <p14:creationId xmlns:p14="http://schemas.microsoft.com/office/powerpoint/2010/main" val="1570381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Chart Full Width-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F408CD60-2CB1-F34A-A175-2B635B941084}"/>
              </a:ext>
            </a:extLst>
          </p:cNvPr>
          <p:cNvSpPr>
            <a:spLocks noGrp="1"/>
          </p:cNvSpPr>
          <p:nvPr>
            <p:ph type="body" sz="quarter" idx="15" hasCustomPrompt="1"/>
          </p:nvPr>
        </p:nvSpPr>
        <p:spPr>
          <a:xfrm>
            <a:off x="685801" y="8229600"/>
            <a:ext cx="16791992" cy="571500"/>
          </a:xfrm>
          <a:prstGeom prst="rect">
            <a:avLst/>
          </a:prstGeom>
        </p:spPr>
        <p:txBody>
          <a:bodyPr/>
          <a:lstStyle>
            <a:lvl1pPr marL="0" indent="0">
              <a:buFontTx/>
              <a:buNone/>
              <a:defRPr sz="1500" b="0" i="0">
                <a:latin typeface="Arial" panose="020B0604020202020204" pitchFamily="34" charset="0"/>
                <a:cs typeface="Arial" panose="020B0604020202020204" pitchFamily="34" charset="0"/>
              </a:defRPr>
            </a:lvl1pPr>
            <a:lvl2pPr marL="519092" indent="0">
              <a:buFontTx/>
              <a:buNone/>
              <a:defRPr sz="1800"/>
            </a:lvl2pPr>
            <a:lvl3pPr marL="1035801" indent="0">
              <a:buFontTx/>
              <a:buNone/>
              <a:defRPr sz="1800"/>
            </a:lvl3pPr>
            <a:lvl4pPr marL="1545371" indent="0">
              <a:buFontTx/>
              <a:buNone/>
              <a:defRPr sz="1800"/>
            </a:lvl4pPr>
            <a:lvl5pPr marL="2057318" indent="0">
              <a:buFontTx/>
              <a:buNone/>
              <a:defRPr sz="1800"/>
            </a:lvl5pPr>
          </a:lstStyle>
          <a:p>
            <a:pPr lvl="0"/>
            <a:r>
              <a:rPr lang="en-US"/>
              <a:t>Click to edit footnote</a:t>
            </a:r>
          </a:p>
        </p:txBody>
      </p:sp>
      <p:sp>
        <p:nvSpPr>
          <p:cNvPr id="12" name="Title 1">
            <a:extLst>
              <a:ext uri="{FF2B5EF4-FFF2-40B4-BE49-F238E27FC236}">
                <a16:creationId xmlns:a16="http://schemas.microsoft.com/office/drawing/2014/main" id="{C6C23014-7349-B341-95B7-9B3D1DD486D1}"/>
              </a:ext>
            </a:extLst>
          </p:cNvPr>
          <p:cNvSpPr>
            <a:spLocks noGrp="1"/>
          </p:cNvSpPr>
          <p:nvPr>
            <p:ph type="title" hasCustomPrompt="1"/>
          </p:nvPr>
        </p:nvSpPr>
        <p:spPr>
          <a:xfrm>
            <a:off x="685801" y="576073"/>
            <a:ext cx="15553943" cy="1429883"/>
          </a:xfrm>
        </p:spPr>
        <p:txBody>
          <a:bodyPr/>
          <a:lstStyle/>
          <a:p>
            <a:r>
              <a:rPr lang="en-US"/>
              <a:t>Click to Edit Master Title Style</a:t>
            </a:r>
          </a:p>
        </p:txBody>
      </p:sp>
      <p:sp>
        <p:nvSpPr>
          <p:cNvPr id="4" name="Chart Placeholder 3">
            <a:extLst>
              <a:ext uri="{FF2B5EF4-FFF2-40B4-BE49-F238E27FC236}">
                <a16:creationId xmlns:a16="http://schemas.microsoft.com/office/drawing/2014/main" id="{29C80FB6-C912-6840-BEF3-831B3F622A41}"/>
              </a:ext>
            </a:extLst>
          </p:cNvPr>
          <p:cNvSpPr>
            <a:spLocks noGrp="1"/>
          </p:cNvSpPr>
          <p:nvPr>
            <p:ph type="chart" sz="quarter" idx="16"/>
          </p:nvPr>
        </p:nvSpPr>
        <p:spPr>
          <a:xfrm>
            <a:off x="685800" y="2286000"/>
            <a:ext cx="16792575" cy="5715000"/>
          </a:xfrm>
          <a:prstGeom prst="rect">
            <a:avLst/>
          </a:prstGeom>
        </p:spPr>
        <p:txBody>
          <a:bodyPr/>
          <a:lstStyle>
            <a:lvl1pPr marL="0" indent="0">
              <a:buFontTx/>
              <a:buNone/>
              <a:defRPr sz="2700" b="1">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031201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Table Full Width-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F408CD60-2CB1-F34A-A175-2B635B941084}"/>
              </a:ext>
            </a:extLst>
          </p:cNvPr>
          <p:cNvSpPr>
            <a:spLocks noGrp="1"/>
          </p:cNvSpPr>
          <p:nvPr>
            <p:ph type="body" sz="quarter" idx="15" hasCustomPrompt="1"/>
          </p:nvPr>
        </p:nvSpPr>
        <p:spPr>
          <a:xfrm>
            <a:off x="685801" y="8229600"/>
            <a:ext cx="16791992" cy="571500"/>
          </a:xfrm>
          <a:prstGeom prst="rect">
            <a:avLst/>
          </a:prstGeom>
        </p:spPr>
        <p:txBody>
          <a:bodyPr/>
          <a:lstStyle>
            <a:lvl1pPr marL="0" indent="0">
              <a:buFontTx/>
              <a:buNone/>
              <a:defRPr sz="1500" b="0" i="0">
                <a:latin typeface="Arial" panose="020B0604020202020204" pitchFamily="34" charset="0"/>
                <a:cs typeface="Arial" panose="020B0604020202020204" pitchFamily="34" charset="0"/>
              </a:defRPr>
            </a:lvl1pPr>
            <a:lvl2pPr marL="519092" indent="0">
              <a:buFontTx/>
              <a:buNone/>
              <a:defRPr sz="1800"/>
            </a:lvl2pPr>
            <a:lvl3pPr marL="1035801" indent="0">
              <a:buFontTx/>
              <a:buNone/>
              <a:defRPr sz="1800"/>
            </a:lvl3pPr>
            <a:lvl4pPr marL="1545371" indent="0">
              <a:buFontTx/>
              <a:buNone/>
              <a:defRPr sz="1800"/>
            </a:lvl4pPr>
            <a:lvl5pPr marL="2057318" indent="0">
              <a:buFontTx/>
              <a:buNone/>
              <a:defRPr sz="1800"/>
            </a:lvl5pPr>
          </a:lstStyle>
          <a:p>
            <a:pPr lvl="0"/>
            <a:r>
              <a:rPr lang="en-US"/>
              <a:t>Click to edit footnote</a:t>
            </a:r>
          </a:p>
        </p:txBody>
      </p:sp>
      <p:sp>
        <p:nvSpPr>
          <p:cNvPr id="12" name="Title 1">
            <a:extLst>
              <a:ext uri="{FF2B5EF4-FFF2-40B4-BE49-F238E27FC236}">
                <a16:creationId xmlns:a16="http://schemas.microsoft.com/office/drawing/2014/main" id="{C6C23014-7349-B341-95B7-9B3D1DD486D1}"/>
              </a:ext>
            </a:extLst>
          </p:cNvPr>
          <p:cNvSpPr>
            <a:spLocks noGrp="1"/>
          </p:cNvSpPr>
          <p:nvPr>
            <p:ph type="title" hasCustomPrompt="1"/>
          </p:nvPr>
        </p:nvSpPr>
        <p:spPr>
          <a:xfrm>
            <a:off x="685801" y="576073"/>
            <a:ext cx="15553943" cy="1429883"/>
          </a:xfrm>
        </p:spPr>
        <p:txBody>
          <a:bodyPr/>
          <a:lstStyle/>
          <a:p>
            <a:r>
              <a:rPr lang="en-US"/>
              <a:t>Click to Edit Master Title Style</a:t>
            </a:r>
          </a:p>
        </p:txBody>
      </p:sp>
      <p:sp>
        <p:nvSpPr>
          <p:cNvPr id="3" name="Table Placeholder 2">
            <a:extLst>
              <a:ext uri="{FF2B5EF4-FFF2-40B4-BE49-F238E27FC236}">
                <a16:creationId xmlns:a16="http://schemas.microsoft.com/office/drawing/2014/main" id="{2061C4D9-75DA-8147-8397-EC4892BE0E07}"/>
              </a:ext>
            </a:extLst>
          </p:cNvPr>
          <p:cNvSpPr>
            <a:spLocks noGrp="1"/>
          </p:cNvSpPr>
          <p:nvPr>
            <p:ph type="tbl" sz="quarter" idx="16"/>
          </p:nvPr>
        </p:nvSpPr>
        <p:spPr>
          <a:xfrm>
            <a:off x="685800" y="2286000"/>
            <a:ext cx="16792575" cy="5715000"/>
          </a:xfrm>
          <a:prstGeom prst="rect">
            <a:avLst/>
          </a:prstGeom>
        </p:spPr>
        <p:txBody>
          <a:bodyPr/>
          <a:lstStyle>
            <a:lvl1pPr marL="0" indent="0">
              <a:buFontTx/>
              <a:buNone/>
              <a:defRPr sz="2700" b="1">
                <a:latin typeface="+mn-lt"/>
              </a:defRPr>
            </a:lvl1pPr>
          </a:lstStyle>
          <a:p>
            <a:endParaRPr lang="en-US"/>
          </a:p>
        </p:txBody>
      </p:sp>
    </p:spTree>
    <p:extLst>
      <p:ext uri="{BB962C8B-B14F-4D97-AF65-F5344CB8AC3E}">
        <p14:creationId xmlns:p14="http://schemas.microsoft.com/office/powerpoint/2010/main" val="393624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Headline Only Full Width-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C6C23014-7349-B341-95B7-9B3D1DD486D1}"/>
              </a:ext>
            </a:extLst>
          </p:cNvPr>
          <p:cNvSpPr>
            <a:spLocks noGrp="1"/>
          </p:cNvSpPr>
          <p:nvPr>
            <p:ph type="title" hasCustomPrompt="1"/>
          </p:nvPr>
        </p:nvSpPr>
        <p:spPr>
          <a:xfrm>
            <a:off x="685801" y="576073"/>
            <a:ext cx="15553943" cy="1429883"/>
          </a:xfrm>
        </p:spPr>
        <p:txBody>
          <a:bodyPr/>
          <a:lstStyle/>
          <a:p>
            <a:r>
              <a:rPr lang="en-US"/>
              <a:t>Click to Edit Master Title Style</a:t>
            </a:r>
          </a:p>
        </p:txBody>
      </p:sp>
    </p:spTree>
    <p:extLst>
      <p:ext uri="{BB962C8B-B14F-4D97-AF65-F5344CB8AC3E}">
        <p14:creationId xmlns:p14="http://schemas.microsoft.com/office/powerpoint/2010/main" val="344985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Two Columns-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5" name="Text Placeholder 9">
            <a:extLst>
              <a:ext uri="{FF2B5EF4-FFF2-40B4-BE49-F238E27FC236}">
                <a16:creationId xmlns:a16="http://schemas.microsoft.com/office/drawing/2014/main" id="{38C75AEA-F360-6244-BFF5-8B30739BD508}"/>
              </a:ext>
            </a:extLst>
          </p:cNvPr>
          <p:cNvSpPr>
            <a:spLocks noGrp="1"/>
          </p:cNvSpPr>
          <p:nvPr>
            <p:ph type="body" sz="quarter" idx="12"/>
          </p:nvPr>
        </p:nvSpPr>
        <p:spPr>
          <a:xfrm>
            <a:off x="685800" y="2057400"/>
            <a:ext cx="8298180" cy="6515100"/>
          </a:xfrm>
          <a:prstGeom prst="rect">
            <a:avLst/>
          </a:prstGeom>
        </p:spPr>
        <p:txBody>
          <a:bodyPr/>
          <a:lstStyle>
            <a:lvl1pPr>
              <a:defRPr sz="3600" b="0" i="0">
                <a:latin typeface="Arial" panose="020B0604020202020204" pitchFamily="34" charset="0"/>
                <a:ea typeface="Tahoma" charset="0"/>
                <a:cs typeface="Arial" panose="020B0604020202020204" pitchFamily="34" charset="0"/>
              </a:defRPr>
            </a:lvl1pPr>
            <a:lvl2pPr>
              <a:defRPr sz="3600" b="0" i="0">
                <a:latin typeface="Arial" panose="020B0604020202020204" pitchFamily="34" charset="0"/>
                <a:ea typeface="Tahoma" charset="0"/>
                <a:cs typeface="Arial" panose="020B0604020202020204" pitchFamily="34" charset="0"/>
              </a:defRPr>
            </a:lvl2pPr>
            <a:lvl3pPr>
              <a:defRPr sz="3600" b="0" i="0">
                <a:latin typeface="Arial" panose="020B0604020202020204" pitchFamily="34" charset="0"/>
                <a:ea typeface="Tahoma" charset="0"/>
                <a:cs typeface="Arial" panose="020B0604020202020204" pitchFamily="34" charset="0"/>
              </a:defRPr>
            </a:lvl3pPr>
            <a:lvl4pPr>
              <a:defRPr sz="3600" b="0" i="0">
                <a:latin typeface="Arial" panose="020B0604020202020204" pitchFamily="34" charset="0"/>
                <a:ea typeface="Tahoma" charset="0"/>
                <a:cs typeface="Arial" panose="020B0604020202020204" pitchFamily="34" charset="0"/>
              </a:defRPr>
            </a:lvl4pPr>
            <a:lvl5pPr>
              <a:defRPr sz="3600" b="0" i="0">
                <a:latin typeface="Arial" panose="020B0604020202020204" pitchFamily="34" charset="0"/>
                <a:ea typeface="Tahoma"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11">
            <a:extLst>
              <a:ext uri="{FF2B5EF4-FFF2-40B4-BE49-F238E27FC236}">
                <a16:creationId xmlns:a16="http://schemas.microsoft.com/office/drawing/2014/main" id="{5416CADA-4019-9A45-A5D2-354362F7AD71}"/>
              </a:ext>
            </a:extLst>
          </p:cNvPr>
          <p:cNvSpPr>
            <a:spLocks noGrp="1"/>
          </p:cNvSpPr>
          <p:nvPr>
            <p:ph type="body" sz="quarter" idx="13"/>
          </p:nvPr>
        </p:nvSpPr>
        <p:spPr>
          <a:xfrm>
            <a:off x="9249161" y="2057400"/>
            <a:ext cx="8298180" cy="6515100"/>
          </a:xfrm>
          <a:prstGeom prst="rect">
            <a:avLst/>
          </a:prstGeom>
        </p:spPr>
        <p:txBody>
          <a:bodyPr/>
          <a:lstStyle>
            <a:lvl1pPr>
              <a:defRPr sz="3600" b="0" i="0">
                <a:latin typeface="Arial" panose="020B0604020202020204" pitchFamily="34" charset="0"/>
                <a:ea typeface="Tahoma" charset="0"/>
                <a:cs typeface="Arial" panose="020B0604020202020204" pitchFamily="34" charset="0"/>
              </a:defRPr>
            </a:lvl1pPr>
            <a:lvl2pPr>
              <a:defRPr sz="3600" b="0" i="0">
                <a:latin typeface="Arial" panose="020B0604020202020204" pitchFamily="34" charset="0"/>
                <a:ea typeface="Tahoma" charset="0"/>
                <a:cs typeface="Arial" panose="020B0604020202020204" pitchFamily="34" charset="0"/>
              </a:defRPr>
            </a:lvl2pPr>
            <a:lvl3pPr>
              <a:defRPr sz="3600" b="0" i="0">
                <a:latin typeface="Arial" panose="020B0604020202020204" pitchFamily="34" charset="0"/>
                <a:ea typeface="Tahoma" charset="0"/>
                <a:cs typeface="Arial" panose="020B0604020202020204" pitchFamily="34" charset="0"/>
              </a:defRPr>
            </a:lvl3pPr>
            <a:lvl4pPr>
              <a:defRPr sz="3600" b="0" i="0">
                <a:latin typeface="Arial" panose="020B0604020202020204" pitchFamily="34" charset="0"/>
                <a:ea typeface="Tahoma" charset="0"/>
                <a:cs typeface="Arial" panose="020B0604020202020204" pitchFamily="34" charset="0"/>
              </a:defRPr>
            </a:lvl4pPr>
            <a:lvl5pPr>
              <a:defRPr sz="3600" b="0" i="0">
                <a:latin typeface="Arial" panose="020B0604020202020204" pitchFamily="34" charset="0"/>
                <a:ea typeface="Tahoma"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08F60B38-9026-1443-A479-F7F3D6727270}"/>
              </a:ext>
            </a:extLst>
          </p:cNvPr>
          <p:cNvSpPr>
            <a:spLocks noGrp="1"/>
          </p:cNvSpPr>
          <p:nvPr>
            <p:ph type="title" hasCustomPrompt="1"/>
          </p:nvPr>
        </p:nvSpPr>
        <p:spPr>
          <a:xfrm>
            <a:off x="685800" y="576072"/>
            <a:ext cx="15553944" cy="1481328"/>
          </a:xfrm>
        </p:spPr>
        <p:txBody>
          <a:bodyPr>
            <a:normAutofit/>
          </a:bodyPr>
          <a:lstStyle>
            <a:lvl1pPr>
              <a:defRPr lang="en-US" sz="4200" b="1" i="0" dirty="0">
                <a:solidFill>
                  <a:schemeClr val="accent1"/>
                </a:solidFill>
                <a:latin typeface="Arial" panose="020B0604020202020204" pitchFamily="34" charset="0"/>
                <a:ea typeface="Tahoma"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224974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Side Bar Blue One Column-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5CF12BFD-D918-5043-B1B6-D929E2FF0C53}"/>
              </a:ext>
            </a:extLst>
          </p:cNvPr>
          <p:cNvSpPr>
            <a:spLocks noGrp="1"/>
          </p:cNvSpPr>
          <p:nvPr>
            <p:ph type="body" sz="quarter" idx="12"/>
          </p:nvPr>
        </p:nvSpPr>
        <p:spPr>
          <a:xfrm>
            <a:off x="5143500" y="2057400"/>
            <a:ext cx="12339282" cy="6515100"/>
          </a:xfrm>
          <a:prstGeom prst="rect">
            <a:avLst/>
          </a:prstGeom>
        </p:spPr>
        <p:txBody>
          <a:bodyPr/>
          <a:lstStyle>
            <a:lvl1pPr>
              <a:defRPr sz="3600" b="0" i="0">
                <a:latin typeface="Arial" panose="020B0604020202020204" pitchFamily="34" charset="0"/>
                <a:ea typeface="Tahoma" charset="0"/>
                <a:cs typeface="Arial" panose="020B0604020202020204" pitchFamily="34" charset="0"/>
              </a:defRPr>
            </a:lvl1pPr>
            <a:lvl2pPr>
              <a:defRPr sz="3600" b="0" i="0">
                <a:latin typeface="Arial" panose="020B0604020202020204" pitchFamily="34" charset="0"/>
                <a:ea typeface="Tahoma" charset="0"/>
                <a:cs typeface="Arial" panose="020B0604020202020204" pitchFamily="34" charset="0"/>
              </a:defRPr>
            </a:lvl2pPr>
            <a:lvl3pPr>
              <a:defRPr sz="3600" b="0" i="0">
                <a:latin typeface="Arial" panose="020B0604020202020204" pitchFamily="34" charset="0"/>
                <a:ea typeface="Tahoma" charset="0"/>
                <a:cs typeface="Arial" panose="020B0604020202020204" pitchFamily="34" charset="0"/>
              </a:defRPr>
            </a:lvl3pPr>
            <a:lvl4pPr>
              <a:defRPr sz="3600" b="0" i="0">
                <a:latin typeface="Arial" panose="020B0604020202020204" pitchFamily="34" charset="0"/>
                <a:ea typeface="Tahoma" charset="0"/>
                <a:cs typeface="Arial" panose="020B0604020202020204" pitchFamily="34" charset="0"/>
              </a:defRPr>
            </a:lvl4pPr>
            <a:lvl5pPr>
              <a:defRPr sz="3600" b="0" i="0">
                <a:latin typeface="Arial" panose="020B0604020202020204" pitchFamily="34" charset="0"/>
                <a:ea typeface="Tahoma"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4F3F6DB7-CCBA-1148-BAD6-D8B4B9A8411D}"/>
              </a:ext>
            </a:extLst>
          </p:cNvPr>
          <p:cNvSpPr>
            <a:spLocks noGrp="1"/>
          </p:cNvSpPr>
          <p:nvPr>
            <p:ph type="title" hasCustomPrompt="1"/>
          </p:nvPr>
        </p:nvSpPr>
        <p:spPr>
          <a:xfrm>
            <a:off x="685800" y="590550"/>
            <a:ext cx="15544800" cy="1466850"/>
          </a:xfrm>
        </p:spPr>
        <p:txBody>
          <a:bodyPr/>
          <a:lstStyle/>
          <a:p>
            <a:r>
              <a:rPr lang="en-US"/>
              <a:t>Click to Edit Master Title Style</a:t>
            </a:r>
          </a:p>
        </p:txBody>
      </p:sp>
      <p:sp>
        <p:nvSpPr>
          <p:cNvPr id="4" name="Text Placeholder 7">
            <a:extLst>
              <a:ext uri="{FF2B5EF4-FFF2-40B4-BE49-F238E27FC236}">
                <a16:creationId xmlns:a16="http://schemas.microsoft.com/office/drawing/2014/main" id="{052CC11D-CA61-5D4B-BBD1-DAD718F7FC91}"/>
              </a:ext>
            </a:extLst>
          </p:cNvPr>
          <p:cNvSpPr txBox="1">
            <a:spLocks/>
          </p:cNvSpPr>
          <p:nvPr userDrawn="1"/>
        </p:nvSpPr>
        <p:spPr>
          <a:xfrm>
            <a:off x="685800" y="2057400"/>
            <a:ext cx="4073652" cy="6515100"/>
          </a:xfrm>
          <a:prstGeom prst="rect">
            <a:avLst/>
          </a:prstGeom>
          <a:solidFill>
            <a:srgbClr val="407EC9"/>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r>
              <a:rPr lang="en-US" sz="2100">
                <a:latin typeface="Arial" pitchFamily="34" charset="0"/>
              </a:rPr>
              <a:t> </a:t>
            </a:r>
          </a:p>
        </p:txBody>
      </p:sp>
      <p:sp>
        <p:nvSpPr>
          <p:cNvPr id="3" name="Text Placeholder 2">
            <a:extLst>
              <a:ext uri="{FF2B5EF4-FFF2-40B4-BE49-F238E27FC236}">
                <a16:creationId xmlns:a16="http://schemas.microsoft.com/office/drawing/2014/main" id="{EDAAF76B-BF2E-AB49-B46A-F71AD6B8E24E}"/>
              </a:ext>
            </a:extLst>
          </p:cNvPr>
          <p:cNvSpPr>
            <a:spLocks noGrp="1"/>
          </p:cNvSpPr>
          <p:nvPr>
            <p:ph type="body" sz="quarter" idx="13"/>
          </p:nvPr>
        </p:nvSpPr>
        <p:spPr>
          <a:xfrm>
            <a:off x="685801" y="2057400"/>
            <a:ext cx="4074320" cy="6515100"/>
          </a:xfrm>
          <a:prstGeom prst="rect">
            <a:avLst/>
          </a:prstGeom>
        </p:spPr>
        <p:txBody>
          <a:bodyPr lIns="137160" tIns="137160" rIns="137160" bIns="137160"/>
          <a:lstStyle>
            <a:lvl1pPr marL="0" indent="0">
              <a:buFontTx/>
              <a:buNone/>
              <a:defRPr lang="en-US" sz="2100" kern="1200" dirty="0" smtClean="0">
                <a:solidFill>
                  <a:schemeClr val="bg1"/>
                </a:solidFill>
                <a:latin typeface="Arial" panose="020B0604020202020204" pitchFamily="34" charset="0"/>
                <a:ea typeface="ＭＳ Ｐゴシック" pitchFamily="8" charset="-128"/>
                <a:cs typeface="+mn-cs"/>
              </a:defRPr>
            </a:lvl1pPr>
            <a:lvl2pPr marL="519092" indent="0">
              <a:buFontTx/>
              <a:buNone/>
              <a:defRPr lang="en-US" sz="2100" kern="1200" dirty="0" smtClean="0">
                <a:solidFill>
                  <a:schemeClr val="bg1"/>
                </a:solidFill>
                <a:latin typeface="Arial" panose="020B0604020202020204" pitchFamily="34" charset="0"/>
                <a:ea typeface="ＭＳ Ｐゴシック" pitchFamily="8" charset="-128"/>
                <a:cs typeface="+mn-cs"/>
              </a:defRPr>
            </a:lvl2pPr>
            <a:lvl3pPr marL="1035801" indent="0">
              <a:buFontTx/>
              <a:buNone/>
              <a:defRPr lang="en-US" sz="2100" kern="1200" dirty="0" smtClean="0">
                <a:solidFill>
                  <a:schemeClr val="bg1"/>
                </a:solidFill>
                <a:latin typeface="Arial" panose="020B0604020202020204" pitchFamily="34" charset="0"/>
                <a:ea typeface="ＭＳ Ｐゴシック" pitchFamily="8" charset="-128"/>
                <a:cs typeface="+mn-cs"/>
              </a:defRPr>
            </a:lvl3pPr>
            <a:lvl4pPr marL="1545371" indent="0">
              <a:buFontTx/>
              <a:buNone/>
              <a:defRPr lang="en-US" sz="2100" kern="1200" dirty="0" smtClean="0">
                <a:solidFill>
                  <a:schemeClr val="bg1"/>
                </a:solidFill>
                <a:latin typeface="Arial" panose="020B0604020202020204" pitchFamily="34" charset="0"/>
                <a:ea typeface="ＭＳ Ｐゴシック" pitchFamily="8" charset="-128"/>
                <a:cs typeface="+mn-cs"/>
              </a:defRPr>
            </a:lvl4pPr>
            <a:lvl5pPr marL="2057318" indent="0">
              <a:buFontTx/>
              <a:buNone/>
              <a:defRPr lang="en-US" sz="2100" kern="1200" dirty="0">
                <a:solidFill>
                  <a:schemeClr val="bg1"/>
                </a:solidFill>
                <a:latin typeface="Arial" panose="020B0604020202020204" pitchFamily="34" charset="0"/>
                <a:ea typeface="ＭＳ Ｐゴシック" pitchFamily="8" charset="-128"/>
                <a:cs typeface="+mn-cs"/>
              </a:defRPr>
            </a:lvl5pPr>
          </a:lstStyle>
          <a:p>
            <a:pPr lvl="0"/>
            <a:r>
              <a:rPr lang="en-US"/>
              <a:t>Click to edit Master text styles</a:t>
            </a:r>
          </a:p>
        </p:txBody>
      </p:sp>
    </p:spTree>
    <p:extLst>
      <p:ext uri="{BB962C8B-B14F-4D97-AF65-F5344CB8AC3E}">
        <p14:creationId xmlns:p14="http://schemas.microsoft.com/office/powerpoint/2010/main" val="2697612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Side Bar Teal One Column-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5CF12BFD-D918-5043-B1B6-D929E2FF0C53}"/>
              </a:ext>
            </a:extLst>
          </p:cNvPr>
          <p:cNvSpPr>
            <a:spLocks noGrp="1"/>
          </p:cNvSpPr>
          <p:nvPr>
            <p:ph type="body" sz="quarter" idx="12"/>
          </p:nvPr>
        </p:nvSpPr>
        <p:spPr>
          <a:xfrm>
            <a:off x="5143500" y="2057400"/>
            <a:ext cx="12339282" cy="6515100"/>
          </a:xfrm>
          <a:prstGeom prst="rect">
            <a:avLst/>
          </a:prstGeom>
        </p:spPr>
        <p:txBody>
          <a:bodyPr/>
          <a:lstStyle>
            <a:lvl1pPr>
              <a:defRPr sz="3600" b="0" i="0">
                <a:latin typeface="Arial" panose="020B0604020202020204" pitchFamily="34" charset="0"/>
                <a:ea typeface="Tahoma" charset="0"/>
                <a:cs typeface="Arial" panose="020B0604020202020204" pitchFamily="34" charset="0"/>
              </a:defRPr>
            </a:lvl1pPr>
            <a:lvl2pPr>
              <a:defRPr sz="3600" b="0" i="0">
                <a:latin typeface="Arial" panose="020B0604020202020204" pitchFamily="34" charset="0"/>
                <a:ea typeface="Tahoma" charset="0"/>
                <a:cs typeface="Arial" panose="020B0604020202020204" pitchFamily="34" charset="0"/>
              </a:defRPr>
            </a:lvl2pPr>
            <a:lvl3pPr>
              <a:defRPr sz="3600" b="0" i="0">
                <a:latin typeface="Arial" panose="020B0604020202020204" pitchFamily="34" charset="0"/>
                <a:ea typeface="Tahoma" charset="0"/>
                <a:cs typeface="Arial" panose="020B0604020202020204" pitchFamily="34" charset="0"/>
              </a:defRPr>
            </a:lvl3pPr>
            <a:lvl4pPr>
              <a:defRPr sz="3600" b="0" i="0">
                <a:latin typeface="Arial" panose="020B0604020202020204" pitchFamily="34" charset="0"/>
                <a:ea typeface="Tahoma" charset="0"/>
                <a:cs typeface="Arial" panose="020B0604020202020204" pitchFamily="34" charset="0"/>
              </a:defRPr>
            </a:lvl4pPr>
            <a:lvl5pPr>
              <a:defRPr sz="3600" b="0" i="0">
                <a:latin typeface="Arial" panose="020B0604020202020204" pitchFamily="34" charset="0"/>
                <a:ea typeface="Tahoma"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4F3F6DB7-CCBA-1148-BAD6-D8B4B9A8411D}"/>
              </a:ext>
            </a:extLst>
          </p:cNvPr>
          <p:cNvSpPr>
            <a:spLocks noGrp="1"/>
          </p:cNvSpPr>
          <p:nvPr>
            <p:ph type="title" hasCustomPrompt="1"/>
          </p:nvPr>
        </p:nvSpPr>
        <p:spPr>
          <a:xfrm>
            <a:off x="685800" y="609600"/>
            <a:ext cx="15544800" cy="1466850"/>
          </a:xfrm>
        </p:spPr>
        <p:txBody>
          <a:bodyPr/>
          <a:lstStyle/>
          <a:p>
            <a:r>
              <a:rPr lang="en-US"/>
              <a:t>Click to Edit Master Title Style</a:t>
            </a:r>
          </a:p>
        </p:txBody>
      </p:sp>
      <p:sp>
        <p:nvSpPr>
          <p:cNvPr id="4" name="Text Placeholder 7">
            <a:extLst>
              <a:ext uri="{FF2B5EF4-FFF2-40B4-BE49-F238E27FC236}">
                <a16:creationId xmlns:a16="http://schemas.microsoft.com/office/drawing/2014/main" id="{052CC11D-CA61-5D4B-BBD1-DAD718F7FC91}"/>
              </a:ext>
            </a:extLst>
          </p:cNvPr>
          <p:cNvSpPr txBox="1">
            <a:spLocks/>
          </p:cNvSpPr>
          <p:nvPr userDrawn="1"/>
        </p:nvSpPr>
        <p:spPr>
          <a:xfrm>
            <a:off x="685800" y="2057400"/>
            <a:ext cx="4073652" cy="6515100"/>
          </a:xfrm>
          <a:prstGeom prst="rect">
            <a:avLst/>
          </a:prstGeom>
          <a:solidFill>
            <a:schemeClr val="accent4"/>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r>
              <a:rPr lang="en-US" sz="2100">
                <a:latin typeface="Arial" pitchFamily="34" charset="0"/>
              </a:rPr>
              <a:t> </a:t>
            </a:r>
          </a:p>
        </p:txBody>
      </p:sp>
      <p:sp>
        <p:nvSpPr>
          <p:cNvPr id="3" name="Text Placeholder 2">
            <a:extLst>
              <a:ext uri="{FF2B5EF4-FFF2-40B4-BE49-F238E27FC236}">
                <a16:creationId xmlns:a16="http://schemas.microsoft.com/office/drawing/2014/main" id="{5296B2C9-334E-BB4F-98E5-F707E5432C80}"/>
              </a:ext>
            </a:extLst>
          </p:cNvPr>
          <p:cNvSpPr>
            <a:spLocks noGrp="1"/>
          </p:cNvSpPr>
          <p:nvPr>
            <p:ph type="body" sz="quarter" idx="13"/>
          </p:nvPr>
        </p:nvSpPr>
        <p:spPr>
          <a:xfrm>
            <a:off x="685801" y="2057400"/>
            <a:ext cx="4074320" cy="6515100"/>
          </a:xfrm>
          <a:prstGeom prst="rect">
            <a:avLst/>
          </a:prstGeom>
        </p:spPr>
        <p:txBody>
          <a:bodyPr lIns="137160" tIns="137160" rIns="137160" bIns="137160"/>
          <a:lstStyle>
            <a:lvl1pPr marL="0" indent="0">
              <a:buFontTx/>
              <a:buNone/>
              <a:defRPr lang="en-US" sz="2100" kern="1200" dirty="0" smtClean="0">
                <a:solidFill>
                  <a:schemeClr val="bg1"/>
                </a:solidFill>
                <a:latin typeface="Arial" panose="020B0604020202020204" pitchFamily="34" charset="0"/>
                <a:ea typeface="ＭＳ Ｐゴシック" pitchFamily="8" charset="-128"/>
                <a:cs typeface="+mn-cs"/>
              </a:defRPr>
            </a:lvl1pPr>
            <a:lvl2pPr marL="519092" indent="0">
              <a:buFontTx/>
              <a:buNone/>
              <a:defRPr lang="en-US" sz="2100" kern="1200" dirty="0" smtClean="0">
                <a:solidFill>
                  <a:schemeClr val="bg1"/>
                </a:solidFill>
                <a:latin typeface="Arial" panose="020B0604020202020204" pitchFamily="34" charset="0"/>
                <a:ea typeface="ＭＳ Ｐゴシック" pitchFamily="8" charset="-128"/>
                <a:cs typeface="+mn-cs"/>
              </a:defRPr>
            </a:lvl2pPr>
            <a:lvl3pPr marL="1035801" indent="0">
              <a:buFontTx/>
              <a:buNone/>
              <a:defRPr lang="en-US" sz="2100" kern="1200" dirty="0" smtClean="0">
                <a:solidFill>
                  <a:schemeClr val="bg1"/>
                </a:solidFill>
                <a:latin typeface="Arial" panose="020B0604020202020204" pitchFamily="34" charset="0"/>
                <a:ea typeface="ＭＳ Ｐゴシック" pitchFamily="8" charset="-128"/>
                <a:cs typeface="+mn-cs"/>
              </a:defRPr>
            </a:lvl3pPr>
            <a:lvl4pPr marL="1545371" indent="0">
              <a:buFontTx/>
              <a:buNone/>
              <a:defRPr lang="en-US" sz="2100" kern="1200" dirty="0" smtClean="0">
                <a:solidFill>
                  <a:schemeClr val="bg1"/>
                </a:solidFill>
                <a:latin typeface="Arial" panose="020B0604020202020204" pitchFamily="34" charset="0"/>
                <a:ea typeface="ＭＳ Ｐゴシック" pitchFamily="8" charset="-128"/>
                <a:cs typeface="+mn-cs"/>
              </a:defRPr>
            </a:lvl4pPr>
            <a:lvl5pPr marL="2057318" indent="0">
              <a:buFontTx/>
              <a:buNone/>
              <a:defRPr lang="en-US" sz="2100" kern="1200" dirty="0" smtClean="0">
                <a:solidFill>
                  <a:schemeClr val="bg1"/>
                </a:solidFill>
                <a:latin typeface="Arial" panose="020B0604020202020204" pitchFamily="34" charset="0"/>
                <a:ea typeface="ＭＳ Ｐゴシック" pitchFamily="8" charset="-128"/>
                <a:cs typeface="+mn-cs"/>
              </a:defRPr>
            </a:lvl5pPr>
          </a:lstStyle>
          <a:p>
            <a:pPr lvl="0"/>
            <a:r>
              <a:rPr lang="en-US"/>
              <a:t>Click to edit Master text styles</a:t>
            </a:r>
          </a:p>
        </p:txBody>
      </p:sp>
    </p:spTree>
    <p:extLst>
      <p:ext uri="{BB962C8B-B14F-4D97-AF65-F5344CB8AC3E}">
        <p14:creationId xmlns:p14="http://schemas.microsoft.com/office/powerpoint/2010/main" val="3672904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Side Bar Gray One Column-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5CF12BFD-D918-5043-B1B6-D929E2FF0C53}"/>
              </a:ext>
            </a:extLst>
          </p:cNvPr>
          <p:cNvSpPr>
            <a:spLocks noGrp="1"/>
          </p:cNvSpPr>
          <p:nvPr>
            <p:ph type="body" sz="quarter" idx="12"/>
          </p:nvPr>
        </p:nvSpPr>
        <p:spPr>
          <a:xfrm>
            <a:off x="5143500" y="2057400"/>
            <a:ext cx="12339282" cy="6515100"/>
          </a:xfrm>
          <a:prstGeom prst="rect">
            <a:avLst/>
          </a:prstGeom>
        </p:spPr>
        <p:txBody>
          <a:bodyPr/>
          <a:lstStyle>
            <a:lvl1pPr>
              <a:defRPr sz="3600" b="0" i="0">
                <a:latin typeface="Arial" panose="020B0604020202020204" pitchFamily="34" charset="0"/>
                <a:ea typeface="Tahoma" charset="0"/>
                <a:cs typeface="Arial" panose="020B0604020202020204" pitchFamily="34" charset="0"/>
              </a:defRPr>
            </a:lvl1pPr>
            <a:lvl2pPr>
              <a:defRPr sz="3600" b="0" i="0">
                <a:latin typeface="Arial" panose="020B0604020202020204" pitchFamily="34" charset="0"/>
                <a:ea typeface="Tahoma" charset="0"/>
                <a:cs typeface="Arial" panose="020B0604020202020204" pitchFamily="34" charset="0"/>
              </a:defRPr>
            </a:lvl2pPr>
            <a:lvl3pPr>
              <a:defRPr sz="3600" b="0" i="0">
                <a:latin typeface="Arial" panose="020B0604020202020204" pitchFamily="34" charset="0"/>
                <a:ea typeface="Tahoma" charset="0"/>
                <a:cs typeface="Arial" panose="020B0604020202020204" pitchFamily="34" charset="0"/>
              </a:defRPr>
            </a:lvl3pPr>
            <a:lvl4pPr>
              <a:defRPr sz="3600" b="0" i="0">
                <a:latin typeface="Arial" panose="020B0604020202020204" pitchFamily="34" charset="0"/>
                <a:ea typeface="Tahoma" charset="0"/>
                <a:cs typeface="Arial" panose="020B0604020202020204" pitchFamily="34" charset="0"/>
              </a:defRPr>
            </a:lvl4pPr>
            <a:lvl5pPr>
              <a:defRPr sz="3600" b="0" i="0">
                <a:latin typeface="Arial" panose="020B0604020202020204" pitchFamily="34" charset="0"/>
                <a:ea typeface="Tahoma"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4F3F6DB7-CCBA-1148-BAD6-D8B4B9A8411D}"/>
              </a:ext>
            </a:extLst>
          </p:cNvPr>
          <p:cNvSpPr>
            <a:spLocks noGrp="1"/>
          </p:cNvSpPr>
          <p:nvPr>
            <p:ph type="title" hasCustomPrompt="1"/>
          </p:nvPr>
        </p:nvSpPr>
        <p:spPr>
          <a:xfrm>
            <a:off x="685800" y="590550"/>
            <a:ext cx="15544800" cy="1466850"/>
          </a:xfrm>
        </p:spPr>
        <p:txBody>
          <a:bodyPr/>
          <a:lstStyle/>
          <a:p>
            <a:r>
              <a:rPr lang="en-US"/>
              <a:t>Click to Edit Master Title Style</a:t>
            </a:r>
          </a:p>
        </p:txBody>
      </p:sp>
      <p:sp>
        <p:nvSpPr>
          <p:cNvPr id="4" name="Text Placeholder 7">
            <a:extLst>
              <a:ext uri="{FF2B5EF4-FFF2-40B4-BE49-F238E27FC236}">
                <a16:creationId xmlns:a16="http://schemas.microsoft.com/office/drawing/2014/main" id="{052CC11D-CA61-5D4B-BBD1-DAD718F7FC91}"/>
              </a:ext>
            </a:extLst>
          </p:cNvPr>
          <p:cNvSpPr txBox="1">
            <a:spLocks/>
          </p:cNvSpPr>
          <p:nvPr userDrawn="1"/>
        </p:nvSpPr>
        <p:spPr>
          <a:xfrm>
            <a:off x="685800" y="2057400"/>
            <a:ext cx="4073652" cy="6515100"/>
          </a:xfrm>
          <a:prstGeom prst="rect">
            <a:avLst/>
          </a:prstGeom>
          <a:solidFill>
            <a:srgbClr val="7C2855"/>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r>
              <a:rPr lang="en-US" sz="2100">
                <a:latin typeface="Arial" pitchFamily="34" charset="0"/>
              </a:rPr>
              <a:t> </a:t>
            </a:r>
          </a:p>
        </p:txBody>
      </p:sp>
      <p:sp>
        <p:nvSpPr>
          <p:cNvPr id="3" name="Text Placeholder 2">
            <a:extLst>
              <a:ext uri="{FF2B5EF4-FFF2-40B4-BE49-F238E27FC236}">
                <a16:creationId xmlns:a16="http://schemas.microsoft.com/office/drawing/2014/main" id="{4989DCF1-5599-B246-A86D-243393199C5B}"/>
              </a:ext>
            </a:extLst>
          </p:cNvPr>
          <p:cNvSpPr>
            <a:spLocks noGrp="1"/>
          </p:cNvSpPr>
          <p:nvPr>
            <p:ph type="body" sz="quarter" idx="13"/>
          </p:nvPr>
        </p:nvSpPr>
        <p:spPr>
          <a:xfrm>
            <a:off x="685801" y="2057400"/>
            <a:ext cx="4074320" cy="6515100"/>
          </a:xfrm>
          <a:prstGeom prst="rect">
            <a:avLst/>
          </a:prstGeom>
        </p:spPr>
        <p:txBody>
          <a:bodyPr lIns="137160" tIns="137160" rIns="137160" bIns="137160"/>
          <a:lstStyle>
            <a:lvl1pPr marL="0" indent="0">
              <a:buFontTx/>
              <a:buNone/>
              <a:defRPr lang="en-US" sz="2100" kern="1200" dirty="0" smtClean="0">
                <a:solidFill>
                  <a:schemeClr val="bg1"/>
                </a:solidFill>
                <a:latin typeface="Arial" panose="020B0604020202020204" pitchFamily="34" charset="0"/>
                <a:ea typeface="ＭＳ Ｐゴシック" pitchFamily="8" charset="-128"/>
                <a:cs typeface="+mn-cs"/>
              </a:defRPr>
            </a:lvl1pPr>
            <a:lvl2pPr marL="519092" indent="0">
              <a:buFontTx/>
              <a:buNone/>
              <a:defRPr lang="en-US" sz="2100" kern="1200" dirty="0" smtClean="0">
                <a:solidFill>
                  <a:schemeClr val="bg1"/>
                </a:solidFill>
                <a:latin typeface="Arial" panose="020B0604020202020204" pitchFamily="34" charset="0"/>
                <a:ea typeface="ＭＳ Ｐゴシック" pitchFamily="8" charset="-128"/>
                <a:cs typeface="+mn-cs"/>
              </a:defRPr>
            </a:lvl2pPr>
            <a:lvl3pPr marL="1035801" indent="0">
              <a:buFontTx/>
              <a:buNone/>
              <a:defRPr lang="en-US" sz="2100" kern="1200" dirty="0" smtClean="0">
                <a:solidFill>
                  <a:schemeClr val="bg1"/>
                </a:solidFill>
                <a:latin typeface="Arial" panose="020B0604020202020204" pitchFamily="34" charset="0"/>
                <a:ea typeface="ＭＳ Ｐゴシック" pitchFamily="8" charset="-128"/>
                <a:cs typeface="+mn-cs"/>
              </a:defRPr>
            </a:lvl3pPr>
            <a:lvl4pPr marL="1545371" indent="0">
              <a:buFontTx/>
              <a:buNone/>
              <a:defRPr lang="en-US" sz="2100" kern="1200" dirty="0" smtClean="0">
                <a:solidFill>
                  <a:schemeClr val="bg1"/>
                </a:solidFill>
                <a:latin typeface="Arial" panose="020B0604020202020204" pitchFamily="34" charset="0"/>
                <a:ea typeface="ＭＳ Ｐゴシック" pitchFamily="8" charset="-128"/>
                <a:cs typeface="+mn-cs"/>
              </a:defRPr>
            </a:lvl4pPr>
            <a:lvl5pPr marL="2057318" indent="0">
              <a:buFontTx/>
              <a:buNone/>
              <a:defRPr lang="en-US" sz="2100" kern="1200" dirty="0" smtClean="0">
                <a:solidFill>
                  <a:schemeClr val="bg1"/>
                </a:solidFill>
                <a:latin typeface="Arial" panose="020B0604020202020204" pitchFamily="34" charset="0"/>
                <a:ea typeface="ＭＳ Ｐゴシック" pitchFamily="8" charset="-128"/>
                <a:cs typeface="+mn-cs"/>
              </a:defRPr>
            </a:lvl5pPr>
          </a:lstStyle>
          <a:p>
            <a:pPr lvl="0"/>
            <a:r>
              <a:rPr lang="en-US"/>
              <a:t>Click to edit Master text style</a:t>
            </a:r>
          </a:p>
        </p:txBody>
      </p:sp>
    </p:spTree>
    <p:extLst>
      <p:ext uri="{BB962C8B-B14F-4D97-AF65-F5344CB8AC3E}">
        <p14:creationId xmlns:p14="http://schemas.microsoft.com/office/powerpoint/2010/main" val="4259893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userDrawn="1">
  <p:cSld name="Table-Helix">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44D74279-F7D2-6041-9810-B07B24B35413}"/>
              </a:ext>
            </a:extLst>
          </p:cNvPr>
          <p:cNvCxnSpPr>
            <a:cxnSpLocks/>
          </p:cNvCxnSpPr>
          <p:nvPr userDrawn="1"/>
        </p:nvCxnSpPr>
        <p:spPr>
          <a:xfrm>
            <a:off x="11315700" y="2854931"/>
            <a:ext cx="0" cy="4937760"/>
          </a:xfrm>
          <a:prstGeom prst="line">
            <a:avLst/>
          </a:prstGeom>
          <a:ln w="9525">
            <a:solidFill>
              <a:schemeClr val="tx2">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9" name="Text Placeholder 6">
            <a:extLst>
              <a:ext uri="{FF2B5EF4-FFF2-40B4-BE49-F238E27FC236}">
                <a16:creationId xmlns:a16="http://schemas.microsoft.com/office/drawing/2014/main" id="{E9015BBC-F91A-F649-B7A9-A863FCEC1BD1}"/>
              </a:ext>
            </a:extLst>
          </p:cNvPr>
          <p:cNvSpPr>
            <a:spLocks noGrp="1"/>
          </p:cNvSpPr>
          <p:nvPr>
            <p:ph type="body" sz="quarter" idx="14"/>
          </p:nvPr>
        </p:nvSpPr>
        <p:spPr>
          <a:xfrm>
            <a:off x="11654027" y="2854932"/>
            <a:ext cx="5823798" cy="1043940"/>
          </a:xfrm>
          <a:prstGeom prst="rect">
            <a:avLst/>
          </a:prstGeom>
        </p:spPr>
        <p:txBody>
          <a:bodyPr anchor="ctr" anchorCtr="0"/>
          <a:lstStyle>
            <a:lvl1pPr marL="0" indent="0">
              <a:buNone/>
              <a:defRPr sz="2400" b="1" i="0">
                <a:solidFill>
                  <a:schemeClr val="tx2">
                    <a:lumMod val="50000"/>
                    <a:lumOff val="50000"/>
                  </a:schemeClr>
                </a:solidFill>
                <a:latin typeface="Arial" panose="020B0604020202020204" pitchFamily="34" charset="0"/>
                <a:cs typeface="Arial" panose="020B0604020202020204" pitchFamily="34" charset="0"/>
              </a:defRPr>
            </a:lvl1pPr>
            <a:lvl2pPr marL="252402" indent="-240498">
              <a:buFont typeface="Arial" pitchFamily="34" charset="0"/>
              <a:buChar char="•"/>
              <a:defRPr sz="2100" b="0" i="0">
                <a:latin typeface="Arial" panose="020B0604020202020204" pitchFamily="34" charset="0"/>
                <a:cs typeface="Arial" panose="020B0604020202020204" pitchFamily="34" charset="0"/>
              </a:defRPr>
            </a:lvl2pPr>
            <a:lvl3pPr marL="1035801" indent="0">
              <a:buNone/>
              <a:defRPr sz="2100"/>
            </a:lvl3pPr>
            <a:lvl4pPr marL="1545371" indent="0">
              <a:buNone/>
              <a:defRPr sz="2100"/>
            </a:lvl4pPr>
            <a:lvl5pPr marL="2057318" indent="0">
              <a:buNone/>
              <a:defRPr sz="2100"/>
            </a:lvl5pPr>
          </a:lstStyle>
          <a:p>
            <a:pPr lvl="0"/>
            <a:r>
              <a:rPr lang="en-US"/>
              <a:t>Click to edit Master text styles</a:t>
            </a:r>
          </a:p>
        </p:txBody>
      </p:sp>
      <p:sp>
        <p:nvSpPr>
          <p:cNvPr id="10" name="Text Placeholder 3">
            <a:extLst>
              <a:ext uri="{FF2B5EF4-FFF2-40B4-BE49-F238E27FC236}">
                <a16:creationId xmlns:a16="http://schemas.microsoft.com/office/drawing/2014/main" id="{F408CD60-2CB1-F34A-A175-2B635B941084}"/>
              </a:ext>
            </a:extLst>
          </p:cNvPr>
          <p:cNvSpPr>
            <a:spLocks noGrp="1"/>
          </p:cNvSpPr>
          <p:nvPr>
            <p:ph type="body" sz="quarter" idx="15" hasCustomPrompt="1"/>
          </p:nvPr>
        </p:nvSpPr>
        <p:spPr>
          <a:xfrm>
            <a:off x="685802" y="8229600"/>
            <a:ext cx="16791990" cy="571500"/>
          </a:xfrm>
          <a:prstGeom prst="rect">
            <a:avLst/>
          </a:prstGeom>
        </p:spPr>
        <p:txBody>
          <a:bodyPr/>
          <a:lstStyle>
            <a:lvl1pPr marL="0" indent="0">
              <a:buFontTx/>
              <a:buNone/>
              <a:defRPr sz="1500" b="0" i="0">
                <a:latin typeface="Arial" panose="020B0604020202020204" pitchFamily="34" charset="0"/>
                <a:cs typeface="Arial" panose="020B0604020202020204" pitchFamily="34" charset="0"/>
              </a:defRPr>
            </a:lvl1pPr>
            <a:lvl2pPr marL="519092" indent="0">
              <a:buFontTx/>
              <a:buNone/>
              <a:defRPr sz="1800"/>
            </a:lvl2pPr>
            <a:lvl3pPr marL="1035801" indent="0">
              <a:buFontTx/>
              <a:buNone/>
              <a:defRPr sz="1800"/>
            </a:lvl3pPr>
            <a:lvl4pPr marL="1545371" indent="0">
              <a:buFontTx/>
              <a:buNone/>
              <a:defRPr sz="1800"/>
            </a:lvl4pPr>
            <a:lvl5pPr marL="2057318" indent="0">
              <a:buFontTx/>
              <a:buNone/>
              <a:defRPr sz="1800"/>
            </a:lvl5pPr>
          </a:lstStyle>
          <a:p>
            <a:pPr lvl="0"/>
            <a:r>
              <a:rPr lang="en-US"/>
              <a:t>Click to edit footnote</a:t>
            </a:r>
          </a:p>
        </p:txBody>
      </p:sp>
      <p:sp>
        <p:nvSpPr>
          <p:cNvPr id="12" name="Title 1">
            <a:extLst>
              <a:ext uri="{FF2B5EF4-FFF2-40B4-BE49-F238E27FC236}">
                <a16:creationId xmlns:a16="http://schemas.microsoft.com/office/drawing/2014/main" id="{C6C23014-7349-B341-95B7-9B3D1DD486D1}"/>
              </a:ext>
            </a:extLst>
          </p:cNvPr>
          <p:cNvSpPr>
            <a:spLocks noGrp="1"/>
          </p:cNvSpPr>
          <p:nvPr>
            <p:ph type="title" hasCustomPrompt="1"/>
          </p:nvPr>
        </p:nvSpPr>
        <p:spPr>
          <a:xfrm>
            <a:off x="685802" y="595122"/>
            <a:ext cx="15553941" cy="1481328"/>
          </a:xfrm>
        </p:spPr>
        <p:txBody>
          <a:bodyPr/>
          <a:lstStyle/>
          <a:p>
            <a:r>
              <a:rPr lang="en-US"/>
              <a:t>Click to Edit Master Title Style</a:t>
            </a:r>
          </a:p>
        </p:txBody>
      </p:sp>
      <p:sp>
        <p:nvSpPr>
          <p:cNvPr id="5" name="Text Placeholder 4">
            <a:extLst>
              <a:ext uri="{FF2B5EF4-FFF2-40B4-BE49-F238E27FC236}">
                <a16:creationId xmlns:a16="http://schemas.microsoft.com/office/drawing/2014/main" id="{98C9524F-54AA-4847-BA6E-27A038A2922D}"/>
              </a:ext>
            </a:extLst>
          </p:cNvPr>
          <p:cNvSpPr>
            <a:spLocks noGrp="1"/>
          </p:cNvSpPr>
          <p:nvPr>
            <p:ph type="body" sz="quarter" idx="18"/>
          </p:nvPr>
        </p:nvSpPr>
        <p:spPr>
          <a:xfrm>
            <a:off x="11653838" y="3995362"/>
            <a:ext cx="5824538" cy="3740417"/>
          </a:xfrm>
          <a:prstGeom prst="rect">
            <a:avLst/>
          </a:prstGeom>
        </p:spPr>
        <p:txBody>
          <a:bodyPr/>
          <a:lstStyle>
            <a:lvl1pPr marL="347649" indent="-347649">
              <a:defRPr lang="en-US" sz="1800">
                <a:solidFill>
                  <a:schemeClr val="tx1"/>
                </a:solidFill>
                <a:latin typeface="Arial" panose="020B0604020202020204" pitchFamily="34" charset="0"/>
                <a:ea typeface="Tahoma" charset="0"/>
                <a:cs typeface="Arial" panose="020B0604020202020204" pitchFamily="34" charset="0"/>
              </a:defRPr>
            </a:lvl1pPr>
            <a:lvl2pPr marL="347649" indent="-347649">
              <a:defRPr/>
            </a:lvl2pPr>
            <a:lvl3pPr marL="347649" indent="-347649">
              <a:defRPr/>
            </a:lvl3pPr>
            <a:lvl4pPr marL="347649" indent="-347649">
              <a:defRPr/>
            </a:lvl4pPr>
            <a:lvl5pPr marL="347649" indent="-347649">
              <a:defRPr/>
            </a:lvl5pPr>
          </a:lstStyle>
          <a:p>
            <a:pPr marL="347649" lvl="0" indent="-347649" algn="l" rtl="0" eaLnBrk="1" fontAlgn="base" hangingPunct="1">
              <a:lnSpc>
                <a:spcPct val="110000"/>
              </a:lnSpc>
              <a:spcBef>
                <a:spcPct val="20000"/>
              </a:spcBef>
              <a:spcAft>
                <a:spcPts val="300"/>
              </a:spcAft>
              <a:buFont typeface="Times" pitchFamily="-48" charset="0"/>
              <a:buChar char="•"/>
            </a:pPr>
            <a:r>
              <a:rPr lang="en-US"/>
              <a:t>Click to edit Master text styles</a:t>
            </a:r>
          </a:p>
          <a:p>
            <a:pPr marL="347649" lvl="0" indent="-347649" algn="l" rtl="0" eaLnBrk="1" fontAlgn="base" hangingPunct="1">
              <a:lnSpc>
                <a:spcPct val="110000"/>
              </a:lnSpc>
              <a:spcBef>
                <a:spcPct val="20000"/>
              </a:spcBef>
              <a:spcAft>
                <a:spcPts val="300"/>
              </a:spcAft>
              <a:buFont typeface="Times" pitchFamily="-48" charset="0"/>
              <a:buChar char="•"/>
            </a:pPr>
            <a:r>
              <a:rPr lang="en-US"/>
              <a:t>Second level</a:t>
            </a:r>
          </a:p>
          <a:p>
            <a:pPr marL="347649" lvl="0" indent="-347649" algn="l" rtl="0" eaLnBrk="1" fontAlgn="base" hangingPunct="1">
              <a:lnSpc>
                <a:spcPct val="110000"/>
              </a:lnSpc>
              <a:spcBef>
                <a:spcPct val="20000"/>
              </a:spcBef>
              <a:spcAft>
                <a:spcPts val="300"/>
              </a:spcAft>
              <a:buFont typeface="Times" pitchFamily="-48" charset="0"/>
              <a:buChar char="•"/>
            </a:pPr>
            <a:r>
              <a:rPr lang="en-US"/>
              <a:t>Third level</a:t>
            </a:r>
          </a:p>
          <a:p>
            <a:pPr marL="347649" lvl="0" indent="-347649" algn="l" rtl="0" eaLnBrk="1" fontAlgn="base" hangingPunct="1">
              <a:lnSpc>
                <a:spcPct val="110000"/>
              </a:lnSpc>
              <a:spcBef>
                <a:spcPct val="20000"/>
              </a:spcBef>
              <a:spcAft>
                <a:spcPts val="300"/>
              </a:spcAft>
              <a:buFont typeface="Times" pitchFamily="-48" charset="0"/>
              <a:buChar char="•"/>
            </a:pPr>
            <a:r>
              <a:rPr lang="en-US"/>
              <a:t>Fourth level</a:t>
            </a:r>
          </a:p>
          <a:p>
            <a:pPr marL="347649" lvl="0" indent="-347649" algn="l" rtl="0" eaLnBrk="1" fontAlgn="base" hangingPunct="1">
              <a:lnSpc>
                <a:spcPct val="110000"/>
              </a:lnSpc>
              <a:spcBef>
                <a:spcPct val="20000"/>
              </a:spcBef>
              <a:spcAft>
                <a:spcPts val="300"/>
              </a:spcAft>
              <a:buFont typeface="Times" pitchFamily="-48" charset="0"/>
              <a:buChar char="•"/>
            </a:pPr>
            <a:r>
              <a:rPr lang="en-US"/>
              <a:t>Fifth level</a:t>
            </a:r>
          </a:p>
        </p:txBody>
      </p:sp>
      <p:sp>
        <p:nvSpPr>
          <p:cNvPr id="3" name="Table Placeholder 2">
            <a:extLst>
              <a:ext uri="{FF2B5EF4-FFF2-40B4-BE49-F238E27FC236}">
                <a16:creationId xmlns:a16="http://schemas.microsoft.com/office/drawing/2014/main" id="{1E72071C-A8D0-B842-8BEA-DFBDE3EEB7A8}"/>
              </a:ext>
            </a:extLst>
          </p:cNvPr>
          <p:cNvSpPr>
            <a:spLocks noGrp="1"/>
          </p:cNvSpPr>
          <p:nvPr>
            <p:ph type="tbl" sz="quarter" idx="19"/>
          </p:nvPr>
        </p:nvSpPr>
        <p:spPr>
          <a:xfrm>
            <a:off x="685802" y="2876819"/>
            <a:ext cx="10287000" cy="4915872"/>
          </a:xfrm>
          <a:prstGeom prst="rect">
            <a:avLst/>
          </a:prstGeom>
        </p:spPr>
        <p:txBody>
          <a:bodyPr/>
          <a:lstStyle>
            <a:lvl1pPr marL="0" indent="0">
              <a:buFontTx/>
              <a:buNone/>
              <a:defRPr sz="2700" b="1">
                <a:solidFill>
                  <a:srgbClr val="333F48"/>
                </a:solidFill>
                <a:latin typeface="+mn-lt"/>
              </a:defRPr>
            </a:lvl1pPr>
          </a:lstStyle>
          <a:p>
            <a:endParaRPr lang="en-US"/>
          </a:p>
        </p:txBody>
      </p:sp>
    </p:spTree>
    <p:extLst>
      <p:ext uri="{BB962C8B-B14F-4D97-AF65-F5344CB8AC3E}">
        <p14:creationId xmlns:p14="http://schemas.microsoft.com/office/powerpoint/2010/main" val="1519785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8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26" Type="http://schemas.openxmlformats.org/officeDocument/2006/relationships/slideLayout" Target="../slideLayouts/slideLayout42.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slideLayout" Target="../slideLayouts/slideLayout41.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slideLayout" Target="../slideLayouts/slideLayout40.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slideLayout" Target="../slideLayouts/slideLayout39.xml"/><Relationship Id="rId28" Type="http://schemas.openxmlformats.org/officeDocument/2006/relationships/image" Target="../media/image7.png"/><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slideLayout" Target="../slideLayouts/slideLayout60.xml"/><Relationship Id="rId26" Type="http://schemas.openxmlformats.org/officeDocument/2006/relationships/slideLayout" Target="../slideLayouts/slideLayout68.xml"/><Relationship Id="rId3" Type="http://schemas.openxmlformats.org/officeDocument/2006/relationships/slideLayout" Target="../slideLayouts/slideLayout45.xml"/><Relationship Id="rId21" Type="http://schemas.openxmlformats.org/officeDocument/2006/relationships/slideLayout" Target="../slideLayouts/slideLayout63.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5" Type="http://schemas.openxmlformats.org/officeDocument/2006/relationships/slideLayout" Target="../slideLayouts/slideLayout67.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20" Type="http://schemas.openxmlformats.org/officeDocument/2006/relationships/slideLayout" Target="../slideLayouts/slideLayout62.xml"/><Relationship Id="rId29" Type="http://schemas.openxmlformats.org/officeDocument/2006/relationships/slideLayout" Target="../slideLayouts/slideLayout71.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24" Type="http://schemas.openxmlformats.org/officeDocument/2006/relationships/slideLayout" Target="../slideLayouts/slideLayout66.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23" Type="http://schemas.openxmlformats.org/officeDocument/2006/relationships/slideLayout" Target="../slideLayouts/slideLayout65.xml"/><Relationship Id="rId28" Type="http://schemas.openxmlformats.org/officeDocument/2006/relationships/slideLayout" Target="../slideLayouts/slideLayout70.xml"/><Relationship Id="rId10" Type="http://schemas.openxmlformats.org/officeDocument/2006/relationships/slideLayout" Target="../slideLayouts/slideLayout52.xml"/><Relationship Id="rId19" Type="http://schemas.openxmlformats.org/officeDocument/2006/relationships/slideLayout" Target="../slideLayouts/slideLayout61.xml"/><Relationship Id="rId31" Type="http://schemas.openxmlformats.org/officeDocument/2006/relationships/image" Target="../media/image7.png"/><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 Id="rId22" Type="http://schemas.openxmlformats.org/officeDocument/2006/relationships/slideLayout" Target="../slideLayouts/slideLayout64.xml"/><Relationship Id="rId27" Type="http://schemas.openxmlformats.org/officeDocument/2006/relationships/slideLayout" Target="../slideLayouts/slideLayout69.xml"/><Relationship Id="rId30"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image" Target="../media/image25.png"/><Relationship Id="rId5" Type="http://schemas.openxmlformats.org/officeDocument/2006/relationships/slideLayout" Target="../slideLayouts/slideLayout76.xml"/><Relationship Id="rId10" Type="http://schemas.openxmlformats.org/officeDocument/2006/relationships/theme" Target="../theme/theme4.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18" Type="http://schemas.openxmlformats.org/officeDocument/2006/relationships/slideLayout" Target="../slideLayouts/slideLayout98.xml"/><Relationship Id="rId3" Type="http://schemas.openxmlformats.org/officeDocument/2006/relationships/slideLayout" Target="../slideLayouts/slideLayout83.xml"/><Relationship Id="rId21" Type="http://schemas.openxmlformats.org/officeDocument/2006/relationships/slideLayout" Target="../slideLayouts/slideLayout101.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17" Type="http://schemas.openxmlformats.org/officeDocument/2006/relationships/slideLayout" Target="../slideLayouts/slideLayout97.xml"/><Relationship Id="rId2" Type="http://schemas.openxmlformats.org/officeDocument/2006/relationships/slideLayout" Target="../slideLayouts/slideLayout82.xml"/><Relationship Id="rId16" Type="http://schemas.openxmlformats.org/officeDocument/2006/relationships/slideLayout" Target="../slideLayouts/slideLayout96.xml"/><Relationship Id="rId20" Type="http://schemas.openxmlformats.org/officeDocument/2006/relationships/slideLayout" Target="../slideLayouts/slideLayout100.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24" Type="http://schemas.openxmlformats.org/officeDocument/2006/relationships/image" Target="../media/image26.png"/><Relationship Id="rId5" Type="http://schemas.openxmlformats.org/officeDocument/2006/relationships/slideLayout" Target="../slideLayouts/slideLayout85.xml"/><Relationship Id="rId15" Type="http://schemas.openxmlformats.org/officeDocument/2006/relationships/slideLayout" Target="../slideLayouts/slideLayout95.xml"/><Relationship Id="rId23" Type="http://schemas.openxmlformats.org/officeDocument/2006/relationships/theme" Target="../theme/theme5.xml"/><Relationship Id="rId10" Type="http://schemas.openxmlformats.org/officeDocument/2006/relationships/slideLayout" Target="../slideLayouts/slideLayout90.xml"/><Relationship Id="rId19" Type="http://schemas.openxmlformats.org/officeDocument/2006/relationships/slideLayout" Target="../slideLayouts/slideLayout99.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 Id="rId22" Type="http://schemas.openxmlformats.org/officeDocument/2006/relationships/slideLayout" Target="../slideLayouts/slideLayout10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slideLayout" Target="../slideLayouts/slideLayout115.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17" Type="http://schemas.openxmlformats.org/officeDocument/2006/relationships/image" Target="../media/image29.png"/><Relationship Id="rId2" Type="http://schemas.openxmlformats.org/officeDocument/2006/relationships/slideLayout" Target="../slideLayouts/slideLayout104.xml"/><Relationship Id="rId16" Type="http://schemas.openxmlformats.org/officeDocument/2006/relationships/theme" Target="../theme/theme6.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5" Type="http://schemas.openxmlformats.org/officeDocument/2006/relationships/slideLayout" Target="../slideLayouts/slideLayout11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slideLayout" Target="../slideLayouts/slideLayout11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5.xml"/><Relationship Id="rId13" Type="http://schemas.openxmlformats.org/officeDocument/2006/relationships/slideLayout" Target="../slideLayouts/slideLayout130.xml"/><Relationship Id="rId18" Type="http://schemas.openxmlformats.org/officeDocument/2006/relationships/slideLayout" Target="../slideLayouts/slideLayout135.xml"/><Relationship Id="rId3" Type="http://schemas.openxmlformats.org/officeDocument/2006/relationships/slideLayout" Target="../slideLayouts/slideLayout120.xml"/><Relationship Id="rId21" Type="http://schemas.openxmlformats.org/officeDocument/2006/relationships/slideLayout" Target="../slideLayouts/slideLayout138.xml"/><Relationship Id="rId7" Type="http://schemas.openxmlformats.org/officeDocument/2006/relationships/slideLayout" Target="../slideLayouts/slideLayout124.xml"/><Relationship Id="rId12" Type="http://schemas.openxmlformats.org/officeDocument/2006/relationships/slideLayout" Target="../slideLayouts/slideLayout129.xml"/><Relationship Id="rId17" Type="http://schemas.openxmlformats.org/officeDocument/2006/relationships/slideLayout" Target="../slideLayouts/slideLayout134.xml"/><Relationship Id="rId2" Type="http://schemas.openxmlformats.org/officeDocument/2006/relationships/slideLayout" Target="../slideLayouts/slideLayout119.xml"/><Relationship Id="rId16" Type="http://schemas.openxmlformats.org/officeDocument/2006/relationships/slideLayout" Target="../slideLayouts/slideLayout133.xml"/><Relationship Id="rId20" Type="http://schemas.openxmlformats.org/officeDocument/2006/relationships/slideLayout" Target="../slideLayouts/slideLayout137.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5" Type="http://schemas.openxmlformats.org/officeDocument/2006/relationships/slideLayout" Target="../slideLayouts/slideLayout132.xml"/><Relationship Id="rId23" Type="http://schemas.openxmlformats.org/officeDocument/2006/relationships/image" Target="../media/image30.png"/><Relationship Id="rId10" Type="http://schemas.openxmlformats.org/officeDocument/2006/relationships/slideLayout" Target="../slideLayouts/slideLayout127.xml"/><Relationship Id="rId19" Type="http://schemas.openxmlformats.org/officeDocument/2006/relationships/slideLayout" Target="../slideLayouts/slideLayout136.xml"/><Relationship Id="rId4" Type="http://schemas.openxmlformats.org/officeDocument/2006/relationships/slideLayout" Target="../slideLayouts/slideLayout121.xml"/><Relationship Id="rId9" Type="http://schemas.openxmlformats.org/officeDocument/2006/relationships/slideLayout" Target="../slideLayouts/slideLayout126.xml"/><Relationship Id="rId14" Type="http://schemas.openxmlformats.org/officeDocument/2006/relationships/slideLayout" Target="../slideLayouts/slideLayout131.xml"/><Relationship Id="rId22"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9/14/26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99" r:id="rId12"/>
    <p:sldLayoutId id="2147483730" r:id="rId13"/>
    <p:sldLayoutId id="2147483731" r:id="rId14"/>
    <p:sldLayoutId id="2147483732" r:id="rId15"/>
    <p:sldLayoutId id="2147483733"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9562882"/>
            <a:ext cx="18288000" cy="75393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sp>
        <p:nvSpPr>
          <p:cNvPr id="17" name="TextBox 16"/>
          <p:cNvSpPr txBox="1"/>
          <p:nvPr userDrawn="1"/>
        </p:nvSpPr>
        <p:spPr>
          <a:xfrm>
            <a:off x="305622" y="9581932"/>
            <a:ext cx="14211300" cy="553998"/>
          </a:xfrm>
          <a:prstGeom prst="rect">
            <a:avLst/>
          </a:prstGeom>
          <a:noFill/>
        </p:spPr>
        <p:txBody>
          <a:bodyPr wrap="square" rtlCol="0">
            <a:spAutoFit/>
          </a:bodyPr>
          <a:lstStyle/>
          <a:p>
            <a:r>
              <a:rPr lang="en-US" sz="3000" b="0" i="0" spc="450" dirty="0">
                <a:solidFill>
                  <a:srgbClr val="203232"/>
                </a:solidFill>
                <a:latin typeface="Roboto" panose="02000000000000000000" pitchFamily="2" charset="0"/>
                <a:ea typeface="Roboto" panose="02000000000000000000" pitchFamily="2" charset="0"/>
                <a:cs typeface="Gill Sans" charset="0"/>
              </a:rPr>
              <a:t>California Maternal Quality Care Collaborative</a:t>
            </a:r>
          </a:p>
        </p:txBody>
      </p:sp>
      <p:pic>
        <p:nvPicPr>
          <p:cNvPr id="5" name="Picture 4">
            <a:extLst>
              <a:ext uri="{FF2B5EF4-FFF2-40B4-BE49-F238E27FC236}">
                <a16:creationId xmlns:a16="http://schemas.microsoft.com/office/drawing/2014/main" id="{9AF5B8A2-4584-C946-830B-B44D1A6379B5}"/>
              </a:ext>
            </a:extLst>
          </p:cNvPr>
          <p:cNvPicPr>
            <a:picLocks noChangeAspect="1"/>
          </p:cNvPicPr>
          <p:nvPr userDrawn="1"/>
        </p:nvPicPr>
        <p:blipFill>
          <a:blip r:embed="rId28"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Tree>
    <p:extLst>
      <p:ext uri="{BB962C8B-B14F-4D97-AF65-F5344CB8AC3E}">
        <p14:creationId xmlns:p14="http://schemas.microsoft.com/office/powerpoint/2010/main" val="24460375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9562882"/>
            <a:ext cx="18288000" cy="75393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sp>
        <p:nvSpPr>
          <p:cNvPr id="17" name="TextBox 16"/>
          <p:cNvSpPr txBox="1"/>
          <p:nvPr userDrawn="1"/>
        </p:nvSpPr>
        <p:spPr>
          <a:xfrm>
            <a:off x="305622" y="9581932"/>
            <a:ext cx="14211300" cy="553998"/>
          </a:xfrm>
          <a:prstGeom prst="rect">
            <a:avLst/>
          </a:prstGeom>
          <a:noFill/>
        </p:spPr>
        <p:txBody>
          <a:bodyPr wrap="square" rtlCol="0">
            <a:spAutoFit/>
          </a:bodyPr>
          <a:lstStyle/>
          <a:p>
            <a:r>
              <a:rPr lang="en-US" sz="3000" b="0" i="0" spc="450" dirty="0">
                <a:solidFill>
                  <a:srgbClr val="203232"/>
                </a:solidFill>
                <a:latin typeface="Roboto" panose="02000000000000000000" pitchFamily="2" charset="0"/>
                <a:ea typeface="Roboto" panose="02000000000000000000" pitchFamily="2" charset="0"/>
                <a:cs typeface="Gill Sans" charset="0"/>
              </a:rPr>
              <a:t>California Maternal Quality Care Collaborative</a:t>
            </a:r>
          </a:p>
        </p:txBody>
      </p:sp>
      <p:pic>
        <p:nvPicPr>
          <p:cNvPr id="5" name="Picture 4">
            <a:extLst>
              <a:ext uri="{FF2B5EF4-FFF2-40B4-BE49-F238E27FC236}">
                <a16:creationId xmlns:a16="http://schemas.microsoft.com/office/drawing/2014/main" id="{9AF5B8A2-4584-C946-830B-B44D1A6379B5}"/>
              </a:ext>
            </a:extLst>
          </p:cNvPr>
          <p:cNvPicPr>
            <a:picLocks noChangeAspect="1"/>
          </p:cNvPicPr>
          <p:nvPr userDrawn="1"/>
        </p:nvPicPr>
        <p:blipFill>
          <a:blip r:embed="rId31"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Tree>
    <p:extLst>
      <p:ext uri="{BB962C8B-B14F-4D97-AF65-F5344CB8AC3E}">
        <p14:creationId xmlns:p14="http://schemas.microsoft.com/office/powerpoint/2010/main" val="2573200813"/>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 id="2147483718" r:id="rId18"/>
    <p:sldLayoutId id="2147483719" r:id="rId19"/>
    <p:sldLayoutId id="2147483720" r:id="rId20"/>
    <p:sldLayoutId id="2147483721" r:id="rId21"/>
    <p:sldLayoutId id="2147483722" r:id="rId22"/>
    <p:sldLayoutId id="2147483723" r:id="rId23"/>
    <p:sldLayoutId id="2147483724" r:id="rId24"/>
    <p:sldLayoutId id="2147483725" r:id="rId25"/>
    <p:sldLayoutId id="2147483726" r:id="rId26"/>
    <p:sldLayoutId id="2147483727" r:id="rId27"/>
    <p:sldLayoutId id="2147483728" r:id="rId28"/>
    <p:sldLayoutId id="2147483729" r:id="rId29"/>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411958"/>
            <a:ext cx="16459200" cy="17145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914400" y="2400302"/>
            <a:ext cx="16459200" cy="678894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914400" y="9534526"/>
            <a:ext cx="4267200" cy="547688"/>
          </a:xfrm>
          <a:prstGeom prst="rect">
            <a:avLst/>
          </a:prstGeom>
        </p:spPr>
        <p:txBody>
          <a:bodyPr vert="horz" lIns="91440" tIns="45720" rIns="91440" bIns="45720" rtlCol="0" anchor="ctr"/>
          <a:lstStyle>
            <a:lvl1pPr algn="l">
              <a:defRPr sz="2400">
                <a:solidFill>
                  <a:schemeClr val="tx1">
                    <a:tint val="75000"/>
                  </a:schemeClr>
                </a:solidFill>
              </a:defRPr>
            </a:lvl1pPr>
          </a:lstStyle>
          <a:p>
            <a:fld id="{346DAABA-81D7-B247-B2FE-0175E44FB8EC}" type="datetimeFigureOut">
              <a:rPr lang="en-US" smtClean="0"/>
              <a:t>9/14/26</a:t>
            </a:fld>
            <a:endParaRPr lang="en-US"/>
          </a:p>
        </p:txBody>
      </p:sp>
      <p:sp>
        <p:nvSpPr>
          <p:cNvPr id="5" name="Footer Placeholder 4"/>
          <p:cNvSpPr>
            <a:spLocks noGrp="1"/>
          </p:cNvSpPr>
          <p:nvPr>
            <p:ph type="ftr" sz="quarter" idx="3"/>
          </p:nvPr>
        </p:nvSpPr>
        <p:spPr>
          <a:xfrm>
            <a:off x="6248400" y="9534526"/>
            <a:ext cx="5791200" cy="547688"/>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3106400" y="9534526"/>
            <a:ext cx="4267200" cy="547688"/>
          </a:xfrm>
          <a:prstGeom prst="rect">
            <a:avLst/>
          </a:prstGeom>
        </p:spPr>
        <p:txBody>
          <a:bodyPr vert="horz" lIns="91440" tIns="45720" rIns="91440" bIns="45720" rtlCol="0" anchor="ctr"/>
          <a:lstStyle>
            <a:lvl1pPr algn="r">
              <a:defRPr sz="2000">
                <a:solidFill>
                  <a:schemeClr val="tx1">
                    <a:tint val="75000"/>
                  </a:schemeClr>
                </a:solidFill>
              </a:defRPr>
            </a:lvl1pPr>
          </a:lstStyle>
          <a:p>
            <a:fld id="{B7848FFE-CBC6-E445-A93B-058FF41493E4}" type="slidenum">
              <a:rPr lang="en-US" smtClean="0"/>
              <a:pPr/>
              <a:t>‹#›</a:t>
            </a:fld>
            <a:endParaRPr lang="en-US" sz="2000" dirty="0"/>
          </a:p>
        </p:txBody>
      </p:sp>
      <p:sp>
        <p:nvSpPr>
          <p:cNvPr id="9" name="Rectangle 8">
            <a:extLst>
              <a:ext uri="{FF2B5EF4-FFF2-40B4-BE49-F238E27FC236}">
                <a16:creationId xmlns:a16="http://schemas.microsoft.com/office/drawing/2014/main" id="{866AF0CD-4CC8-9715-B660-22AA7AE99377}"/>
              </a:ext>
            </a:extLst>
          </p:cNvPr>
          <p:cNvSpPr/>
          <p:nvPr userDrawn="1"/>
        </p:nvSpPr>
        <p:spPr>
          <a:xfrm>
            <a:off x="0" y="9189247"/>
            <a:ext cx="18288000" cy="1097754"/>
          </a:xfrm>
          <a:prstGeom prst="rect">
            <a:avLst/>
          </a:prstGeom>
          <a:solidFill>
            <a:srgbClr val="0A4A8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rgbClr val="0A4A8E"/>
              </a:solidFill>
            </a:endParaRPr>
          </a:p>
        </p:txBody>
      </p:sp>
      <p:pic>
        <p:nvPicPr>
          <p:cNvPr id="8" name="Picture 7"/>
          <p:cNvPicPr>
            <a:picLocks noChangeAspect="1"/>
          </p:cNvPicPr>
          <p:nvPr userDrawn="1"/>
        </p:nvPicPr>
        <p:blipFill>
          <a:blip r:embed="rId11" cstate="print">
            <a:extLst>
              <a:ext uri="{28A0092B-C50C-407E-A947-70E740481C1C}">
                <a14:useLocalDpi xmlns:a14="http://schemas.microsoft.com/office/drawing/2010/main"/>
              </a:ext>
            </a:extLst>
          </a:blip>
          <a:stretch>
            <a:fillRect/>
          </a:stretch>
        </p:blipFill>
        <p:spPr>
          <a:xfrm>
            <a:off x="914400" y="9430834"/>
            <a:ext cx="4059864" cy="661576"/>
          </a:xfrm>
          <a:prstGeom prst="rect">
            <a:avLst/>
          </a:prstGeom>
        </p:spPr>
      </p:pic>
    </p:spTree>
    <p:extLst>
      <p:ext uri="{BB962C8B-B14F-4D97-AF65-F5344CB8AC3E}">
        <p14:creationId xmlns:p14="http://schemas.microsoft.com/office/powerpoint/2010/main" val="3162966274"/>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Lst>
  <p:txStyles>
    <p:titleStyle>
      <a:lvl1pPr algn="l" defTabSz="914400" rtl="0" eaLnBrk="1" latinLnBrk="0" hangingPunct="1">
        <a:spcBef>
          <a:spcPct val="0"/>
        </a:spcBef>
        <a:buNone/>
        <a:defRPr sz="6400" b="1" kern="1200">
          <a:solidFill>
            <a:srgbClr val="0A4A8E"/>
          </a:solidFill>
          <a:latin typeface="+mj-lt"/>
          <a:ea typeface="+mj-ea"/>
          <a:cs typeface="+mj-cs"/>
        </a:defRPr>
      </a:lvl1pPr>
    </p:titleStyle>
    <p:bodyStyle>
      <a:lvl1pPr marL="457200" indent="-457200" algn="l" defTabSz="914400" rtl="0" eaLnBrk="1" latinLnBrk="0" hangingPunct="1">
        <a:spcBef>
          <a:spcPct val="20000"/>
        </a:spcBef>
        <a:buClr>
          <a:srgbClr val="0A4A8E"/>
        </a:buClr>
        <a:buFont typeface="Arial"/>
        <a:buChar char="•"/>
        <a:defRPr sz="4800" kern="1200">
          <a:solidFill>
            <a:schemeClr val="tx1"/>
          </a:solidFill>
          <a:latin typeface="+mn-lt"/>
          <a:ea typeface="+mn-ea"/>
          <a:cs typeface="+mn-cs"/>
        </a:defRPr>
      </a:lvl1pPr>
      <a:lvl2pPr marL="1485900" indent="-571500" algn="l" defTabSz="914400" rtl="0" eaLnBrk="1" latinLnBrk="0" hangingPunct="1">
        <a:spcBef>
          <a:spcPct val="20000"/>
        </a:spcBef>
        <a:buClr>
          <a:srgbClr val="0A4A8E"/>
        </a:buClr>
        <a:buFont typeface="Arial"/>
        <a:buChar char="–"/>
        <a:defRPr sz="4000" kern="1200">
          <a:solidFill>
            <a:schemeClr val="tx1"/>
          </a:solidFill>
          <a:latin typeface="+mn-lt"/>
          <a:ea typeface="+mn-ea"/>
          <a:cs typeface="+mn-cs"/>
        </a:defRPr>
      </a:lvl2pPr>
      <a:lvl3pPr marL="2282826" indent="-454026" algn="l" defTabSz="914400" rtl="0" eaLnBrk="1" latinLnBrk="0" hangingPunct="1">
        <a:spcBef>
          <a:spcPct val="20000"/>
        </a:spcBef>
        <a:buClr>
          <a:srgbClr val="0A4A8E"/>
        </a:buClr>
        <a:buFont typeface="Arial"/>
        <a:buChar char="•"/>
        <a:defRPr sz="4000" kern="1200">
          <a:solidFill>
            <a:schemeClr val="tx1"/>
          </a:solidFill>
          <a:latin typeface="+mn-lt"/>
          <a:ea typeface="+mn-ea"/>
          <a:cs typeface="+mn-cs"/>
        </a:defRPr>
      </a:lvl3pPr>
      <a:lvl4pPr marL="3200400" indent="-457200" algn="l" defTabSz="914400" rtl="0" eaLnBrk="1" latinLnBrk="0" hangingPunct="1">
        <a:spcBef>
          <a:spcPct val="20000"/>
        </a:spcBef>
        <a:buClr>
          <a:srgbClr val="0A4A8E"/>
        </a:buClr>
        <a:buFont typeface="Arial"/>
        <a:buChar char="–"/>
        <a:defRPr sz="4000" kern="1200">
          <a:solidFill>
            <a:schemeClr val="tx1"/>
          </a:solidFill>
          <a:latin typeface="+mn-lt"/>
          <a:ea typeface="+mn-ea"/>
          <a:cs typeface="+mn-cs"/>
        </a:defRPr>
      </a:lvl4pPr>
      <a:lvl5pPr marL="4114800" indent="-457200" algn="l" defTabSz="914400" rtl="0" eaLnBrk="1" latinLnBrk="0" hangingPunct="1">
        <a:spcBef>
          <a:spcPct val="20000"/>
        </a:spcBef>
        <a:buClr>
          <a:srgbClr val="0A4A8E"/>
        </a:buClr>
        <a:buFont typeface="Arial"/>
        <a:buChar char="»"/>
        <a:defRPr sz="4000" kern="1200">
          <a:solidFill>
            <a:schemeClr val="tx1"/>
          </a:solidFill>
          <a:latin typeface="+mn-lt"/>
          <a:ea typeface="+mn-ea"/>
          <a:cs typeface="+mn-cs"/>
        </a:defRPr>
      </a:lvl5pPr>
      <a:lvl6pPr marL="5029200" indent="-457200" algn="l" defTabSz="914400" rtl="0" eaLnBrk="1" latinLnBrk="0" hangingPunct="1">
        <a:spcBef>
          <a:spcPct val="20000"/>
        </a:spcBef>
        <a:buFont typeface="Arial"/>
        <a:buChar char="•"/>
        <a:defRPr sz="4000" kern="1200">
          <a:solidFill>
            <a:schemeClr val="tx1"/>
          </a:solidFill>
          <a:latin typeface="+mn-lt"/>
          <a:ea typeface="+mn-ea"/>
          <a:cs typeface="+mn-cs"/>
        </a:defRPr>
      </a:lvl6pPr>
      <a:lvl7pPr marL="5943600" indent="-457200" algn="l" defTabSz="914400" rtl="0" eaLnBrk="1" latinLnBrk="0" hangingPunct="1">
        <a:spcBef>
          <a:spcPct val="20000"/>
        </a:spcBef>
        <a:buFont typeface="Arial"/>
        <a:buChar char="•"/>
        <a:defRPr sz="4000" kern="1200">
          <a:solidFill>
            <a:schemeClr val="tx1"/>
          </a:solidFill>
          <a:latin typeface="+mn-lt"/>
          <a:ea typeface="+mn-ea"/>
          <a:cs typeface="+mn-cs"/>
        </a:defRPr>
      </a:lvl7pPr>
      <a:lvl8pPr marL="6858000" indent="-457200" algn="l" defTabSz="914400" rtl="0" eaLnBrk="1" latinLnBrk="0" hangingPunct="1">
        <a:spcBef>
          <a:spcPct val="20000"/>
        </a:spcBef>
        <a:buFont typeface="Arial"/>
        <a:buChar char="•"/>
        <a:defRPr sz="4000" kern="1200">
          <a:solidFill>
            <a:schemeClr val="tx1"/>
          </a:solidFill>
          <a:latin typeface="+mn-lt"/>
          <a:ea typeface="+mn-ea"/>
          <a:cs typeface="+mn-cs"/>
        </a:defRPr>
      </a:lvl8pPr>
      <a:lvl9pPr marL="7772400" indent="-457200" algn="l" defTabSz="914400" rtl="0" eaLnBrk="1" latinLnBrk="0" hangingPunct="1">
        <a:spcBef>
          <a:spcPct val="20000"/>
        </a:spcBef>
        <a:buFont typeface="Arial"/>
        <a:buChar char="•"/>
        <a:defRPr sz="4000" kern="1200">
          <a:solidFill>
            <a:schemeClr val="tx1"/>
          </a:solidFill>
          <a:latin typeface="+mn-lt"/>
          <a:ea typeface="+mn-ea"/>
          <a:cs typeface="+mn-cs"/>
        </a:defRPr>
      </a:lvl9pPr>
    </p:bodyStyle>
    <p:otherStyle>
      <a:defPPr>
        <a:defRPr lang="en-US"/>
      </a:defPPr>
      <a:lvl1pPr marL="0" algn="l" defTabSz="914400" rtl="0" eaLnBrk="1" latinLnBrk="0" hangingPunct="1">
        <a:defRPr sz="3600" kern="1200">
          <a:solidFill>
            <a:schemeClr val="tx1"/>
          </a:solidFill>
          <a:latin typeface="+mn-lt"/>
          <a:ea typeface="+mn-ea"/>
          <a:cs typeface="+mn-cs"/>
        </a:defRPr>
      </a:lvl1pPr>
      <a:lvl2pPr marL="914400" algn="l" defTabSz="914400" rtl="0" eaLnBrk="1" latinLnBrk="0" hangingPunct="1">
        <a:defRPr sz="3600" kern="1200">
          <a:solidFill>
            <a:schemeClr val="tx1"/>
          </a:solidFill>
          <a:latin typeface="+mn-lt"/>
          <a:ea typeface="+mn-ea"/>
          <a:cs typeface="+mn-cs"/>
        </a:defRPr>
      </a:lvl2pPr>
      <a:lvl3pPr marL="1828800" algn="l" defTabSz="914400" rtl="0" eaLnBrk="1" latinLnBrk="0" hangingPunct="1">
        <a:defRPr sz="3600" kern="1200">
          <a:solidFill>
            <a:schemeClr val="tx1"/>
          </a:solidFill>
          <a:latin typeface="+mn-lt"/>
          <a:ea typeface="+mn-ea"/>
          <a:cs typeface="+mn-cs"/>
        </a:defRPr>
      </a:lvl3pPr>
      <a:lvl4pPr marL="2743200" algn="l" defTabSz="914400" rtl="0" eaLnBrk="1" latinLnBrk="0" hangingPunct="1">
        <a:defRPr sz="3600" kern="1200">
          <a:solidFill>
            <a:schemeClr val="tx1"/>
          </a:solidFill>
          <a:latin typeface="+mn-lt"/>
          <a:ea typeface="+mn-ea"/>
          <a:cs typeface="+mn-cs"/>
        </a:defRPr>
      </a:lvl4pPr>
      <a:lvl5pPr marL="3657600" algn="l" defTabSz="914400" rtl="0" eaLnBrk="1" latinLnBrk="0" hangingPunct="1">
        <a:defRPr sz="3600" kern="1200">
          <a:solidFill>
            <a:schemeClr val="tx1"/>
          </a:solidFill>
          <a:latin typeface="+mn-lt"/>
          <a:ea typeface="+mn-ea"/>
          <a:cs typeface="+mn-cs"/>
        </a:defRPr>
      </a:lvl5pPr>
      <a:lvl6pPr marL="4572000" algn="l" defTabSz="914400" rtl="0" eaLnBrk="1" latinLnBrk="0" hangingPunct="1">
        <a:defRPr sz="3600" kern="1200">
          <a:solidFill>
            <a:schemeClr val="tx1"/>
          </a:solidFill>
          <a:latin typeface="+mn-lt"/>
          <a:ea typeface="+mn-ea"/>
          <a:cs typeface="+mn-cs"/>
        </a:defRPr>
      </a:lvl6pPr>
      <a:lvl7pPr marL="5486400" algn="l" defTabSz="914400" rtl="0" eaLnBrk="1" latinLnBrk="0" hangingPunct="1">
        <a:defRPr sz="3600" kern="1200">
          <a:solidFill>
            <a:schemeClr val="tx1"/>
          </a:solidFill>
          <a:latin typeface="+mn-lt"/>
          <a:ea typeface="+mn-ea"/>
          <a:cs typeface="+mn-cs"/>
        </a:defRPr>
      </a:lvl7pPr>
      <a:lvl8pPr marL="6400800" algn="l" defTabSz="914400" rtl="0" eaLnBrk="1" latinLnBrk="0" hangingPunct="1">
        <a:defRPr sz="3600" kern="1200">
          <a:solidFill>
            <a:schemeClr val="tx1"/>
          </a:solidFill>
          <a:latin typeface="+mn-lt"/>
          <a:ea typeface="+mn-ea"/>
          <a:cs typeface="+mn-cs"/>
        </a:defRPr>
      </a:lvl8pPr>
      <a:lvl9pPr marL="7315200" algn="l" defTabSz="914400" rtl="0" eaLnBrk="1" latinLnBrk="0" hangingPunct="1">
        <a:defRPr sz="36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4254902"/>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ctr" defTabSz="1371545" rtl="0" eaLnBrk="1" latinLnBrk="0" hangingPunct="1">
        <a:spcBef>
          <a:spcPct val="0"/>
        </a:spcBef>
        <a:buNone/>
        <a:defRPr sz="6600" kern="1200">
          <a:solidFill>
            <a:schemeClr val="tx1"/>
          </a:solidFill>
          <a:latin typeface="+mj-lt"/>
          <a:ea typeface="+mj-ea"/>
          <a:cs typeface="+mj-cs"/>
        </a:defRPr>
      </a:lvl1pPr>
    </p:titleStyle>
    <p:bodyStyle>
      <a:lvl1pPr marL="514329" indent="-514329" algn="l" defTabSz="1371545" rtl="0" eaLnBrk="1" latinLnBrk="0" hangingPunct="1">
        <a:spcBef>
          <a:spcPct val="20000"/>
        </a:spcBef>
        <a:buFont typeface="Arial" pitchFamily="34" charset="0"/>
        <a:buChar char="•"/>
        <a:defRPr sz="4800" kern="1200">
          <a:solidFill>
            <a:schemeClr val="tx1"/>
          </a:solidFill>
          <a:latin typeface="+mn-lt"/>
          <a:ea typeface="+mn-ea"/>
          <a:cs typeface="+mn-cs"/>
        </a:defRPr>
      </a:lvl1pPr>
      <a:lvl2pPr marL="1114380" indent="-428609" algn="l" defTabSz="1371545" rtl="0" eaLnBrk="1" latinLnBrk="0" hangingPunct="1">
        <a:spcBef>
          <a:spcPct val="20000"/>
        </a:spcBef>
        <a:buFont typeface="Arial" pitchFamily="34" charset="0"/>
        <a:buChar char="–"/>
        <a:defRPr sz="4200" kern="1200">
          <a:solidFill>
            <a:schemeClr val="tx1"/>
          </a:solidFill>
          <a:latin typeface="+mn-lt"/>
          <a:ea typeface="+mn-ea"/>
          <a:cs typeface="+mn-cs"/>
        </a:defRPr>
      </a:lvl2pPr>
      <a:lvl3pPr marL="1714431" indent="-342887" algn="l" defTabSz="1371545" rtl="0" eaLnBrk="1" latinLnBrk="0" hangingPunct="1">
        <a:spcBef>
          <a:spcPct val="20000"/>
        </a:spcBef>
        <a:buFont typeface="Arial" pitchFamily="34" charset="0"/>
        <a:buChar char="•"/>
        <a:defRPr sz="3600" kern="1200">
          <a:solidFill>
            <a:schemeClr val="tx1"/>
          </a:solidFill>
          <a:latin typeface="+mn-lt"/>
          <a:ea typeface="+mn-ea"/>
          <a:cs typeface="+mn-cs"/>
        </a:defRPr>
      </a:lvl3pPr>
      <a:lvl4pPr marL="2400204" indent="-342887" algn="l" defTabSz="1371545" rtl="0" eaLnBrk="1" latinLnBrk="0" hangingPunct="1">
        <a:spcBef>
          <a:spcPct val="20000"/>
        </a:spcBef>
        <a:buFont typeface="Arial" pitchFamily="34" charset="0"/>
        <a:buChar char="–"/>
        <a:defRPr sz="3000" kern="1200">
          <a:solidFill>
            <a:schemeClr val="tx1"/>
          </a:solidFill>
          <a:latin typeface="+mn-lt"/>
          <a:ea typeface="+mn-ea"/>
          <a:cs typeface="+mn-cs"/>
        </a:defRPr>
      </a:lvl4pPr>
      <a:lvl5pPr marL="3085977" indent="-342887" algn="l" defTabSz="1371545" rtl="0" eaLnBrk="1" latinLnBrk="0" hangingPunct="1">
        <a:spcBef>
          <a:spcPct val="20000"/>
        </a:spcBef>
        <a:buFont typeface="Arial" pitchFamily="34" charset="0"/>
        <a:buChar char="»"/>
        <a:defRPr sz="3000" kern="1200">
          <a:solidFill>
            <a:schemeClr val="tx1"/>
          </a:solidFill>
          <a:latin typeface="+mn-lt"/>
          <a:ea typeface="+mn-ea"/>
          <a:cs typeface="+mn-cs"/>
        </a:defRPr>
      </a:lvl5pPr>
      <a:lvl6pPr marL="3771749" indent="-342887" algn="l" defTabSz="1371545" rtl="0" eaLnBrk="1" latinLnBrk="0" hangingPunct="1">
        <a:spcBef>
          <a:spcPct val="20000"/>
        </a:spcBef>
        <a:buFont typeface="Arial" pitchFamily="34" charset="0"/>
        <a:buChar char="•"/>
        <a:defRPr sz="3000" kern="1200">
          <a:solidFill>
            <a:schemeClr val="tx1"/>
          </a:solidFill>
          <a:latin typeface="+mn-lt"/>
          <a:ea typeface="+mn-ea"/>
          <a:cs typeface="+mn-cs"/>
        </a:defRPr>
      </a:lvl6pPr>
      <a:lvl7pPr marL="4457522" indent="-342887" algn="l" defTabSz="1371545" rtl="0" eaLnBrk="1" latinLnBrk="0" hangingPunct="1">
        <a:spcBef>
          <a:spcPct val="20000"/>
        </a:spcBef>
        <a:buFont typeface="Arial" pitchFamily="34" charset="0"/>
        <a:buChar char="•"/>
        <a:defRPr sz="3000" kern="1200">
          <a:solidFill>
            <a:schemeClr val="tx1"/>
          </a:solidFill>
          <a:latin typeface="+mn-lt"/>
          <a:ea typeface="+mn-ea"/>
          <a:cs typeface="+mn-cs"/>
        </a:defRPr>
      </a:lvl7pPr>
      <a:lvl8pPr marL="5143295" indent="-342887" algn="l" defTabSz="1371545" rtl="0" eaLnBrk="1" latinLnBrk="0" hangingPunct="1">
        <a:spcBef>
          <a:spcPct val="20000"/>
        </a:spcBef>
        <a:buFont typeface="Arial" pitchFamily="34" charset="0"/>
        <a:buChar char="•"/>
        <a:defRPr sz="3000" kern="1200">
          <a:solidFill>
            <a:schemeClr val="tx1"/>
          </a:solidFill>
          <a:latin typeface="+mn-lt"/>
          <a:ea typeface="+mn-ea"/>
          <a:cs typeface="+mn-cs"/>
        </a:defRPr>
      </a:lvl8pPr>
      <a:lvl9pPr marL="5829068" indent="-342887" algn="l" defTabSz="1371545" rtl="0" eaLnBrk="1" latinLnBrk="0" hangingPunct="1">
        <a:spcBef>
          <a:spcPct val="20000"/>
        </a:spcBef>
        <a:buFont typeface="Arial" pitchFamily="34" charset="0"/>
        <a:buChar char="•"/>
        <a:defRPr sz="3000" kern="1200">
          <a:solidFill>
            <a:schemeClr val="tx1"/>
          </a:solidFill>
          <a:latin typeface="+mn-lt"/>
          <a:ea typeface="+mn-ea"/>
          <a:cs typeface="+mn-cs"/>
        </a:defRPr>
      </a:lvl9pPr>
    </p:bodyStyle>
    <p:otherStyle>
      <a:defPPr>
        <a:defRPr lang="en-US"/>
      </a:defPPr>
      <a:lvl1pPr marL="0" algn="l" defTabSz="1371545" rtl="0" eaLnBrk="1" latinLnBrk="0" hangingPunct="1">
        <a:defRPr sz="2700" kern="1200">
          <a:solidFill>
            <a:schemeClr val="tx1"/>
          </a:solidFill>
          <a:latin typeface="+mn-lt"/>
          <a:ea typeface="+mn-ea"/>
          <a:cs typeface="+mn-cs"/>
        </a:defRPr>
      </a:lvl1pPr>
      <a:lvl2pPr marL="685773" algn="l" defTabSz="1371545" rtl="0" eaLnBrk="1" latinLnBrk="0" hangingPunct="1">
        <a:defRPr sz="2700" kern="1200">
          <a:solidFill>
            <a:schemeClr val="tx1"/>
          </a:solidFill>
          <a:latin typeface="+mn-lt"/>
          <a:ea typeface="+mn-ea"/>
          <a:cs typeface="+mn-cs"/>
        </a:defRPr>
      </a:lvl2pPr>
      <a:lvl3pPr marL="1371545" algn="l" defTabSz="1371545" rtl="0" eaLnBrk="1" latinLnBrk="0" hangingPunct="1">
        <a:defRPr sz="2700" kern="1200">
          <a:solidFill>
            <a:schemeClr val="tx1"/>
          </a:solidFill>
          <a:latin typeface="+mn-lt"/>
          <a:ea typeface="+mn-ea"/>
          <a:cs typeface="+mn-cs"/>
        </a:defRPr>
      </a:lvl3pPr>
      <a:lvl4pPr marL="2057318" algn="l" defTabSz="1371545" rtl="0" eaLnBrk="1" latinLnBrk="0" hangingPunct="1">
        <a:defRPr sz="2700" kern="1200">
          <a:solidFill>
            <a:schemeClr val="tx1"/>
          </a:solidFill>
          <a:latin typeface="+mn-lt"/>
          <a:ea typeface="+mn-ea"/>
          <a:cs typeface="+mn-cs"/>
        </a:defRPr>
      </a:lvl4pPr>
      <a:lvl5pPr marL="2743091" algn="l" defTabSz="1371545" rtl="0" eaLnBrk="1" latinLnBrk="0" hangingPunct="1">
        <a:defRPr sz="2700" kern="1200">
          <a:solidFill>
            <a:schemeClr val="tx1"/>
          </a:solidFill>
          <a:latin typeface="+mn-lt"/>
          <a:ea typeface="+mn-ea"/>
          <a:cs typeface="+mn-cs"/>
        </a:defRPr>
      </a:lvl5pPr>
      <a:lvl6pPr marL="3428864" algn="l" defTabSz="1371545" rtl="0" eaLnBrk="1" latinLnBrk="0" hangingPunct="1">
        <a:defRPr sz="2700" kern="1200">
          <a:solidFill>
            <a:schemeClr val="tx1"/>
          </a:solidFill>
          <a:latin typeface="+mn-lt"/>
          <a:ea typeface="+mn-ea"/>
          <a:cs typeface="+mn-cs"/>
        </a:defRPr>
      </a:lvl6pPr>
      <a:lvl7pPr marL="4114635" algn="l" defTabSz="1371545" rtl="0" eaLnBrk="1" latinLnBrk="0" hangingPunct="1">
        <a:defRPr sz="2700" kern="1200">
          <a:solidFill>
            <a:schemeClr val="tx1"/>
          </a:solidFill>
          <a:latin typeface="+mn-lt"/>
          <a:ea typeface="+mn-ea"/>
          <a:cs typeface="+mn-cs"/>
        </a:defRPr>
      </a:lvl7pPr>
      <a:lvl8pPr marL="4800408" algn="l" defTabSz="1371545" rtl="0" eaLnBrk="1" latinLnBrk="0" hangingPunct="1">
        <a:defRPr sz="2700" kern="1200">
          <a:solidFill>
            <a:schemeClr val="tx1"/>
          </a:solidFill>
          <a:latin typeface="+mn-lt"/>
          <a:ea typeface="+mn-ea"/>
          <a:cs typeface="+mn-cs"/>
        </a:defRPr>
      </a:lvl8pPr>
      <a:lvl9pPr marL="5486181" algn="l" defTabSz="1371545" rtl="0" eaLnBrk="1" latinLnBrk="0" hangingPunct="1">
        <a:defRPr sz="27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AE9C8F-DBAE-3D48-934F-64D501BDB4AE}"/>
              </a:ext>
            </a:extLst>
          </p:cNvPr>
          <p:cNvSpPr>
            <a:spLocks noGrp="1"/>
          </p:cNvSpPr>
          <p:nvPr>
            <p:ph type="title"/>
          </p:nvPr>
        </p:nvSpPr>
        <p:spPr>
          <a:xfrm>
            <a:off x="805218" y="571500"/>
            <a:ext cx="15425382" cy="1485900"/>
          </a:xfrm>
          <a:prstGeom prst="rect">
            <a:avLst/>
          </a:prstGeom>
        </p:spPr>
        <p:txBody>
          <a:bodyPr vert="horz" lIns="91440" tIns="45720" rIns="91440" bIns="45720" rtlCol="0" anchor="t" anchorCtr="0">
            <a:normAutofit/>
          </a:bodyPr>
          <a:lstStyle/>
          <a:p>
            <a:r>
              <a:rPr lang="en-US"/>
              <a:t>Click to Edit Master Title Style</a:t>
            </a:r>
          </a:p>
        </p:txBody>
      </p:sp>
      <p:sp>
        <p:nvSpPr>
          <p:cNvPr id="7" name="Slide Number Placeholder 2">
            <a:extLst>
              <a:ext uri="{FF2B5EF4-FFF2-40B4-BE49-F238E27FC236}">
                <a16:creationId xmlns:a16="http://schemas.microsoft.com/office/drawing/2014/main" id="{9AF738D8-9CA0-DB43-9909-75C91D679F78}"/>
              </a:ext>
            </a:extLst>
          </p:cNvPr>
          <p:cNvSpPr txBox="1">
            <a:spLocks/>
          </p:cNvSpPr>
          <p:nvPr userDrawn="1"/>
        </p:nvSpPr>
        <p:spPr>
          <a:xfrm>
            <a:off x="15503979" y="9476511"/>
            <a:ext cx="2222418" cy="810489"/>
          </a:xfrm>
          <a:prstGeom prst="rect">
            <a:avLst/>
          </a:prstGeom>
        </p:spPr>
        <p:txBody>
          <a:bodyPr lIns="0" tIns="0" rIns="0" bIns="0"/>
          <a:lstStyle>
            <a:defPPr>
              <a:defRPr lang="en-US"/>
            </a:defPPr>
            <a:lvl1pPr algn="l" rtl="0" eaLnBrk="0" fontAlgn="base" hangingPunct="0">
              <a:spcBef>
                <a:spcPct val="0"/>
              </a:spcBef>
              <a:spcAft>
                <a:spcPct val="0"/>
              </a:spcAft>
              <a:defRPr sz="3077" b="0" i="0" kern="1200">
                <a:solidFill>
                  <a:schemeClr val="tx2">
                    <a:lumMod val="50000"/>
                    <a:lumOff val="50000"/>
                  </a:schemeClr>
                </a:solidFill>
                <a:latin typeface="Arial" panose="020B0604020202020204" pitchFamily="34" charset="0"/>
                <a:ea typeface="ＭＳ Ｐゴシック" pitchFamily="8" charset="-128"/>
                <a:cs typeface="Arial" panose="020B0604020202020204" pitchFamily="34" charset="0"/>
              </a:defRPr>
            </a:lvl1pPr>
            <a:lvl2pPr marL="586106"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2pPr>
            <a:lvl3pPr marL="1172215"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3pPr>
            <a:lvl4pPr marL="1758321"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4pPr>
            <a:lvl5pPr marL="2344428"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5pPr>
            <a:lvl6pPr marL="2930535" algn="l" defTabSz="1172215" rtl="0" eaLnBrk="1" latinLnBrk="0" hangingPunct="1">
              <a:defRPr sz="3077" kern="1200">
                <a:solidFill>
                  <a:schemeClr val="tx1"/>
                </a:solidFill>
                <a:latin typeface="Verdana" pitchFamily="34" charset="0"/>
                <a:ea typeface="ＭＳ Ｐゴシック" pitchFamily="8" charset="-128"/>
                <a:cs typeface="+mn-cs"/>
              </a:defRPr>
            </a:lvl6pPr>
            <a:lvl7pPr marL="3516641" algn="l" defTabSz="1172215" rtl="0" eaLnBrk="1" latinLnBrk="0" hangingPunct="1">
              <a:defRPr sz="3077" kern="1200">
                <a:solidFill>
                  <a:schemeClr val="tx1"/>
                </a:solidFill>
                <a:latin typeface="Verdana" pitchFamily="34" charset="0"/>
                <a:ea typeface="ＭＳ Ｐゴシック" pitchFamily="8" charset="-128"/>
                <a:cs typeface="+mn-cs"/>
              </a:defRPr>
            </a:lvl7pPr>
            <a:lvl8pPr marL="4102749" algn="l" defTabSz="1172215" rtl="0" eaLnBrk="1" latinLnBrk="0" hangingPunct="1">
              <a:defRPr sz="3077" kern="1200">
                <a:solidFill>
                  <a:schemeClr val="tx1"/>
                </a:solidFill>
                <a:latin typeface="Verdana" pitchFamily="34" charset="0"/>
                <a:ea typeface="ＭＳ Ｐゴシック" pitchFamily="8" charset="-128"/>
                <a:cs typeface="+mn-cs"/>
              </a:defRPr>
            </a:lvl8pPr>
            <a:lvl9pPr marL="4688856" algn="l" defTabSz="1172215" rtl="0" eaLnBrk="1" latinLnBrk="0" hangingPunct="1">
              <a:defRPr sz="3077" kern="1200">
                <a:solidFill>
                  <a:schemeClr val="tx1"/>
                </a:solidFill>
                <a:latin typeface="Verdana" pitchFamily="34" charset="0"/>
                <a:ea typeface="ＭＳ Ｐゴシック" pitchFamily="8" charset="-128"/>
                <a:cs typeface="+mn-cs"/>
              </a:defRPr>
            </a:lvl9pPr>
          </a:lstStyle>
          <a:p>
            <a:pPr algn="r">
              <a:defRPr/>
            </a:pPr>
            <a:fld id="{8B86BE9B-6A84-D346-A3E2-B269B149DB04}" type="slidenum">
              <a:rPr lang="en-US" altLang="x-none" sz="2700" smtClean="0"/>
              <a:pPr algn="r">
                <a:defRPr/>
              </a:pPr>
              <a:t>‹#›</a:t>
            </a:fld>
            <a:endParaRPr lang="en-US" altLang="x-none" sz="2700"/>
          </a:p>
        </p:txBody>
      </p:sp>
    </p:spTree>
    <p:extLst>
      <p:ext uri="{BB962C8B-B14F-4D97-AF65-F5344CB8AC3E}">
        <p14:creationId xmlns:p14="http://schemas.microsoft.com/office/powerpoint/2010/main" val="2265204769"/>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rtl="0" eaLnBrk="1" fontAlgn="t" hangingPunct="1">
        <a:spcBef>
          <a:spcPct val="0"/>
        </a:spcBef>
        <a:spcAft>
          <a:spcPct val="0"/>
        </a:spcAft>
        <a:defRPr sz="4200" b="1" i="0">
          <a:solidFill>
            <a:schemeClr val="accent1"/>
          </a:solidFill>
          <a:latin typeface="Arial" panose="020B0604020202020204" pitchFamily="34" charset="0"/>
          <a:ea typeface="Tahoma" charset="0"/>
          <a:cs typeface="Arial" panose="020B0604020202020204" pitchFamily="34" charset="0"/>
        </a:defRPr>
      </a:lvl1pPr>
      <a:lvl2pPr algn="l" rtl="0" eaLnBrk="1" fontAlgn="base" hangingPunct="1">
        <a:spcBef>
          <a:spcPct val="0"/>
        </a:spcBef>
        <a:spcAft>
          <a:spcPct val="0"/>
        </a:spcAft>
        <a:defRPr sz="3600" b="1">
          <a:solidFill>
            <a:srgbClr val="4254A9"/>
          </a:solidFill>
          <a:latin typeface="Verdana" pitchFamily="-107" charset="0"/>
          <a:ea typeface="ＭＳ Ｐゴシック" pitchFamily="-65" charset="-128"/>
          <a:cs typeface="ＭＳ Ｐゴシック" pitchFamily="-65" charset="-128"/>
        </a:defRPr>
      </a:lvl2pPr>
      <a:lvl3pPr algn="l" rtl="0" eaLnBrk="1" fontAlgn="base" hangingPunct="1">
        <a:spcBef>
          <a:spcPct val="0"/>
        </a:spcBef>
        <a:spcAft>
          <a:spcPct val="0"/>
        </a:spcAft>
        <a:defRPr sz="3600" b="1">
          <a:solidFill>
            <a:srgbClr val="4254A9"/>
          </a:solidFill>
          <a:latin typeface="Verdana" pitchFamily="-107" charset="0"/>
          <a:ea typeface="ＭＳ Ｐゴシック" pitchFamily="-65" charset="-128"/>
          <a:cs typeface="ＭＳ Ｐゴシック" pitchFamily="-65" charset="-128"/>
        </a:defRPr>
      </a:lvl3pPr>
      <a:lvl4pPr algn="l" rtl="0" eaLnBrk="1" fontAlgn="base" hangingPunct="1">
        <a:spcBef>
          <a:spcPct val="0"/>
        </a:spcBef>
        <a:spcAft>
          <a:spcPct val="0"/>
        </a:spcAft>
        <a:defRPr sz="3600" b="1">
          <a:solidFill>
            <a:srgbClr val="4254A9"/>
          </a:solidFill>
          <a:latin typeface="Verdana" pitchFamily="-107" charset="0"/>
          <a:ea typeface="ＭＳ Ｐゴシック" pitchFamily="-65" charset="-128"/>
          <a:cs typeface="ＭＳ Ｐゴシック" pitchFamily="-65" charset="-128"/>
        </a:defRPr>
      </a:lvl4pPr>
      <a:lvl5pPr algn="l" rtl="0" eaLnBrk="1" fontAlgn="base" hangingPunct="1">
        <a:spcBef>
          <a:spcPct val="0"/>
        </a:spcBef>
        <a:spcAft>
          <a:spcPct val="0"/>
        </a:spcAft>
        <a:defRPr sz="3600" b="1">
          <a:solidFill>
            <a:srgbClr val="4254A9"/>
          </a:solidFill>
          <a:latin typeface="Verdana" pitchFamily="-107" charset="0"/>
          <a:ea typeface="ＭＳ Ｐゴシック" pitchFamily="-65" charset="-128"/>
          <a:cs typeface="ＭＳ Ｐゴシック" pitchFamily="-65" charset="-128"/>
        </a:defRPr>
      </a:lvl5pPr>
      <a:lvl6pPr marL="685773" algn="l" rtl="0" eaLnBrk="1" fontAlgn="base" hangingPunct="1">
        <a:spcBef>
          <a:spcPct val="0"/>
        </a:spcBef>
        <a:spcAft>
          <a:spcPct val="0"/>
        </a:spcAft>
        <a:defRPr sz="4200">
          <a:solidFill>
            <a:schemeClr val="tx1"/>
          </a:solidFill>
          <a:latin typeface="Times" pitchFamily="-65" charset="0"/>
          <a:ea typeface="ＭＳ Ｐゴシック" pitchFamily="-65" charset="-128"/>
          <a:cs typeface="ＭＳ Ｐゴシック" pitchFamily="-65" charset="-128"/>
        </a:defRPr>
      </a:lvl6pPr>
      <a:lvl7pPr marL="1371545" algn="l" rtl="0" eaLnBrk="1" fontAlgn="base" hangingPunct="1">
        <a:spcBef>
          <a:spcPct val="0"/>
        </a:spcBef>
        <a:spcAft>
          <a:spcPct val="0"/>
        </a:spcAft>
        <a:defRPr sz="4200">
          <a:solidFill>
            <a:schemeClr val="tx1"/>
          </a:solidFill>
          <a:latin typeface="Times" pitchFamily="-65" charset="0"/>
          <a:ea typeface="ＭＳ Ｐゴシック" pitchFamily="-65" charset="-128"/>
          <a:cs typeface="ＭＳ Ｐゴシック" pitchFamily="-65" charset="-128"/>
        </a:defRPr>
      </a:lvl7pPr>
      <a:lvl8pPr marL="2057318" algn="l" rtl="0" eaLnBrk="1" fontAlgn="base" hangingPunct="1">
        <a:spcBef>
          <a:spcPct val="0"/>
        </a:spcBef>
        <a:spcAft>
          <a:spcPct val="0"/>
        </a:spcAft>
        <a:defRPr sz="4200">
          <a:solidFill>
            <a:schemeClr val="tx1"/>
          </a:solidFill>
          <a:latin typeface="Times" pitchFamily="-65" charset="0"/>
          <a:ea typeface="ＭＳ Ｐゴシック" pitchFamily="-65" charset="-128"/>
          <a:cs typeface="ＭＳ Ｐゴシック" pitchFamily="-65" charset="-128"/>
        </a:defRPr>
      </a:lvl8pPr>
      <a:lvl9pPr marL="2743091" algn="l" rtl="0" eaLnBrk="1" fontAlgn="base" hangingPunct="1">
        <a:spcBef>
          <a:spcPct val="0"/>
        </a:spcBef>
        <a:spcAft>
          <a:spcPct val="0"/>
        </a:spcAft>
        <a:defRPr sz="4200">
          <a:solidFill>
            <a:schemeClr val="tx1"/>
          </a:solidFill>
          <a:latin typeface="Times" pitchFamily="-65" charset="0"/>
          <a:ea typeface="ＭＳ Ｐゴシック" pitchFamily="-65" charset="-128"/>
          <a:cs typeface="ＭＳ Ｐゴシック" pitchFamily="-65" charset="-128"/>
        </a:defRPr>
      </a:lvl9pPr>
    </p:titleStyle>
    <p:bodyStyle>
      <a:lvl1pPr marL="347649" indent="-347649" algn="l" rtl="0" eaLnBrk="1" fontAlgn="base" hangingPunct="1">
        <a:lnSpc>
          <a:spcPct val="110000"/>
        </a:lnSpc>
        <a:spcBef>
          <a:spcPct val="20000"/>
        </a:spcBef>
        <a:spcAft>
          <a:spcPts val="300"/>
        </a:spcAft>
        <a:buFont typeface="Times" pitchFamily="-48" charset="0"/>
        <a:buChar char="•"/>
        <a:defRPr sz="3600">
          <a:solidFill>
            <a:schemeClr val="tx1"/>
          </a:solidFill>
          <a:latin typeface="Tahoma" charset="0"/>
          <a:ea typeface="Tahoma" charset="0"/>
          <a:cs typeface="Tahoma" charset="0"/>
        </a:defRPr>
      </a:lvl1pPr>
      <a:lvl2pPr marL="864360" indent="-345269" algn="l" rtl="0" eaLnBrk="1" fontAlgn="base" hangingPunct="1">
        <a:spcBef>
          <a:spcPct val="20000"/>
        </a:spcBef>
        <a:spcAft>
          <a:spcPct val="0"/>
        </a:spcAft>
        <a:buFont typeface="Times" pitchFamily="-48" charset="0"/>
        <a:buChar char="­"/>
        <a:defRPr sz="3600">
          <a:solidFill>
            <a:schemeClr val="tx1"/>
          </a:solidFill>
          <a:latin typeface="Tahoma" charset="0"/>
          <a:ea typeface="Tahoma" charset="0"/>
          <a:cs typeface="Tahoma" charset="0"/>
        </a:defRPr>
      </a:lvl2pPr>
      <a:lvl3pPr marL="1366784" indent="-330983" algn="l" rtl="0" eaLnBrk="1" fontAlgn="base" hangingPunct="1">
        <a:spcBef>
          <a:spcPct val="20000"/>
        </a:spcBef>
        <a:spcAft>
          <a:spcPct val="0"/>
        </a:spcAft>
        <a:buFont typeface="Times" pitchFamily="-48" charset="0"/>
        <a:buChar char="•"/>
        <a:defRPr sz="3600">
          <a:solidFill>
            <a:schemeClr val="tx1"/>
          </a:solidFill>
          <a:latin typeface="Tahoma" charset="0"/>
          <a:ea typeface="Tahoma" charset="0"/>
          <a:cs typeface="Tahoma" charset="0"/>
        </a:defRPr>
      </a:lvl3pPr>
      <a:lvl4pPr marL="1883495" indent="-338124" algn="l" rtl="0" eaLnBrk="1" fontAlgn="base" hangingPunct="1">
        <a:spcBef>
          <a:spcPct val="20000"/>
        </a:spcBef>
        <a:spcAft>
          <a:spcPct val="0"/>
        </a:spcAft>
        <a:buFont typeface="Times" pitchFamily="-48" charset="0"/>
        <a:buChar char="­"/>
        <a:defRPr sz="3600">
          <a:solidFill>
            <a:schemeClr val="tx1"/>
          </a:solidFill>
          <a:latin typeface="Tahoma" charset="0"/>
          <a:ea typeface="Tahoma" charset="0"/>
          <a:cs typeface="Tahoma" charset="0"/>
        </a:defRPr>
      </a:lvl4pPr>
      <a:lvl5pPr marL="2404967" indent="-347649" algn="l" rtl="0" eaLnBrk="1" fontAlgn="base" hangingPunct="1">
        <a:spcBef>
          <a:spcPct val="20000"/>
        </a:spcBef>
        <a:spcAft>
          <a:spcPct val="0"/>
        </a:spcAft>
        <a:buFont typeface="Times" pitchFamily="-48" charset="0"/>
        <a:buChar char="•"/>
        <a:defRPr sz="3600">
          <a:solidFill>
            <a:schemeClr val="tx1"/>
          </a:solidFill>
          <a:latin typeface="Tahoma" charset="0"/>
          <a:ea typeface="Tahoma" charset="0"/>
          <a:cs typeface="Tahoma" charset="0"/>
        </a:defRPr>
      </a:lvl5pPr>
      <a:lvl6pPr marL="3343142" indent="-342887" algn="l" rtl="0" eaLnBrk="1" fontAlgn="base" hangingPunct="1">
        <a:spcBef>
          <a:spcPct val="20000"/>
        </a:spcBef>
        <a:spcAft>
          <a:spcPct val="0"/>
        </a:spcAft>
        <a:buChar char="»"/>
        <a:defRPr sz="3300">
          <a:solidFill>
            <a:schemeClr val="tx1"/>
          </a:solidFill>
          <a:latin typeface="+mn-lt"/>
          <a:ea typeface="+mn-ea"/>
        </a:defRPr>
      </a:lvl6pPr>
      <a:lvl7pPr marL="4028915" indent="-342887" algn="l" rtl="0" eaLnBrk="1" fontAlgn="base" hangingPunct="1">
        <a:spcBef>
          <a:spcPct val="20000"/>
        </a:spcBef>
        <a:spcAft>
          <a:spcPct val="0"/>
        </a:spcAft>
        <a:buChar char="»"/>
        <a:defRPr sz="3300">
          <a:solidFill>
            <a:schemeClr val="tx1"/>
          </a:solidFill>
          <a:latin typeface="+mn-lt"/>
          <a:ea typeface="+mn-ea"/>
        </a:defRPr>
      </a:lvl7pPr>
      <a:lvl8pPr marL="4714686" indent="-342887" algn="l" rtl="0" eaLnBrk="1" fontAlgn="base" hangingPunct="1">
        <a:spcBef>
          <a:spcPct val="20000"/>
        </a:spcBef>
        <a:spcAft>
          <a:spcPct val="0"/>
        </a:spcAft>
        <a:buChar char="»"/>
        <a:defRPr sz="3300">
          <a:solidFill>
            <a:schemeClr val="tx1"/>
          </a:solidFill>
          <a:latin typeface="+mn-lt"/>
          <a:ea typeface="+mn-ea"/>
        </a:defRPr>
      </a:lvl8pPr>
      <a:lvl9pPr marL="5400459" indent="-342887" algn="l" rtl="0" eaLnBrk="1" fontAlgn="base" hangingPunct="1">
        <a:spcBef>
          <a:spcPct val="20000"/>
        </a:spcBef>
        <a:spcAft>
          <a:spcPct val="0"/>
        </a:spcAft>
        <a:buChar char="»"/>
        <a:defRPr sz="3300">
          <a:solidFill>
            <a:schemeClr val="tx1"/>
          </a:solidFill>
          <a:latin typeface="+mn-lt"/>
          <a:ea typeface="+mn-ea"/>
        </a:defRPr>
      </a:lvl9pPr>
    </p:bodyStyle>
    <p:otherStyle>
      <a:defPPr>
        <a:defRPr lang="en-US"/>
      </a:defPPr>
      <a:lvl1pPr marL="0" algn="l" defTabSz="685773" rtl="0" eaLnBrk="1" latinLnBrk="0" hangingPunct="1">
        <a:defRPr sz="2700" kern="1200">
          <a:solidFill>
            <a:schemeClr val="tx1"/>
          </a:solidFill>
          <a:latin typeface="+mn-lt"/>
          <a:ea typeface="+mn-ea"/>
          <a:cs typeface="+mn-cs"/>
        </a:defRPr>
      </a:lvl1pPr>
      <a:lvl2pPr marL="685773" algn="l" defTabSz="685773" rtl="0" eaLnBrk="1" latinLnBrk="0" hangingPunct="1">
        <a:defRPr sz="2700" kern="1200">
          <a:solidFill>
            <a:schemeClr val="tx1"/>
          </a:solidFill>
          <a:latin typeface="+mn-lt"/>
          <a:ea typeface="+mn-ea"/>
          <a:cs typeface="+mn-cs"/>
        </a:defRPr>
      </a:lvl2pPr>
      <a:lvl3pPr marL="1371545" algn="l" defTabSz="685773" rtl="0" eaLnBrk="1" latinLnBrk="0" hangingPunct="1">
        <a:defRPr sz="2700" kern="1200">
          <a:solidFill>
            <a:schemeClr val="tx1"/>
          </a:solidFill>
          <a:latin typeface="+mn-lt"/>
          <a:ea typeface="+mn-ea"/>
          <a:cs typeface="+mn-cs"/>
        </a:defRPr>
      </a:lvl3pPr>
      <a:lvl4pPr marL="2057318" algn="l" defTabSz="685773" rtl="0" eaLnBrk="1" latinLnBrk="0" hangingPunct="1">
        <a:defRPr sz="2700" kern="1200">
          <a:solidFill>
            <a:schemeClr val="tx1"/>
          </a:solidFill>
          <a:latin typeface="+mn-lt"/>
          <a:ea typeface="+mn-ea"/>
          <a:cs typeface="+mn-cs"/>
        </a:defRPr>
      </a:lvl4pPr>
      <a:lvl5pPr marL="2743091" algn="l" defTabSz="685773" rtl="0" eaLnBrk="1" latinLnBrk="0" hangingPunct="1">
        <a:defRPr sz="2700" kern="1200">
          <a:solidFill>
            <a:schemeClr val="tx1"/>
          </a:solidFill>
          <a:latin typeface="+mn-lt"/>
          <a:ea typeface="+mn-ea"/>
          <a:cs typeface="+mn-cs"/>
        </a:defRPr>
      </a:lvl5pPr>
      <a:lvl6pPr marL="3428864" algn="l" defTabSz="685773" rtl="0" eaLnBrk="1" latinLnBrk="0" hangingPunct="1">
        <a:defRPr sz="2700" kern="1200">
          <a:solidFill>
            <a:schemeClr val="tx1"/>
          </a:solidFill>
          <a:latin typeface="+mn-lt"/>
          <a:ea typeface="+mn-ea"/>
          <a:cs typeface="+mn-cs"/>
        </a:defRPr>
      </a:lvl6pPr>
      <a:lvl7pPr marL="4114635" algn="l" defTabSz="685773" rtl="0" eaLnBrk="1" latinLnBrk="0" hangingPunct="1">
        <a:defRPr sz="2700" kern="1200">
          <a:solidFill>
            <a:schemeClr val="tx1"/>
          </a:solidFill>
          <a:latin typeface="+mn-lt"/>
          <a:ea typeface="+mn-ea"/>
          <a:cs typeface="+mn-cs"/>
        </a:defRPr>
      </a:lvl7pPr>
      <a:lvl8pPr marL="4800408" algn="l" defTabSz="685773" rtl="0" eaLnBrk="1" latinLnBrk="0" hangingPunct="1">
        <a:defRPr sz="2700" kern="1200">
          <a:solidFill>
            <a:schemeClr val="tx1"/>
          </a:solidFill>
          <a:latin typeface="+mn-lt"/>
          <a:ea typeface="+mn-ea"/>
          <a:cs typeface="+mn-cs"/>
        </a:defRPr>
      </a:lvl8pPr>
      <a:lvl9pPr marL="5486181" algn="l" defTabSz="685773" rtl="0" eaLnBrk="1" latinLnBrk="0" hangingPunct="1">
        <a:defRPr sz="27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2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AE9C8F-DBAE-3D48-934F-64D501BDB4AE}"/>
              </a:ext>
            </a:extLst>
          </p:cNvPr>
          <p:cNvSpPr>
            <a:spLocks noGrp="1"/>
          </p:cNvSpPr>
          <p:nvPr>
            <p:ph type="title"/>
          </p:nvPr>
        </p:nvSpPr>
        <p:spPr>
          <a:xfrm>
            <a:off x="685800" y="595122"/>
            <a:ext cx="16796982" cy="1485900"/>
          </a:xfrm>
          <a:prstGeom prst="rect">
            <a:avLst/>
          </a:prstGeom>
        </p:spPr>
        <p:txBody>
          <a:bodyPr vert="horz" lIns="91440" tIns="45720" rIns="91440" bIns="45720" rtlCol="0" anchor="t" anchorCtr="0">
            <a:normAutofit/>
          </a:bodyPr>
          <a:lstStyle/>
          <a:p>
            <a:r>
              <a:rPr lang="en-US"/>
              <a:t>Click to Edit Master Title Style</a:t>
            </a:r>
          </a:p>
        </p:txBody>
      </p:sp>
      <p:sp>
        <p:nvSpPr>
          <p:cNvPr id="7" name="Slide Number Placeholder 2">
            <a:extLst>
              <a:ext uri="{FF2B5EF4-FFF2-40B4-BE49-F238E27FC236}">
                <a16:creationId xmlns:a16="http://schemas.microsoft.com/office/drawing/2014/main" id="{9AF738D8-9CA0-DB43-9909-75C91D679F78}"/>
              </a:ext>
            </a:extLst>
          </p:cNvPr>
          <p:cNvSpPr txBox="1">
            <a:spLocks/>
          </p:cNvSpPr>
          <p:nvPr userDrawn="1"/>
        </p:nvSpPr>
        <p:spPr>
          <a:xfrm>
            <a:off x="15503979" y="9476511"/>
            <a:ext cx="2222418" cy="810489"/>
          </a:xfrm>
          <a:prstGeom prst="rect">
            <a:avLst/>
          </a:prstGeom>
        </p:spPr>
        <p:txBody>
          <a:bodyPr lIns="0" tIns="0" rIns="0" bIns="0"/>
          <a:lstStyle>
            <a:defPPr>
              <a:defRPr lang="en-US"/>
            </a:defPPr>
            <a:lvl1pPr algn="l" rtl="0" eaLnBrk="0" fontAlgn="base" hangingPunct="0">
              <a:spcBef>
                <a:spcPct val="0"/>
              </a:spcBef>
              <a:spcAft>
                <a:spcPct val="0"/>
              </a:spcAft>
              <a:defRPr sz="3077" b="0" i="0" kern="1200">
                <a:solidFill>
                  <a:schemeClr val="tx2">
                    <a:lumMod val="50000"/>
                    <a:lumOff val="50000"/>
                  </a:schemeClr>
                </a:solidFill>
                <a:latin typeface="Arial" panose="020B0604020202020204" pitchFamily="34" charset="0"/>
                <a:ea typeface="ＭＳ Ｐゴシック" pitchFamily="8" charset="-128"/>
                <a:cs typeface="Arial" panose="020B0604020202020204" pitchFamily="34" charset="0"/>
              </a:defRPr>
            </a:lvl1pPr>
            <a:lvl2pPr marL="586106"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2pPr>
            <a:lvl3pPr marL="1172215"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3pPr>
            <a:lvl4pPr marL="1758321"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4pPr>
            <a:lvl5pPr marL="2344428" algn="l" rtl="0" eaLnBrk="0" fontAlgn="base" hangingPunct="0">
              <a:spcBef>
                <a:spcPct val="0"/>
              </a:spcBef>
              <a:spcAft>
                <a:spcPct val="0"/>
              </a:spcAft>
              <a:defRPr sz="3077" kern="1200">
                <a:solidFill>
                  <a:schemeClr val="tx1"/>
                </a:solidFill>
                <a:latin typeface="Verdana" pitchFamily="34" charset="0"/>
                <a:ea typeface="ＭＳ Ｐゴシック" pitchFamily="8" charset="-128"/>
                <a:cs typeface="+mn-cs"/>
              </a:defRPr>
            </a:lvl5pPr>
            <a:lvl6pPr marL="2930535" algn="l" defTabSz="1172215" rtl="0" eaLnBrk="1" latinLnBrk="0" hangingPunct="1">
              <a:defRPr sz="3077" kern="1200">
                <a:solidFill>
                  <a:schemeClr val="tx1"/>
                </a:solidFill>
                <a:latin typeface="Verdana" pitchFamily="34" charset="0"/>
                <a:ea typeface="ＭＳ Ｐゴシック" pitchFamily="8" charset="-128"/>
                <a:cs typeface="+mn-cs"/>
              </a:defRPr>
            </a:lvl6pPr>
            <a:lvl7pPr marL="3516641" algn="l" defTabSz="1172215" rtl="0" eaLnBrk="1" latinLnBrk="0" hangingPunct="1">
              <a:defRPr sz="3077" kern="1200">
                <a:solidFill>
                  <a:schemeClr val="tx1"/>
                </a:solidFill>
                <a:latin typeface="Verdana" pitchFamily="34" charset="0"/>
                <a:ea typeface="ＭＳ Ｐゴシック" pitchFamily="8" charset="-128"/>
                <a:cs typeface="+mn-cs"/>
              </a:defRPr>
            </a:lvl7pPr>
            <a:lvl8pPr marL="4102749" algn="l" defTabSz="1172215" rtl="0" eaLnBrk="1" latinLnBrk="0" hangingPunct="1">
              <a:defRPr sz="3077" kern="1200">
                <a:solidFill>
                  <a:schemeClr val="tx1"/>
                </a:solidFill>
                <a:latin typeface="Verdana" pitchFamily="34" charset="0"/>
                <a:ea typeface="ＭＳ Ｐゴシック" pitchFamily="8" charset="-128"/>
                <a:cs typeface="+mn-cs"/>
              </a:defRPr>
            </a:lvl8pPr>
            <a:lvl9pPr marL="4688856" algn="l" defTabSz="1172215" rtl="0" eaLnBrk="1" latinLnBrk="0" hangingPunct="1">
              <a:defRPr sz="3077" kern="1200">
                <a:solidFill>
                  <a:schemeClr val="tx1"/>
                </a:solidFill>
                <a:latin typeface="Verdana" pitchFamily="34" charset="0"/>
                <a:ea typeface="ＭＳ Ｐゴシック" pitchFamily="8" charset="-128"/>
                <a:cs typeface="+mn-cs"/>
              </a:defRPr>
            </a:lvl9pPr>
          </a:lstStyle>
          <a:p>
            <a:pPr algn="r">
              <a:defRPr/>
            </a:pPr>
            <a:fld id="{8B86BE9B-6A84-D346-A3E2-B269B149DB04}" type="slidenum">
              <a:rPr lang="en-US" altLang="x-none" sz="2700" smtClean="0"/>
              <a:pPr algn="r">
                <a:defRPr/>
              </a:pPr>
              <a:t>‹#›</a:t>
            </a:fld>
            <a:endParaRPr lang="en-US" altLang="x-none" sz="2700"/>
          </a:p>
        </p:txBody>
      </p:sp>
    </p:spTree>
    <p:extLst>
      <p:ext uri="{BB962C8B-B14F-4D97-AF65-F5344CB8AC3E}">
        <p14:creationId xmlns:p14="http://schemas.microsoft.com/office/powerpoint/2010/main" val="3285659030"/>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796" r:id="rId13"/>
    <p:sldLayoutId id="2147483797" r:id="rId14"/>
    <p:sldLayoutId id="2147483798" r:id="rId15"/>
    <p:sldLayoutId id="2147483799" r:id="rId16"/>
    <p:sldLayoutId id="2147483800" r:id="rId17"/>
    <p:sldLayoutId id="2147483801" r:id="rId18"/>
    <p:sldLayoutId id="2147483802" r:id="rId19"/>
    <p:sldLayoutId id="2147483803" r:id="rId20"/>
    <p:sldLayoutId id="2147483804" r:id="rId2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rtl="0" eaLnBrk="1" fontAlgn="t" hangingPunct="1">
        <a:spcBef>
          <a:spcPct val="0"/>
        </a:spcBef>
        <a:spcAft>
          <a:spcPct val="0"/>
        </a:spcAft>
        <a:defRPr sz="4200" b="1" i="0">
          <a:solidFill>
            <a:schemeClr val="accent1"/>
          </a:solidFill>
          <a:latin typeface="Arial" panose="020B0604020202020204" pitchFamily="34" charset="0"/>
          <a:ea typeface="Tahoma" charset="0"/>
          <a:cs typeface="Arial" panose="020B0604020202020204" pitchFamily="34" charset="0"/>
        </a:defRPr>
      </a:lvl1pPr>
      <a:lvl2pPr algn="l" rtl="0" eaLnBrk="1" fontAlgn="base" hangingPunct="1">
        <a:spcBef>
          <a:spcPct val="0"/>
        </a:spcBef>
        <a:spcAft>
          <a:spcPct val="0"/>
        </a:spcAft>
        <a:defRPr sz="3600" b="1">
          <a:solidFill>
            <a:srgbClr val="4254A9"/>
          </a:solidFill>
          <a:latin typeface="Verdana" pitchFamily="-107" charset="0"/>
          <a:ea typeface="ＭＳ Ｐゴシック" pitchFamily="-65" charset="-128"/>
          <a:cs typeface="ＭＳ Ｐゴシック" pitchFamily="-65" charset="-128"/>
        </a:defRPr>
      </a:lvl2pPr>
      <a:lvl3pPr algn="l" rtl="0" eaLnBrk="1" fontAlgn="base" hangingPunct="1">
        <a:spcBef>
          <a:spcPct val="0"/>
        </a:spcBef>
        <a:spcAft>
          <a:spcPct val="0"/>
        </a:spcAft>
        <a:defRPr sz="3600" b="1">
          <a:solidFill>
            <a:srgbClr val="4254A9"/>
          </a:solidFill>
          <a:latin typeface="Verdana" pitchFamily="-107" charset="0"/>
          <a:ea typeface="ＭＳ Ｐゴシック" pitchFamily="-65" charset="-128"/>
          <a:cs typeface="ＭＳ Ｐゴシック" pitchFamily="-65" charset="-128"/>
        </a:defRPr>
      </a:lvl3pPr>
      <a:lvl4pPr algn="l" rtl="0" eaLnBrk="1" fontAlgn="base" hangingPunct="1">
        <a:spcBef>
          <a:spcPct val="0"/>
        </a:spcBef>
        <a:spcAft>
          <a:spcPct val="0"/>
        </a:spcAft>
        <a:defRPr sz="3600" b="1">
          <a:solidFill>
            <a:srgbClr val="4254A9"/>
          </a:solidFill>
          <a:latin typeface="Verdana" pitchFamily="-107" charset="0"/>
          <a:ea typeface="ＭＳ Ｐゴシック" pitchFamily="-65" charset="-128"/>
          <a:cs typeface="ＭＳ Ｐゴシック" pitchFamily="-65" charset="-128"/>
        </a:defRPr>
      </a:lvl4pPr>
      <a:lvl5pPr algn="l" rtl="0" eaLnBrk="1" fontAlgn="base" hangingPunct="1">
        <a:spcBef>
          <a:spcPct val="0"/>
        </a:spcBef>
        <a:spcAft>
          <a:spcPct val="0"/>
        </a:spcAft>
        <a:defRPr sz="3600" b="1">
          <a:solidFill>
            <a:srgbClr val="4254A9"/>
          </a:solidFill>
          <a:latin typeface="Verdana" pitchFamily="-107" charset="0"/>
          <a:ea typeface="ＭＳ Ｐゴシック" pitchFamily="-65" charset="-128"/>
          <a:cs typeface="ＭＳ Ｐゴシック" pitchFamily="-65" charset="-128"/>
        </a:defRPr>
      </a:lvl5pPr>
      <a:lvl6pPr marL="685773" algn="l" rtl="0" eaLnBrk="1" fontAlgn="base" hangingPunct="1">
        <a:spcBef>
          <a:spcPct val="0"/>
        </a:spcBef>
        <a:spcAft>
          <a:spcPct val="0"/>
        </a:spcAft>
        <a:defRPr sz="4200">
          <a:solidFill>
            <a:schemeClr val="tx1"/>
          </a:solidFill>
          <a:latin typeface="Times" pitchFamily="-65" charset="0"/>
          <a:ea typeface="ＭＳ Ｐゴシック" pitchFamily="-65" charset="-128"/>
          <a:cs typeface="ＭＳ Ｐゴシック" pitchFamily="-65" charset="-128"/>
        </a:defRPr>
      </a:lvl6pPr>
      <a:lvl7pPr marL="1371545" algn="l" rtl="0" eaLnBrk="1" fontAlgn="base" hangingPunct="1">
        <a:spcBef>
          <a:spcPct val="0"/>
        </a:spcBef>
        <a:spcAft>
          <a:spcPct val="0"/>
        </a:spcAft>
        <a:defRPr sz="4200">
          <a:solidFill>
            <a:schemeClr val="tx1"/>
          </a:solidFill>
          <a:latin typeface="Times" pitchFamily="-65" charset="0"/>
          <a:ea typeface="ＭＳ Ｐゴシック" pitchFamily="-65" charset="-128"/>
          <a:cs typeface="ＭＳ Ｐゴシック" pitchFamily="-65" charset="-128"/>
        </a:defRPr>
      </a:lvl7pPr>
      <a:lvl8pPr marL="2057318" algn="l" rtl="0" eaLnBrk="1" fontAlgn="base" hangingPunct="1">
        <a:spcBef>
          <a:spcPct val="0"/>
        </a:spcBef>
        <a:spcAft>
          <a:spcPct val="0"/>
        </a:spcAft>
        <a:defRPr sz="4200">
          <a:solidFill>
            <a:schemeClr val="tx1"/>
          </a:solidFill>
          <a:latin typeface="Times" pitchFamily="-65" charset="0"/>
          <a:ea typeface="ＭＳ Ｐゴシック" pitchFamily="-65" charset="-128"/>
          <a:cs typeface="ＭＳ Ｐゴシック" pitchFamily="-65" charset="-128"/>
        </a:defRPr>
      </a:lvl8pPr>
      <a:lvl9pPr marL="2743091" algn="l" rtl="0" eaLnBrk="1" fontAlgn="base" hangingPunct="1">
        <a:spcBef>
          <a:spcPct val="0"/>
        </a:spcBef>
        <a:spcAft>
          <a:spcPct val="0"/>
        </a:spcAft>
        <a:defRPr sz="4200">
          <a:solidFill>
            <a:schemeClr val="tx1"/>
          </a:solidFill>
          <a:latin typeface="Times" pitchFamily="-65" charset="0"/>
          <a:ea typeface="ＭＳ Ｐゴシック" pitchFamily="-65" charset="-128"/>
          <a:cs typeface="ＭＳ Ｐゴシック" pitchFamily="-65" charset="-128"/>
        </a:defRPr>
      </a:lvl9pPr>
    </p:titleStyle>
    <p:bodyStyle>
      <a:lvl1pPr marL="347649" indent="-347649" algn="l" rtl="0" eaLnBrk="1" fontAlgn="base" hangingPunct="1">
        <a:lnSpc>
          <a:spcPct val="110000"/>
        </a:lnSpc>
        <a:spcBef>
          <a:spcPct val="20000"/>
        </a:spcBef>
        <a:spcAft>
          <a:spcPts val="300"/>
        </a:spcAft>
        <a:buFont typeface="Times" pitchFamily="-48" charset="0"/>
        <a:buChar char="•"/>
        <a:defRPr sz="3600">
          <a:solidFill>
            <a:schemeClr val="tx1"/>
          </a:solidFill>
          <a:latin typeface="Tahoma" charset="0"/>
          <a:ea typeface="Tahoma" charset="0"/>
          <a:cs typeface="Tahoma" charset="0"/>
        </a:defRPr>
      </a:lvl1pPr>
      <a:lvl2pPr marL="864360" indent="-345269" algn="l" rtl="0" eaLnBrk="1" fontAlgn="base" hangingPunct="1">
        <a:spcBef>
          <a:spcPct val="20000"/>
        </a:spcBef>
        <a:spcAft>
          <a:spcPct val="0"/>
        </a:spcAft>
        <a:buFont typeface="Times" pitchFamily="-48" charset="0"/>
        <a:buChar char="­"/>
        <a:defRPr sz="3600">
          <a:solidFill>
            <a:schemeClr val="tx1"/>
          </a:solidFill>
          <a:latin typeface="Tahoma" charset="0"/>
          <a:ea typeface="Tahoma" charset="0"/>
          <a:cs typeface="Tahoma" charset="0"/>
        </a:defRPr>
      </a:lvl2pPr>
      <a:lvl3pPr marL="1366784" indent="-330983" algn="l" rtl="0" eaLnBrk="1" fontAlgn="base" hangingPunct="1">
        <a:spcBef>
          <a:spcPct val="20000"/>
        </a:spcBef>
        <a:spcAft>
          <a:spcPct val="0"/>
        </a:spcAft>
        <a:buFont typeface="Times" pitchFamily="-48" charset="0"/>
        <a:buChar char="•"/>
        <a:defRPr sz="3600">
          <a:solidFill>
            <a:schemeClr val="tx1"/>
          </a:solidFill>
          <a:latin typeface="Tahoma" charset="0"/>
          <a:ea typeface="Tahoma" charset="0"/>
          <a:cs typeface="Tahoma" charset="0"/>
        </a:defRPr>
      </a:lvl3pPr>
      <a:lvl4pPr marL="1883495" indent="-338124" algn="l" rtl="0" eaLnBrk="1" fontAlgn="base" hangingPunct="1">
        <a:spcBef>
          <a:spcPct val="20000"/>
        </a:spcBef>
        <a:spcAft>
          <a:spcPct val="0"/>
        </a:spcAft>
        <a:buFont typeface="Times" pitchFamily="-48" charset="0"/>
        <a:buChar char="­"/>
        <a:defRPr sz="3600">
          <a:solidFill>
            <a:schemeClr val="tx1"/>
          </a:solidFill>
          <a:latin typeface="Tahoma" charset="0"/>
          <a:ea typeface="Tahoma" charset="0"/>
          <a:cs typeface="Tahoma" charset="0"/>
        </a:defRPr>
      </a:lvl4pPr>
      <a:lvl5pPr marL="2404967" indent="-347649" algn="l" rtl="0" eaLnBrk="1" fontAlgn="base" hangingPunct="1">
        <a:spcBef>
          <a:spcPct val="20000"/>
        </a:spcBef>
        <a:spcAft>
          <a:spcPct val="0"/>
        </a:spcAft>
        <a:buFont typeface="Times" pitchFamily="-48" charset="0"/>
        <a:buChar char="•"/>
        <a:defRPr sz="3600">
          <a:solidFill>
            <a:schemeClr val="tx1"/>
          </a:solidFill>
          <a:latin typeface="Tahoma" charset="0"/>
          <a:ea typeface="Tahoma" charset="0"/>
          <a:cs typeface="Tahoma" charset="0"/>
        </a:defRPr>
      </a:lvl5pPr>
      <a:lvl6pPr marL="3343142" indent="-342887" algn="l" rtl="0" eaLnBrk="1" fontAlgn="base" hangingPunct="1">
        <a:spcBef>
          <a:spcPct val="20000"/>
        </a:spcBef>
        <a:spcAft>
          <a:spcPct val="0"/>
        </a:spcAft>
        <a:buChar char="»"/>
        <a:defRPr sz="3300">
          <a:solidFill>
            <a:schemeClr val="tx1"/>
          </a:solidFill>
          <a:latin typeface="+mn-lt"/>
          <a:ea typeface="+mn-ea"/>
        </a:defRPr>
      </a:lvl6pPr>
      <a:lvl7pPr marL="4028915" indent="-342887" algn="l" rtl="0" eaLnBrk="1" fontAlgn="base" hangingPunct="1">
        <a:spcBef>
          <a:spcPct val="20000"/>
        </a:spcBef>
        <a:spcAft>
          <a:spcPct val="0"/>
        </a:spcAft>
        <a:buChar char="»"/>
        <a:defRPr sz="3300">
          <a:solidFill>
            <a:schemeClr val="tx1"/>
          </a:solidFill>
          <a:latin typeface="+mn-lt"/>
          <a:ea typeface="+mn-ea"/>
        </a:defRPr>
      </a:lvl7pPr>
      <a:lvl8pPr marL="4714686" indent="-342887" algn="l" rtl="0" eaLnBrk="1" fontAlgn="base" hangingPunct="1">
        <a:spcBef>
          <a:spcPct val="20000"/>
        </a:spcBef>
        <a:spcAft>
          <a:spcPct val="0"/>
        </a:spcAft>
        <a:buChar char="»"/>
        <a:defRPr sz="3300">
          <a:solidFill>
            <a:schemeClr val="tx1"/>
          </a:solidFill>
          <a:latin typeface="+mn-lt"/>
          <a:ea typeface="+mn-ea"/>
        </a:defRPr>
      </a:lvl8pPr>
      <a:lvl9pPr marL="5400459" indent="-342887" algn="l" rtl="0" eaLnBrk="1" fontAlgn="base" hangingPunct="1">
        <a:spcBef>
          <a:spcPct val="20000"/>
        </a:spcBef>
        <a:spcAft>
          <a:spcPct val="0"/>
        </a:spcAft>
        <a:buChar char="»"/>
        <a:defRPr sz="3300">
          <a:solidFill>
            <a:schemeClr val="tx1"/>
          </a:solidFill>
          <a:latin typeface="+mn-lt"/>
          <a:ea typeface="+mn-ea"/>
        </a:defRPr>
      </a:lvl9pPr>
    </p:bodyStyle>
    <p:otherStyle>
      <a:defPPr>
        <a:defRPr lang="en-US"/>
      </a:defPPr>
      <a:lvl1pPr marL="0" algn="l" defTabSz="685773" rtl="0" eaLnBrk="1" latinLnBrk="0" hangingPunct="1">
        <a:defRPr sz="2700" kern="1200">
          <a:solidFill>
            <a:schemeClr val="tx1"/>
          </a:solidFill>
          <a:latin typeface="+mn-lt"/>
          <a:ea typeface="+mn-ea"/>
          <a:cs typeface="+mn-cs"/>
        </a:defRPr>
      </a:lvl1pPr>
      <a:lvl2pPr marL="685773" algn="l" defTabSz="685773" rtl="0" eaLnBrk="1" latinLnBrk="0" hangingPunct="1">
        <a:defRPr sz="2700" kern="1200">
          <a:solidFill>
            <a:schemeClr val="tx1"/>
          </a:solidFill>
          <a:latin typeface="+mn-lt"/>
          <a:ea typeface="+mn-ea"/>
          <a:cs typeface="+mn-cs"/>
        </a:defRPr>
      </a:lvl2pPr>
      <a:lvl3pPr marL="1371545" algn="l" defTabSz="685773" rtl="0" eaLnBrk="1" latinLnBrk="0" hangingPunct="1">
        <a:defRPr sz="2700" kern="1200">
          <a:solidFill>
            <a:schemeClr val="tx1"/>
          </a:solidFill>
          <a:latin typeface="+mn-lt"/>
          <a:ea typeface="+mn-ea"/>
          <a:cs typeface="+mn-cs"/>
        </a:defRPr>
      </a:lvl3pPr>
      <a:lvl4pPr marL="2057318" algn="l" defTabSz="685773" rtl="0" eaLnBrk="1" latinLnBrk="0" hangingPunct="1">
        <a:defRPr sz="2700" kern="1200">
          <a:solidFill>
            <a:schemeClr val="tx1"/>
          </a:solidFill>
          <a:latin typeface="+mn-lt"/>
          <a:ea typeface="+mn-ea"/>
          <a:cs typeface="+mn-cs"/>
        </a:defRPr>
      </a:lvl4pPr>
      <a:lvl5pPr marL="2743091" algn="l" defTabSz="685773" rtl="0" eaLnBrk="1" latinLnBrk="0" hangingPunct="1">
        <a:defRPr sz="2700" kern="1200">
          <a:solidFill>
            <a:schemeClr val="tx1"/>
          </a:solidFill>
          <a:latin typeface="+mn-lt"/>
          <a:ea typeface="+mn-ea"/>
          <a:cs typeface="+mn-cs"/>
        </a:defRPr>
      </a:lvl5pPr>
      <a:lvl6pPr marL="3428864" algn="l" defTabSz="685773" rtl="0" eaLnBrk="1" latinLnBrk="0" hangingPunct="1">
        <a:defRPr sz="2700" kern="1200">
          <a:solidFill>
            <a:schemeClr val="tx1"/>
          </a:solidFill>
          <a:latin typeface="+mn-lt"/>
          <a:ea typeface="+mn-ea"/>
          <a:cs typeface="+mn-cs"/>
        </a:defRPr>
      </a:lvl6pPr>
      <a:lvl7pPr marL="4114635" algn="l" defTabSz="685773" rtl="0" eaLnBrk="1" latinLnBrk="0" hangingPunct="1">
        <a:defRPr sz="2700" kern="1200">
          <a:solidFill>
            <a:schemeClr val="tx1"/>
          </a:solidFill>
          <a:latin typeface="+mn-lt"/>
          <a:ea typeface="+mn-ea"/>
          <a:cs typeface="+mn-cs"/>
        </a:defRPr>
      </a:lvl7pPr>
      <a:lvl8pPr marL="4800408" algn="l" defTabSz="685773" rtl="0" eaLnBrk="1" latinLnBrk="0" hangingPunct="1">
        <a:defRPr sz="2700" kern="1200">
          <a:solidFill>
            <a:schemeClr val="tx1"/>
          </a:solidFill>
          <a:latin typeface="+mn-lt"/>
          <a:ea typeface="+mn-ea"/>
          <a:cs typeface="+mn-cs"/>
        </a:defRPr>
      </a:lvl8pPr>
      <a:lvl9pPr marL="5486181" algn="l" defTabSz="685773" rtl="0" eaLnBrk="1" latinLnBrk="0" hangingPunct="1">
        <a:defRPr sz="27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3.xml.rels><?xml version="1.0" encoding="UTF-8" standalone="yes"?>
<Relationships xmlns="http://schemas.openxmlformats.org/package/2006/relationships"><Relationship Id="rId2" Type="http://schemas.openxmlformats.org/officeDocument/2006/relationships/hyperlink" Target="https://www.cmqcc.org/education-research/webinars" TargetMode="External"/><Relationship Id="rId1" Type="http://schemas.openxmlformats.org/officeDocument/2006/relationships/slideLayout" Target="../slideLayouts/slideLayout6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xml"/><Relationship Id="rId1" Type="http://schemas.openxmlformats.org/officeDocument/2006/relationships/slideLayout" Target="../slideLayouts/slideLayout62.xml"/><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55.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35.sv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xml"/><Relationship Id="rId1" Type="http://schemas.openxmlformats.org/officeDocument/2006/relationships/slideLayout" Target="../slideLayouts/slideLayout55.xml"/><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8.xml"/><Relationship Id="rId5" Type="http://schemas.openxmlformats.org/officeDocument/2006/relationships/image" Target="../media/image41.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xml"/><Relationship Id="rId1" Type="http://schemas.openxmlformats.org/officeDocument/2006/relationships/slideLayout" Target="../slideLayouts/slideLayout73.xml"/></Relationships>
</file>

<file path=ppt/slides/_rels/slide1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3.xml"/></Relationships>
</file>

<file path=ppt/slides/_rels/slide14.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notesSlide" Target="../notesSlides/notesSlide8.xml"/><Relationship Id="rId1" Type="http://schemas.openxmlformats.org/officeDocument/2006/relationships/slideLayout" Target="../slideLayouts/slideLayout73.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73.xml"/></Relationships>
</file>

<file path=ppt/slides/_rels/slide16.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slideLayout" Target="../slideLayouts/slideLayout75.xml"/><Relationship Id="rId7" Type="http://schemas.openxmlformats.org/officeDocument/2006/relationships/image" Target="../media/image54.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3.jpeg"/><Relationship Id="rId5" Type="http://schemas.openxmlformats.org/officeDocument/2006/relationships/image" Target="../media/image52.PNG"/><Relationship Id="rId4" Type="http://schemas.openxmlformats.org/officeDocument/2006/relationships/image" Target="../media/image51.png"/></Relationships>
</file>

<file path=ppt/slides/_rels/slide1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9.xml"/><Relationship Id="rId1" Type="http://schemas.openxmlformats.org/officeDocument/2006/relationships/slideLayout" Target="../slideLayouts/slideLayout73.xml"/><Relationship Id="rId4" Type="http://schemas.openxmlformats.org/officeDocument/2006/relationships/image" Target="../media/image57.PNG"/></Relationships>
</file>

<file path=ppt/slides/_rels/slide18.xml.rels><?xml version="1.0" encoding="UTF-8" standalone="yes"?>
<Relationships xmlns="http://schemas.openxmlformats.org/package/2006/relationships"><Relationship Id="rId3" Type="http://schemas.openxmlformats.org/officeDocument/2006/relationships/hyperlink" Target="https://doi.org/10.1097/nmg.0000000000000192" TargetMode="External"/><Relationship Id="rId2" Type="http://schemas.openxmlformats.org/officeDocument/2006/relationships/hyperlink" Target="https://doi.org/10.17049/jnursology.1428436" TargetMode="External"/><Relationship Id="rId1" Type="http://schemas.openxmlformats.org/officeDocument/2006/relationships/slideLayout" Target="../slideLayouts/slideLayout73.xml"/><Relationship Id="rId5" Type="http://schemas.openxmlformats.org/officeDocument/2006/relationships/hyperlink" Target="https://doi.org/10.1017.ice.2018.261" TargetMode="External"/><Relationship Id="rId4" Type="http://schemas.openxmlformats.org/officeDocument/2006/relationships/hyperlink" Target="https://doi.org/10.1016/j.nedt.2022.105484"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0.xml"/><Relationship Id="rId1" Type="http://schemas.openxmlformats.org/officeDocument/2006/relationships/slideLayout" Target="../slideLayouts/slideLayout84.xml"/></Relationships>
</file>

<file path=ppt/slides/_rels/slide2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1.xml"/><Relationship Id="rId1" Type="http://schemas.openxmlformats.org/officeDocument/2006/relationships/slideLayout" Target="../slideLayouts/slideLayout8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2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84.xml"/><Relationship Id="rId4" Type="http://schemas.openxmlformats.org/officeDocument/2006/relationships/chart" Target="../charts/chart3.xml"/></Relationships>
</file>

<file path=ppt/slides/_rels/slide2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3.xml"/></Relationships>
</file>

<file path=ppt/slides/_rels/slide2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28.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84.xml"/></Relationships>
</file>

<file path=ppt/slides/_rels/slide2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3.xml"/></Relationships>
</file>

<file path=ppt/slides/_rels/slide3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3.xml"/></Relationships>
</file>

<file path=ppt/slides/_rels/slide3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8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33.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03.xml"/></Relationships>
</file>

<file path=ppt/slides/_rels/slide3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8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3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82.xml"/></Relationships>
</file>

<file path=ppt/slides/_rels/slide3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82.xml"/></Relationships>
</file>

<file path=ppt/slides/_rels/slide4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82.xml"/></Relationships>
</file>

<file path=ppt/slides/_rels/slide4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8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4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8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46.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82.xml"/></Relationships>
</file>

<file path=ppt/slides/_rels/slide47.xml.rels><?xml version="1.0" encoding="UTF-8" standalone="yes"?>
<Relationships xmlns="http://schemas.openxmlformats.org/package/2006/relationships"><Relationship Id="rId3" Type="http://schemas.openxmlformats.org/officeDocument/2006/relationships/image" Target="../media/image68.png"/><Relationship Id="rId2" Type="http://schemas.microsoft.com/office/2018/10/relationships/comments" Target="../comments/modernComment_180_1CDC0ACF.xml"/><Relationship Id="rId1" Type="http://schemas.openxmlformats.org/officeDocument/2006/relationships/slideLayout" Target="../slideLayouts/slideLayout82.xml"/></Relationships>
</file>

<file path=ppt/slides/_rels/slide4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3.xml"/><Relationship Id="rId1" Type="http://schemas.openxmlformats.org/officeDocument/2006/relationships/slideLayout" Target="../slideLayouts/slideLayout84.xml"/></Relationships>
</file>

<file path=ppt/slides/_rels/slide4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4.xml"/><Relationship Id="rId1" Type="http://schemas.openxmlformats.org/officeDocument/2006/relationships/slideLayout" Target="../slideLayouts/slideLayout84.xml"/></Relationships>
</file>

<file path=ppt/slides/_rels/slide5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5.xml"/><Relationship Id="rId1" Type="http://schemas.openxmlformats.org/officeDocument/2006/relationships/slideLayout" Target="../slideLayouts/slideLayout84.xml"/></Relationships>
</file>

<file path=ppt/slides/_rels/slide5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6.xml"/><Relationship Id="rId1" Type="http://schemas.openxmlformats.org/officeDocument/2006/relationships/slideLayout" Target="../slideLayouts/slideLayout84.xml"/></Relationships>
</file>

<file path=ppt/slides/_rels/slide5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7.xml"/><Relationship Id="rId1" Type="http://schemas.openxmlformats.org/officeDocument/2006/relationships/slideLayout" Target="../slideLayouts/slideLayout84.xml"/></Relationships>
</file>

<file path=ppt/slides/_rels/slide5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8.xml"/><Relationship Id="rId1" Type="http://schemas.openxmlformats.org/officeDocument/2006/relationships/slideLayout" Target="../slideLayouts/slideLayout84.xml"/></Relationships>
</file>

<file path=ppt/slides/_rels/slide54.xml.rels><?xml version="1.0" encoding="UTF-8" standalone="yes"?>
<Relationships xmlns="http://schemas.openxmlformats.org/package/2006/relationships"><Relationship Id="rId3" Type="http://schemas.microsoft.com/office/2018/10/relationships/comments" Target="../comments/modernComment_191_E7108DA4.xml"/><Relationship Id="rId2" Type="http://schemas.openxmlformats.org/officeDocument/2006/relationships/notesSlide" Target="../notesSlides/notesSlide19.xml"/><Relationship Id="rId1" Type="http://schemas.openxmlformats.org/officeDocument/2006/relationships/slideLayout" Target="../slideLayouts/slideLayout84.xml"/><Relationship Id="rId4" Type="http://schemas.openxmlformats.org/officeDocument/2006/relationships/image" Target="../media/image74.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5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0.xml"/><Relationship Id="rId1" Type="http://schemas.openxmlformats.org/officeDocument/2006/relationships/slideLayout" Target="../slideLayouts/slideLayout84.xml"/></Relationships>
</file>

<file path=ppt/slides/_rels/slide5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1.xml"/><Relationship Id="rId1" Type="http://schemas.openxmlformats.org/officeDocument/2006/relationships/slideLayout" Target="../slideLayouts/slideLayout84.xml"/></Relationships>
</file>

<file path=ppt/slides/_rels/slide5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2.xml"/><Relationship Id="rId1" Type="http://schemas.openxmlformats.org/officeDocument/2006/relationships/slideLayout" Target="../slideLayouts/slideLayout84.xml"/></Relationships>
</file>

<file path=ppt/slides/_rels/slide6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23.xml"/><Relationship Id="rId1" Type="http://schemas.openxmlformats.org/officeDocument/2006/relationships/slideLayout" Target="../slideLayouts/slideLayout84.xml"/></Relationships>
</file>

<file path=ppt/slides/_rels/slide61.xml.rels><?xml version="1.0" encoding="UTF-8" standalone="yes"?>
<Relationships xmlns="http://schemas.openxmlformats.org/package/2006/relationships"><Relationship Id="rId8" Type="http://schemas.openxmlformats.org/officeDocument/2006/relationships/hyperlink" Target="https://stopaapihate.org/2025/11/04/keeping-count-anti-south-asian-hate-its-gotten-worse/" TargetMode="External"/><Relationship Id="rId3" Type="http://schemas.openxmlformats.org/officeDocument/2006/relationships/hyperlink" Target="http://www.birthequity.org/" TargetMode="External"/><Relationship Id="rId7" Type="http://schemas.openxmlformats.org/officeDocument/2006/relationships/hyperlink" Target="https://preetisimransethi.com/about/" TargetMode="External"/><Relationship Id="rId2" Type="http://schemas.openxmlformats.org/officeDocument/2006/relationships/hyperlink" Target="https://rewirenewsgroup.com/2018/04/11/maternal-health-replace-race-with-racism/" TargetMode="External"/><Relationship Id="rId1" Type="http://schemas.openxmlformats.org/officeDocument/2006/relationships/slideLayout" Target="../slideLayouts/slideLayout118.xml"/><Relationship Id="rId6" Type="http://schemas.openxmlformats.org/officeDocument/2006/relationships/hyperlink" Target="http://www.equalitylabs.org)-/" TargetMode="External"/><Relationship Id="rId5" Type="http://schemas.openxmlformats.org/officeDocument/2006/relationships/hyperlink" Target="http://www.sapha.org/" TargetMode="External"/><Relationship Id="rId4" Type="http://schemas.openxmlformats.org/officeDocument/2006/relationships/hyperlink" Target="https://www.birthplacelab.org/giving-voice-to-mothers/" TargetMode="External"/><Relationship Id="rId9" Type="http://schemas.openxmlformats.org/officeDocument/2006/relationships/hyperlink" Target="https://www.aljazeera.com/news/2026/3/10/us-civil-rights-group-documents-broad-attack-on-muslim-life-in-2025"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63.xml.rels><?xml version="1.0" encoding="UTF-8" standalone="yes"?>
<Relationships xmlns="http://schemas.openxmlformats.org/package/2006/relationships"><Relationship Id="rId2" Type="http://schemas.openxmlformats.org/officeDocument/2006/relationships/hyperlink" Target="mailto:Anjali_Sardeshmukh@elcaminohealth.org" TargetMode="External"/><Relationship Id="rId1" Type="http://schemas.openxmlformats.org/officeDocument/2006/relationships/slideLayout" Target="../slideLayouts/slideLayout9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5.xml"/><Relationship Id="rId1" Type="http://schemas.openxmlformats.org/officeDocument/2006/relationships/slideLayout" Target="../slideLayouts/slideLayout15.xml"/><Relationship Id="rId4" Type="http://schemas.openxmlformats.org/officeDocument/2006/relationships/image" Target="../media/image33.png"/></Relationships>
</file>

<file path=ppt/slides/_rels/slide66.xml.rels><?xml version="1.0" encoding="UTF-8" standalone="yes"?>
<Relationships xmlns="http://schemas.openxmlformats.org/package/2006/relationships"><Relationship Id="rId3" Type="http://schemas.openxmlformats.org/officeDocument/2006/relationships/image" Target="../media/image80.svg"/><Relationship Id="rId2" Type="http://schemas.openxmlformats.org/officeDocument/2006/relationships/image" Target="../media/image79.svg"/><Relationship Id="rId1" Type="http://schemas.openxmlformats.org/officeDocument/2006/relationships/slideLayout" Target="../slideLayouts/slideLayout14.xml"/><Relationship Id="rId5" Type="http://schemas.openxmlformats.org/officeDocument/2006/relationships/image" Target="../media/image82.svg"/><Relationship Id="rId4" Type="http://schemas.openxmlformats.org/officeDocument/2006/relationships/image" Target="../media/image81.svg"/></Relationships>
</file>

<file path=ppt/slides/_rels/slide67.xml.rels><?xml version="1.0" encoding="UTF-8" standalone="yes"?>
<Relationships xmlns="http://schemas.openxmlformats.org/package/2006/relationships"><Relationship Id="rId2" Type="http://schemas.openxmlformats.org/officeDocument/2006/relationships/hyperlink" Target="mailto:ChristaWalczak@Stanford.edu" TargetMode="Externa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DE77A0-693A-AAF2-24B7-796EB8B3990C}"/>
              </a:ext>
            </a:extLst>
          </p:cNvPr>
          <p:cNvSpPr>
            <a:spLocks noGrp="1"/>
          </p:cNvSpPr>
          <p:nvPr>
            <p:ph type="body" sz="quarter" idx="17"/>
          </p:nvPr>
        </p:nvSpPr>
        <p:spPr>
          <a:xfrm>
            <a:off x="604832" y="6271446"/>
            <a:ext cx="16218701" cy="1355187"/>
          </a:xfrm>
        </p:spPr>
        <p:txBody>
          <a:bodyPr/>
          <a:lstStyle/>
          <a:p>
            <a:r>
              <a:rPr lang="en-US" dirty="0"/>
              <a:t>Lessons from the Learning Initiative</a:t>
            </a:r>
          </a:p>
        </p:txBody>
      </p:sp>
      <p:sp>
        <p:nvSpPr>
          <p:cNvPr id="3" name="Text Placeholder 2">
            <a:extLst>
              <a:ext uri="{FF2B5EF4-FFF2-40B4-BE49-F238E27FC236}">
                <a16:creationId xmlns:a16="http://schemas.microsoft.com/office/drawing/2014/main" id="{60053CD6-7EF0-749F-955A-9267C5724665}"/>
              </a:ext>
            </a:extLst>
          </p:cNvPr>
          <p:cNvSpPr>
            <a:spLocks noGrp="1"/>
          </p:cNvSpPr>
          <p:nvPr>
            <p:ph type="body" sz="quarter" idx="18"/>
          </p:nvPr>
        </p:nvSpPr>
        <p:spPr/>
        <p:txBody>
          <a:bodyPr lIns="137160" tIns="68580" rIns="137160" bIns="68580" anchor="t"/>
          <a:lstStyle/>
          <a:p>
            <a:endParaRPr lang="en-US" dirty="0"/>
          </a:p>
        </p:txBody>
      </p:sp>
    </p:spTree>
    <p:extLst>
      <p:ext uri="{BB962C8B-B14F-4D97-AF65-F5344CB8AC3E}">
        <p14:creationId xmlns:p14="http://schemas.microsoft.com/office/powerpoint/2010/main" val="4078978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2F738-088E-16FF-A407-A36A5F877F4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A7F5815-9523-855F-447E-457AC88CF68A}"/>
              </a:ext>
            </a:extLst>
          </p:cNvPr>
          <p:cNvSpPr>
            <a:spLocks noGrp="1"/>
          </p:cNvSpPr>
          <p:nvPr>
            <p:ph type="body" sz="quarter" idx="23"/>
          </p:nvPr>
        </p:nvSpPr>
        <p:spPr/>
        <p:txBody>
          <a:bodyPr/>
          <a:lstStyle/>
          <a:p>
            <a:r>
              <a:rPr lang="en-US" dirty="0"/>
              <a:t>Lessons from the Learning Initiative</a:t>
            </a:r>
          </a:p>
        </p:txBody>
      </p:sp>
      <p:sp>
        <p:nvSpPr>
          <p:cNvPr id="3" name="Text Placeholder 2">
            <a:extLst>
              <a:ext uri="{FF2B5EF4-FFF2-40B4-BE49-F238E27FC236}">
                <a16:creationId xmlns:a16="http://schemas.microsoft.com/office/drawing/2014/main" id="{50600131-79E8-9013-3BDA-C7CE046C3489}"/>
              </a:ext>
            </a:extLst>
          </p:cNvPr>
          <p:cNvSpPr>
            <a:spLocks noGrp="1"/>
          </p:cNvSpPr>
          <p:nvPr>
            <p:ph type="body" sz="quarter" idx="24"/>
          </p:nvPr>
        </p:nvSpPr>
        <p:spPr/>
        <p:txBody>
          <a:bodyPr/>
          <a:lstStyle/>
          <a:p>
            <a:r>
              <a:rPr lang="en-US" dirty="0"/>
              <a:t>Logistics and Slide Deck</a:t>
            </a:r>
          </a:p>
        </p:txBody>
      </p:sp>
      <p:sp>
        <p:nvSpPr>
          <p:cNvPr id="4" name="Text Placeholder 3">
            <a:extLst>
              <a:ext uri="{FF2B5EF4-FFF2-40B4-BE49-F238E27FC236}">
                <a16:creationId xmlns:a16="http://schemas.microsoft.com/office/drawing/2014/main" id="{B34EBE48-5A14-162E-EA06-419219A35D64}"/>
              </a:ext>
            </a:extLst>
          </p:cNvPr>
          <p:cNvSpPr>
            <a:spLocks noGrp="1"/>
          </p:cNvSpPr>
          <p:nvPr>
            <p:ph type="body" sz="quarter" idx="26"/>
          </p:nvPr>
        </p:nvSpPr>
        <p:spPr>
          <a:xfrm>
            <a:off x="2187827" y="4102487"/>
            <a:ext cx="6323534" cy="989241"/>
          </a:xfrm>
        </p:spPr>
        <p:txBody>
          <a:bodyPr/>
          <a:lstStyle/>
          <a:p>
            <a:r>
              <a:rPr lang="en-US" sz="2700" dirty="0"/>
              <a:t>Please utilize the chat feature to share learnings and takeaways.</a:t>
            </a:r>
          </a:p>
        </p:txBody>
      </p:sp>
      <p:sp>
        <p:nvSpPr>
          <p:cNvPr id="5" name="Text Placeholder 4">
            <a:extLst>
              <a:ext uri="{FF2B5EF4-FFF2-40B4-BE49-F238E27FC236}">
                <a16:creationId xmlns:a16="http://schemas.microsoft.com/office/drawing/2014/main" id="{C10BBCDA-A6E7-DCD3-4380-F2B5328B88C1}"/>
              </a:ext>
            </a:extLst>
          </p:cNvPr>
          <p:cNvSpPr>
            <a:spLocks noGrp="1"/>
          </p:cNvSpPr>
          <p:nvPr>
            <p:ph type="body" sz="quarter" idx="28"/>
          </p:nvPr>
        </p:nvSpPr>
        <p:spPr>
          <a:xfrm>
            <a:off x="2187829" y="2970899"/>
            <a:ext cx="6323534" cy="1030896"/>
          </a:xfrm>
        </p:spPr>
        <p:txBody>
          <a:bodyPr/>
          <a:lstStyle/>
          <a:p>
            <a:r>
              <a:rPr lang="en-US" sz="3600" b="1" dirty="0"/>
              <a:t>All attendees are muted upon entry</a:t>
            </a:r>
          </a:p>
        </p:txBody>
      </p:sp>
      <p:sp>
        <p:nvSpPr>
          <p:cNvPr id="6" name="Text Placeholder 5">
            <a:extLst>
              <a:ext uri="{FF2B5EF4-FFF2-40B4-BE49-F238E27FC236}">
                <a16:creationId xmlns:a16="http://schemas.microsoft.com/office/drawing/2014/main" id="{E159819F-E7F7-9BBD-F215-E13A8A65154F}"/>
              </a:ext>
            </a:extLst>
          </p:cNvPr>
          <p:cNvSpPr>
            <a:spLocks noGrp="1"/>
          </p:cNvSpPr>
          <p:nvPr>
            <p:ph type="body" sz="quarter" idx="29"/>
          </p:nvPr>
        </p:nvSpPr>
        <p:spPr>
          <a:xfrm>
            <a:off x="2187829" y="7128191"/>
            <a:ext cx="6323534" cy="1057865"/>
          </a:xfrm>
        </p:spPr>
        <p:txBody>
          <a:bodyPr/>
          <a:lstStyle/>
          <a:p>
            <a:r>
              <a:rPr lang="en-US" sz="2700" dirty="0"/>
              <a:t>We will do our best to answer any questions during the webinar.</a:t>
            </a:r>
          </a:p>
        </p:txBody>
      </p:sp>
      <p:sp>
        <p:nvSpPr>
          <p:cNvPr id="7" name="Text Placeholder 6">
            <a:extLst>
              <a:ext uri="{FF2B5EF4-FFF2-40B4-BE49-F238E27FC236}">
                <a16:creationId xmlns:a16="http://schemas.microsoft.com/office/drawing/2014/main" id="{009DED41-D10A-4351-2E62-7A7298CBA379}"/>
              </a:ext>
            </a:extLst>
          </p:cNvPr>
          <p:cNvSpPr>
            <a:spLocks noGrp="1"/>
          </p:cNvSpPr>
          <p:nvPr>
            <p:ph type="body" sz="quarter" idx="30"/>
          </p:nvPr>
        </p:nvSpPr>
        <p:spPr/>
        <p:txBody>
          <a:bodyPr/>
          <a:lstStyle/>
          <a:p>
            <a:r>
              <a:rPr lang="en-US" sz="3600" b="1" dirty="0"/>
              <a:t>Please use the Q&amp;A function</a:t>
            </a:r>
          </a:p>
        </p:txBody>
      </p:sp>
      <p:sp>
        <p:nvSpPr>
          <p:cNvPr id="8" name="Text Placeholder 7">
            <a:extLst>
              <a:ext uri="{FF2B5EF4-FFF2-40B4-BE49-F238E27FC236}">
                <a16:creationId xmlns:a16="http://schemas.microsoft.com/office/drawing/2014/main" id="{A2F775A1-325A-5E6F-9D46-A4F50DD6242A}"/>
              </a:ext>
            </a:extLst>
          </p:cNvPr>
          <p:cNvSpPr>
            <a:spLocks noGrp="1"/>
          </p:cNvSpPr>
          <p:nvPr>
            <p:ph type="body" sz="quarter" idx="31"/>
          </p:nvPr>
        </p:nvSpPr>
        <p:spPr>
          <a:xfrm>
            <a:off x="10528222" y="3552078"/>
            <a:ext cx="6323534" cy="666750"/>
          </a:xfrm>
        </p:spPr>
        <p:txBody>
          <a:bodyPr/>
          <a:lstStyle/>
          <a:p>
            <a:r>
              <a:rPr lang="en-US" sz="2700" dirty="0"/>
              <a:t>The slides are the intellectual property of the presenting hospitals. </a:t>
            </a:r>
          </a:p>
        </p:txBody>
      </p:sp>
      <p:sp>
        <p:nvSpPr>
          <p:cNvPr id="9" name="Text Placeholder 8">
            <a:extLst>
              <a:ext uri="{FF2B5EF4-FFF2-40B4-BE49-F238E27FC236}">
                <a16:creationId xmlns:a16="http://schemas.microsoft.com/office/drawing/2014/main" id="{C8DD9652-33FB-9373-E13F-666305D89325}"/>
              </a:ext>
            </a:extLst>
          </p:cNvPr>
          <p:cNvSpPr>
            <a:spLocks noGrp="1"/>
          </p:cNvSpPr>
          <p:nvPr>
            <p:ph type="body" sz="quarter" idx="32"/>
          </p:nvPr>
        </p:nvSpPr>
        <p:spPr/>
        <p:txBody>
          <a:bodyPr/>
          <a:lstStyle/>
          <a:p>
            <a:r>
              <a:rPr lang="en-US" sz="3600" b="1" dirty="0"/>
              <a:t>Please do not copy the slides</a:t>
            </a:r>
          </a:p>
        </p:txBody>
      </p:sp>
      <p:sp>
        <p:nvSpPr>
          <p:cNvPr id="10" name="Text Placeholder 9">
            <a:extLst>
              <a:ext uri="{FF2B5EF4-FFF2-40B4-BE49-F238E27FC236}">
                <a16:creationId xmlns:a16="http://schemas.microsoft.com/office/drawing/2014/main" id="{E0839882-180C-725E-7881-ECBC762019B2}"/>
              </a:ext>
            </a:extLst>
          </p:cNvPr>
          <p:cNvSpPr>
            <a:spLocks noGrp="1"/>
          </p:cNvSpPr>
          <p:nvPr>
            <p:ph type="body" sz="quarter" idx="33"/>
          </p:nvPr>
        </p:nvSpPr>
        <p:spPr/>
        <p:txBody>
          <a:bodyPr/>
          <a:lstStyle/>
          <a:p>
            <a:r>
              <a:rPr lang="en-US" sz="2700" dirty="0"/>
              <a:t>We welcome your recommendations for improving future webinars.</a:t>
            </a:r>
          </a:p>
        </p:txBody>
      </p:sp>
      <p:sp>
        <p:nvSpPr>
          <p:cNvPr id="11" name="Text Placeholder 10">
            <a:extLst>
              <a:ext uri="{FF2B5EF4-FFF2-40B4-BE49-F238E27FC236}">
                <a16:creationId xmlns:a16="http://schemas.microsoft.com/office/drawing/2014/main" id="{3027CAB8-8296-0F56-1779-BC52887E7D5F}"/>
              </a:ext>
            </a:extLst>
          </p:cNvPr>
          <p:cNvSpPr>
            <a:spLocks noGrp="1"/>
          </p:cNvSpPr>
          <p:nvPr>
            <p:ph type="body" sz="quarter" idx="34"/>
          </p:nvPr>
        </p:nvSpPr>
        <p:spPr/>
        <p:txBody>
          <a:bodyPr/>
          <a:lstStyle/>
          <a:p>
            <a:r>
              <a:rPr lang="en-US" sz="3600" b="1" dirty="0"/>
              <a:t>Send us your feedback</a:t>
            </a:r>
          </a:p>
        </p:txBody>
      </p:sp>
    </p:spTree>
    <p:extLst>
      <p:ext uri="{BB962C8B-B14F-4D97-AF65-F5344CB8AC3E}">
        <p14:creationId xmlns:p14="http://schemas.microsoft.com/office/powerpoint/2010/main" val="149199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7DC4058-548A-AC93-1622-A416B7D3D084}"/>
              </a:ext>
            </a:extLst>
          </p:cNvPr>
          <p:cNvSpPr>
            <a:spLocks noGrp="1"/>
          </p:cNvSpPr>
          <p:nvPr>
            <p:ph type="body" sz="quarter" idx="23"/>
          </p:nvPr>
        </p:nvSpPr>
        <p:spPr/>
        <p:txBody>
          <a:bodyPr/>
          <a:lstStyle/>
          <a:p>
            <a:r>
              <a:rPr lang="en-US" dirty="0"/>
              <a:t>Lessons from the Learning Initiative</a:t>
            </a:r>
          </a:p>
        </p:txBody>
      </p:sp>
      <p:sp>
        <p:nvSpPr>
          <p:cNvPr id="3" name="Text Placeholder 2">
            <a:extLst>
              <a:ext uri="{FF2B5EF4-FFF2-40B4-BE49-F238E27FC236}">
                <a16:creationId xmlns:a16="http://schemas.microsoft.com/office/drawing/2014/main" id="{EE90C8E5-8F53-3691-DADF-91DEB7360674}"/>
              </a:ext>
            </a:extLst>
          </p:cNvPr>
          <p:cNvSpPr>
            <a:spLocks noGrp="1"/>
          </p:cNvSpPr>
          <p:nvPr>
            <p:ph type="body" sz="quarter" idx="24"/>
          </p:nvPr>
        </p:nvSpPr>
        <p:spPr/>
        <p:txBody>
          <a:bodyPr/>
          <a:lstStyle/>
          <a:p>
            <a:r>
              <a:rPr lang="en-US" dirty="0"/>
              <a:t>Webinar Recordings and Slides</a:t>
            </a:r>
          </a:p>
        </p:txBody>
      </p:sp>
      <p:sp>
        <p:nvSpPr>
          <p:cNvPr id="4" name="Text Placeholder 3">
            <a:extLst>
              <a:ext uri="{FF2B5EF4-FFF2-40B4-BE49-F238E27FC236}">
                <a16:creationId xmlns:a16="http://schemas.microsoft.com/office/drawing/2014/main" id="{BA41D0F9-F121-6D34-4B51-FA06D2FC081F}"/>
              </a:ext>
            </a:extLst>
          </p:cNvPr>
          <p:cNvSpPr>
            <a:spLocks noGrp="1"/>
          </p:cNvSpPr>
          <p:nvPr>
            <p:ph type="body" sz="quarter" idx="25"/>
          </p:nvPr>
        </p:nvSpPr>
        <p:spPr>
          <a:xfrm>
            <a:off x="2112888" y="3999309"/>
            <a:ext cx="14062224" cy="2902743"/>
          </a:xfrm>
        </p:spPr>
        <p:txBody>
          <a:bodyPr anchor="ctr"/>
          <a:lstStyle/>
          <a:p>
            <a:pPr algn="ctr"/>
            <a:r>
              <a:rPr lang="en-US" dirty="0"/>
              <a:t>The webinar recording and slides will be posted within 72 hours at:</a:t>
            </a:r>
          </a:p>
          <a:p>
            <a:pPr algn="ctr"/>
            <a:r>
              <a:rPr lang="en-US" dirty="0">
                <a:hlinkClick r:id="rId2">
                  <a:extLst>
                    <a:ext uri="{A12FA001-AC4F-418D-AE19-62706E023703}">
                      <ahyp:hlinkClr xmlns:ahyp="http://schemas.microsoft.com/office/drawing/2018/hyperlinkcolor" val="tx"/>
                    </a:ext>
                  </a:extLst>
                </a:hlinkClick>
              </a:rPr>
              <a:t>https://www.cmqcc.org/education-research/webinars</a:t>
            </a:r>
            <a:endParaRPr lang="en-US" dirty="0"/>
          </a:p>
          <a:p>
            <a:pPr algn="ctr"/>
            <a:endParaRPr lang="en-US" dirty="0"/>
          </a:p>
        </p:txBody>
      </p:sp>
    </p:spTree>
    <p:extLst>
      <p:ext uri="{BB962C8B-B14F-4D97-AF65-F5344CB8AC3E}">
        <p14:creationId xmlns:p14="http://schemas.microsoft.com/office/powerpoint/2010/main" val="1064025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76FB9B-16FF-5FFA-30B2-4346D35D692C}"/>
              </a:ext>
            </a:extLst>
          </p:cNvPr>
          <p:cNvSpPr>
            <a:spLocks noGrp="1"/>
          </p:cNvSpPr>
          <p:nvPr>
            <p:ph type="body" sz="quarter" idx="23"/>
          </p:nvPr>
        </p:nvSpPr>
        <p:spPr>
          <a:xfrm>
            <a:off x="0" y="346998"/>
            <a:ext cx="18288000" cy="697707"/>
          </a:xfrm>
        </p:spPr>
        <p:txBody>
          <a:bodyPr/>
          <a:lstStyle/>
          <a:p>
            <a:r>
              <a:rPr lang="en-US" dirty="0"/>
              <a:t>Lessons from the Learning Initiative</a:t>
            </a:r>
          </a:p>
        </p:txBody>
      </p:sp>
      <p:sp>
        <p:nvSpPr>
          <p:cNvPr id="3" name="Text Placeholder 2">
            <a:extLst>
              <a:ext uri="{FF2B5EF4-FFF2-40B4-BE49-F238E27FC236}">
                <a16:creationId xmlns:a16="http://schemas.microsoft.com/office/drawing/2014/main" id="{911486E3-6C09-7D7C-BB56-5BB60B5A73FB}"/>
              </a:ext>
            </a:extLst>
          </p:cNvPr>
          <p:cNvSpPr>
            <a:spLocks noGrp="1"/>
          </p:cNvSpPr>
          <p:nvPr>
            <p:ph type="body" sz="quarter" idx="24"/>
          </p:nvPr>
        </p:nvSpPr>
        <p:spPr/>
        <p:txBody>
          <a:bodyPr/>
          <a:lstStyle/>
          <a:p>
            <a:r>
              <a:rPr lang="en-US" dirty="0"/>
              <a:t>Webinar Agenda</a:t>
            </a:r>
          </a:p>
        </p:txBody>
      </p:sp>
      <p:sp>
        <p:nvSpPr>
          <p:cNvPr id="4" name="Text Placeholder 3">
            <a:extLst>
              <a:ext uri="{FF2B5EF4-FFF2-40B4-BE49-F238E27FC236}">
                <a16:creationId xmlns:a16="http://schemas.microsoft.com/office/drawing/2014/main" id="{5E0609E7-A67F-029A-A2F7-2BBA59CE6B17}"/>
              </a:ext>
            </a:extLst>
          </p:cNvPr>
          <p:cNvSpPr>
            <a:spLocks noGrp="1"/>
          </p:cNvSpPr>
          <p:nvPr>
            <p:ph type="body" sz="quarter" idx="25"/>
          </p:nvPr>
        </p:nvSpPr>
        <p:spPr>
          <a:xfrm>
            <a:off x="2812358" y="2466403"/>
            <a:ext cx="13975455" cy="872633"/>
          </a:xfrm>
        </p:spPr>
        <p:txBody>
          <a:bodyPr lIns="137160" tIns="68580" rIns="137160" bIns="68580" anchor="ctr"/>
          <a:lstStyle/>
          <a:p>
            <a:r>
              <a:rPr lang="en-US" sz="3600" b="1" dirty="0"/>
              <a:t>Introduction to the Learning Initiative</a:t>
            </a:r>
          </a:p>
        </p:txBody>
      </p:sp>
      <p:sp>
        <p:nvSpPr>
          <p:cNvPr id="7" name="Oval 6">
            <a:extLst>
              <a:ext uri="{FF2B5EF4-FFF2-40B4-BE49-F238E27FC236}">
                <a16:creationId xmlns:a16="http://schemas.microsoft.com/office/drawing/2014/main" id="{0049158D-ADA0-A4BF-E195-50BF9BB0E42F}"/>
              </a:ext>
            </a:extLst>
          </p:cNvPr>
          <p:cNvSpPr/>
          <p:nvPr/>
        </p:nvSpPr>
        <p:spPr>
          <a:xfrm>
            <a:off x="1500188" y="2536007"/>
            <a:ext cx="728663" cy="733425"/>
          </a:xfrm>
          <a:prstGeom prst="ellipse">
            <a:avLst/>
          </a:prstGeom>
          <a:solidFill>
            <a:srgbClr val="10587D"/>
          </a:solidFill>
          <a:ln>
            <a:solidFill>
              <a:srgbClr val="1058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b="1" dirty="0">
                <a:solidFill>
                  <a:schemeClr val="bg1"/>
                </a:solidFill>
                <a:latin typeface="Roboto" pitchFamily="2" charset="0"/>
                <a:ea typeface="Roboto" pitchFamily="2" charset="0"/>
              </a:rPr>
              <a:t>1</a:t>
            </a:r>
          </a:p>
        </p:txBody>
      </p:sp>
      <p:grpSp>
        <p:nvGrpSpPr>
          <p:cNvPr id="12" name="Group 11">
            <a:extLst>
              <a:ext uri="{FF2B5EF4-FFF2-40B4-BE49-F238E27FC236}">
                <a16:creationId xmlns:a16="http://schemas.microsoft.com/office/drawing/2014/main" id="{7506EE37-F168-6845-71E3-FC194797A316}"/>
              </a:ext>
            </a:extLst>
          </p:cNvPr>
          <p:cNvGrpSpPr/>
          <p:nvPr/>
        </p:nvGrpSpPr>
        <p:grpSpPr>
          <a:xfrm>
            <a:off x="1500188" y="3961186"/>
            <a:ext cx="15287624" cy="1564089"/>
            <a:chOff x="1000125" y="2640790"/>
            <a:chExt cx="10191749" cy="1042726"/>
          </a:xfrm>
        </p:grpSpPr>
        <p:sp>
          <p:nvSpPr>
            <p:cNvPr id="8" name="Oval 7">
              <a:extLst>
                <a:ext uri="{FF2B5EF4-FFF2-40B4-BE49-F238E27FC236}">
                  <a16:creationId xmlns:a16="http://schemas.microsoft.com/office/drawing/2014/main" id="{9715E2DC-3F23-F878-4031-D632E8AF354C}"/>
                </a:ext>
              </a:extLst>
            </p:cNvPr>
            <p:cNvSpPr/>
            <p:nvPr/>
          </p:nvSpPr>
          <p:spPr>
            <a:xfrm>
              <a:off x="1000125" y="2673203"/>
              <a:ext cx="485775" cy="488950"/>
            </a:xfrm>
            <a:prstGeom prst="ellipse">
              <a:avLst/>
            </a:prstGeom>
            <a:solidFill>
              <a:srgbClr val="10587D"/>
            </a:solidFill>
            <a:ln>
              <a:solidFill>
                <a:srgbClr val="1058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b="1" dirty="0">
                  <a:solidFill>
                    <a:schemeClr val="bg1"/>
                  </a:solidFill>
                  <a:latin typeface="Roboto" pitchFamily="2" charset="0"/>
                  <a:ea typeface="Roboto" pitchFamily="2" charset="0"/>
                </a:rPr>
                <a:t>2</a:t>
              </a:r>
            </a:p>
          </p:txBody>
        </p:sp>
        <p:sp>
          <p:nvSpPr>
            <p:cNvPr id="6" name="Text Placeholder 3">
              <a:extLst>
                <a:ext uri="{FF2B5EF4-FFF2-40B4-BE49-F238E27FC236}">
                  <a16:creationId xmlns:a16="http://schemas.microsoft.com/office/drawing/2014/main" id="{DD19673D-B030-1043-6359-DFE9D9BA4B9F}"/>
                </a:ext>
              </a:extLst>
            </p:cNvPr>
            <p:cNvSpPr txBox="1">
              <a:spLocks/>
            </p:cNvSpPr>
            <p:nvPr/>
          </p:nvSpPr>
          <p:spPr>
            <a:xfrm>
              <a:off x="1874904" y="2640790"/>
              <a:ext cx="9316970" cy="1042726"/>
            </a:xfrm>
            <a:prstGeom prst="rect">
              <a:avLst/>
            </a:prstGeom>
          </p:spPr>
          <p:txBody>
            <a:bodyPr lIns="137160" tIns="68580" rIns="137160" bIns="68580" anchor="ctr"/>
            <a:lstStyle>
              <a:lvl1pPr marL="0" indent="0" algn="l" defTabSz="914400" rtl="0" eaLnBrk="1" latinLnBrk="0" hangingPunct="1">
                <a:lnSpc>
                  <a:spcPct val="90000"/>
                </a:lnSpc>
                <a:spcBef>
                  <a:spcPts val="1000"/>
                </a:spcBef>
                <a:buFont typeface="Arial"/>
                <a:buNone/>
                <a:defRPr sz="1600" kern="1200">
                  <a:solidFill>
                    <a:srgbClr val="10587D"/>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b="1" dirty="0"/>
                <a:t>Presentations:</a:t>
              </a:r>
            </a:p>
            <a:p>
              <a:pPr marL="457200" indent="-457200">
                <a:buFont typeface="Arial" panose="020B0604020202020204" pitchFamily="34" charset="0"/>
                <a:buChar char="•"/>
              </a:pPr>
              <a:r>
                <a:rPr lang="en-US" sz="3200" dirty="0"/>
                <a:t>“Battle of the Births”- Eisenhower Medical Center</a:t>
              </a:r>
            </a:p>
            <a:p>
              <a:pPr marL="457200" indent="-457200">
                <a:buFont typeface="Arial" panose="020B0604020202020204" pitchFamily="34" charset="0"/>
                <a:buChar char="•"/>
              </a:pPr>
              <a:r>
                <a:rPr lang="en-US" sz="3200" dirty="0">
                  <a:latin typeface="Arial"/>
                  <a:ea typeface="Tahoma"/>
                  <a:cs typeface="Arial"/>
                </a:rPr>
                <a:t>Culturally Humble Childbirth Education – El Camino Health</a:t>
              </a:r>
              <a:endParaRPr lang="en-US" sz="3200" dirty="0"/>
            </a:p>
          </p:txBody>
        </p:sp>
      </p:grpSp>
      <p:sp>
        <p:nvSpPr>
          <p:cNvPr id="9" name="Oval 8">
            <a:extLst>
              <a:ext uri="{FF2B5EF4-FFF2-40B4-BE49-F238E27FC236}">
                <a16:creationId xmlns:a16="http://schemas.microsoft.com/office/drawing/2014/main" id="{6D55BB71-8820-A0EC-09A0-B1887FE26EF4}"/>
              </a:ext>
            </a:extLst>
          </p:cNvPr>
          <p:cNvSpPr/>
          <p:nvPr/>
        </p:nvSpPr>
        <p:spPr>
          <a:xfrm>
            <a:off x="1500188" y="6840029"/>
            <a:ext cx="728663" cy="733425"/>
          </a:xfrm>
          <a:prstGeom prst="ellipse">
            <a:avLst/>
          </a:prstGeom>
          <a:solidFill>
            <a:srgbClr val="10587D"/>
          </a:solidFill>
          <a:ln>
            <a:solidFill>
              <a:srgbClr val="1058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b="1" dirty="0">
                <a:solidFill>
                  <a:schemeClr val="bg1"/>
                </a:solidFill>
                <a:latin typeface="Roboto" pitchFamily="2" charset="0"/>
                <a:ea typeface="Roboto" pitchFamily="2" charset="0"/>
              </a:rPr>
              <a:t>3</a:t>
            </a:r>
          </a:p>
        </p:txBody>
      </p:sp>
      <p:sp>
        <p:nvSpPr>
          <p:cNvPr id="10" name="Text Placeholder 3">
            <a:extLst>
              <a:ext uri="{FF2B5EF4-FFF2-40B4-BE49-F238E27FC236}">
                <a16:creationId xmlns:a16="http://schemas.microsoft.com/office/drawing/2014/main" id="{22262A21-B48E-1B3A-5E06-5144516407B5}"/>
              </a:ext>
            </a:extLst>
          </p:cNvPr>
          <p:cNvSpPr txBox="1">
            <a:spLocks/>
          </p:cNvSpPr>
          <p:nvPr/>
        </p:nvSpPr>
        <p:spPr>
          <a:xfrm>
            <a:off x="2812358" y="6661436"/>
            <a:ext cx="13975455" cy="1090611"/>
          </a:xfrm>
          <a:prstGeom prst="rect">
            <a:avLst/>
          </a:prstGeom>
        </p:spPr>
        <p:txBody>
          <a:bodyPr lIns="137160" tIns="68580" rIns="137160" bIns="68580" anchor="ctr"/>
          <a:lstStyle>
            <a:lvl1pPr marL="0" indent="0" algn="l" defTabSz="914400" rtl="0" eaLnBrk="1" latinLnBrk="0" hangingPunct="1">
              <a:lnSpc>
                <a:spcPct val="90000"/>
              </a:lnSpc>
              <a:spcBef>
                <a:spcPts val="1000"/>
              </a:spcBef>
              <a:buFont typeface="Arial"/>
              <a:buNone/>
              <a:defRPr sz="1600" kern="1200">
                <a:solidFill>
                  <a:srgbClr val="10587D"/>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b="1" dirty="0"/>
              <a:t>Q &amp; A</a:t>
            </a:r>
          </a:p>
        </p:txBody>
      </p:sp>
    </p:spTree>
    <p:extLst>
      <p:ext uri="{BB962C8B-B14F-4D97-AF65-F5344CB8AC3E}">
        <p14:creationId xmlns:p14="http://schemas.microsoft.com/office/powerpoint/2010/main" val="19538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7242B92-D266-10F5-9141-7C132BD183AE}"/>
              </a:ext>
            </a:extLst>
          </p:cNvPr>
          <p:cNvSpPr>
            <a:spLocks noGrp="1"/>
          </p:cNvSpPr>
          <p:nvPr>
            <p:ph type="body" sz="quarter" idx="17"/>
          </p:nvPr>
        </p:nvSpPr>
        <p:spPr>
          <a:xfrm>
            <a:off x="-1" y="3302564"/>
            <a:ext cx="5143502" cy="1555407"/>
          </a:xfrm>
        </p:spPr>
        <p:txBody>
          <a:bodyPr/>
          <a:lstStyle/>
          <a:p>
            <a:r>
              <a:rPr lang="en-US" dirty="0"/>
              <a:t>Introduction to CMQCC’s Learning Initiative</a:t>
            </a:r>
          </a:p>
        </p:txBody>
      </p:sp>
    </p:spTree>
    <p:extLst>
      <p:ext uri="{BB962C8B-B14F-4D97-AF65-F5344CB8AC3E}">
        <p14:creationId xmlns:p14="http://schemas.microsoft.com/office/powerpoint/2010/main" val="4012607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A060BC0-E69C-3CA8-0B37-07106548383E}"/>
              </a:ext>
            </a:extLst>
          </p:cNvPr>
          <p:cNvSpPr>
            <a:spLocks noGrp="1"/>
          </p:cNvSpPr>
          <p:nvPr>
            <p:ph type="body" sz="quarter" idx="23"/>
          </p:nvPr>
        </p:nvSpPr>
        <p:spPr>
          <a:xfrm>
            <a:off x="0" y="285750"/>
            <a:ext cx="18288000" cy="697707"/>
          </a:xfrm>
        </p:spPr>
        <p:txBody>
          <a:bodyPr>
            <a:normAutofit/>
          </a:bodyPr>
          <a:lstStyle/>
          <a:p>
            <a:r>
              <a:rPr lang="en-US" sz="4200" dirty="0"/>
              <a:t>Introduction to the Learning Initiative</a:t>
            </a:r>
          </a:p>
        </p:txBody>
      </p:sp>
      <p:sp>
        <p:nvSpPr>
          <p:cNvPr id="3" name="Text Placeholder 2">
            <a:extLst>
              <a:ext uri="{FF2B5EF4-FFF2-40B4-BE49-F238E27FC236}">
                <a16:creationId xmlns:a16="http://schemas.microsoft.com/office/drawing/2014/main" id="{AA098F4F-A050-3846-615D-9F65E6BE957C}"/>
              </a:ext>
            </a:extLst>
          </p:cNvPr>
          <p:cNvSpPr>
            <a:spLocks noGrp="1"/>
          </p:cNvSpPr>
          <p:nvPr>
            <p:ph type="body" sz="quarter" idx="24"/>
          </p:nvPr>
        </p:nvSpPr>
        <p:spPr>
          <a:xfrm>
            <a:off x="0" y="1183259"/>
            <a:ext cx="18288000" cy="697707"/>
          </a:xfrm>
        </p:spPr>
        <p:txBody>
          <a:bodyPr>
            <a:normAutofit/>
          </a:bodyPr>
          <a:lstStyle/>
          <a:p>
            <a:r>
              <a:rPr lang="en-US" dirty="0"/>
              <a:t>The Learning Initiative to Support Safe and Respectful Vaginal Birth (LI)</a:t>
            </a:r>
          </a:p>
        </p:txBody>
      </p:sp>
      <p:pic>
        <p:nvPicPr>
          <p:cNvPr id="6" name="Picture 5" descr="A group of pregnant women smiling&#10;&#10;AI-generated content may be incorrect.">
            <a:extLst>
              <a:ext uri="{FF2B5EF4-FFF2-40B4-BE49-F238E27FC236}">
                <a16:creationId xmlns:a16="http://schemas.microsoft.com/office/drawing/2014/main" id="{57BC60E8-56CC-FF22-96D2-41197666486A}"/>
              </a:ext>
            </a:extLst>
          </p:cNvPr>
          <p:cNvPicPr>
            <a:picLocks noChangeAspect="1"/>
          </p:cNvPicPr>
          <p:nvPr/>
        </p:nvPicPr>
        <p:blipFill>
          <a:blip r:embed="rId3" cstate="hqprint">
            <a:extLst>
              <a:ext uri="{28A0092B-C50C-407E-A947-70E740481C1C}">
                <a14:useLocalDpi xmlns:a14="http://schemas.microsoft.com/office/drawing/2010/main"/>
              </a:ext>
            </a:extLst>
          </a:blip>
          <a:srcRect b="-4"/>
          <a:stretch>
            <a:fillRect/>
          </a:stretch>
        </p:blipFill>
        <p:spPr>
          <a:xfrm>
            <a:off x="10190293" y="3138489"/>
            <a:ext cx="7567613" cy="3906396"/>
          </a:xfrm>
          <a:prstGeom prst="rect">
            <a:avLst/>
          </a:prstGeom>
          <a:noFill/>
        </p:spPr>
      </p:pic>
      <p:sp>
        <p:nvSpPr>
          <p:cNvPr id="4" name="Text Placeholder 3">
            <a:extLst>
              <a:ext uri="{FF2B5EF4-FFF2-40B4-BE49-F238E27FC236}">
                <a16:creationId xmlns:a16="http://schemas.microsoft.com/office/drawing/2014/main" id="{73186A11-91D2-B136-0898-75041C35D4A7}"/>
              </a:ext>
            </a:extLst>
          </p:cNvPr>
          <p:cNvSpPr>
            <a:spLocks noGrp="1"/>
          </p:cNvSpPr>
          <p:nvPr>
            <p:ph type="body" sz="quarter" idx="27"/>
          </p:nvPr>
        </p:nvSpPr>
        <p:spPr>
          <a:xfrm>
            <a:off x="943751" y="3138488"/>
            <a:ext cx="8893194" cy="5243513"/>
          </a:xfrm>
        </p:spPr>
        <p:txBody>
          <a:bodyPr>
            <a:normAutofit/>
          </a:bodyPr>
          <a:lstStyle/>
          <a:p>
            <a:pPr marL="514350" indent="-514350">
              <a:buFont typeface="Arial" panose="020B0604020202020204" pitchFamily="34" charset="0"/>
              <a:buChar char="•"/>
            </a:pPr>
            <a:r>
              <a:rPr lang="en-US" sz="3600" dirty="0"/>
              <a:t>CMQCC Quality Improvement Initiative</a:t>
            </a:r>
          </a:p>
          <a:p>
            <a:pPr marL="514350" indent="-514350">
              <a:buFont typeface="Arial" panose="020B0604020202020204" pitchFamily="34" charset="0"/>
              <a:buChar char="•"/>
            </a:pPr>
            <a:r>
              <a:rPr lang="en-US" sz="3600" dirty="0"/>
              <a:t>Funded by the Centers for Disease Control and Prevention (2022-2027)</a:t>
            </a:r>
          </a:p>
          <a:p>
            <a:pPr marL="514350" indent="-514350">
              <a:buFont typeface="Arial" panose="020B0604020202020204" pitchFamily="34" charset="0"/>
              <a:buChar char="•"/>
            </a:pPr>
            <a:r>
              <a:rPr lang="en-US" sz="3600" dirty="0"/>
              <a:t>Five cohorts, 18-months long each</a:t>
            </a:r>
          </a:p>
          <a:p>
            <a:pPr marL="514350" indent="-514350">
              <a:buFont typeface="Arial" panose="020B0604020202020204" pitchFamily="34" charset="0"/>
              <a:buChar char="•"/>
            </a:pPr>
            <a:r>
              <a:rPr lang="en-US" sz="3600" dirty="0"/>
              <a:t>Built upon </a:t>
            </a:r>
          </a:p>
          <a:p>
            <a:pPr marL="1200150" lvl="1" indent="-514350">
              <a:buFont typeface="Arial" panose="020B0604020202020204" pitchFamily="34" charset="0"/>
              <a:buChar char="•"/>
            </a:pPr>
            <a:r>
              <a:rPr lang="en-US" sz="3000" dirty="0">
                <a:solidFill>
                  <a:srgbClr val="10587D"/>
                </a:solidFill>
                <a:latin typeface="Roboto" pitchFamily="2" charset="0"/>
                <a:ea typeface="Roboto" pitchFamily="2" charset="0"/>
              </a:rPr>
              <a:t>Supporting Vaginal Birth Collaborative (2017-2019)</a:t>
            </a:r>
          </a:p>
          <a:p>
            <a:pPr marL="1200150" lvl="1" indent="-514350">
              <a:buFont typeface="Arial" panose="020B0604020202020204" pitchFamily="34" charset="0"/>
              <a:buChar char="•"/>
            </a:pPr>
            <a:r>
              <a:rPr lang="en-US" sz="3000" dirty="0">
                <a:solidFill>
                  <a:srgbClr val="10587D"/>
                </a:solidFill>
                <a:latin typeface="Roboto" pitchFamily="2" charset="0"/>
                <a:ea typeface="Roboto" pitchFamily="2" charset="0"/>
              </a:rPr>
              <a:t>Pilot Birth Equity Collaborative (2019)</a:t>
            </a:r>
          </a:p>
        </p:txBody>
      </p:sp>
      <p:pic>
        <p:nvPicPr>
          <p:cNvPr id="5" name="Picture 4" descr="A pregnant person with blue and white stripes&#10;&#10;AI-generated content may be incorrect.">
            <a:extLst>
              <a:ext uri="{FF2B5EF4-FFF2-40B4-BE49-F238E27FC236}">
                <a16:creationId xmlns:a16="http://schemas.microsoft.com/office/drawing/2014/main" id="{DC66DEFF-ABCC-D058-3B79-C67A086C608B}"/>
              </a:ext>
            </a:extLst>
          </p:cNvPr>
          <p:cNvPicPr>
            <a:picLocks noChangeAspect="1"/>
          </p:cNvPicPr>
          <p:nvPr/>
        </p:nvPicPr>
        <p:blipFill>
          <a:blip r:embed="rId4"/>
          <a:stretch>
            <a:fillRect/>
          </a:stretch>
        </p:blipFill>
        <p:spPr>
          <a:xfrm>
            <a:off x="143742" y="29921"/>
            <a:ext cx="778932" cy="1192242"/>
          </a:xfrm>
          <a:prstGeom prst="rect">
            <a:avLst/>
          </a:prstGeom>
        </p:spPr>
      </p:pic>
    </p:spTree>
    <p:extLst>
      <p:ext uri="{BB962C8B-B14F-4D97-AF65-F5344CB8AC3E}">
        <p14:creationId xmlns:p14="http://schemas.microsoft.com/office/powerpoint/2010/main" val="979413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0A7D6-207E-E867-A46F-1903023C717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D0F13A1-586E-F1DF-E02F-94D0CC7D0C37}"/>
              </a:ext>
            </a:extLst>
          </p:cNvPr>
          <p:cNvSpPr>
            <a:spLocks noGrp="1"/>
          </p:cNvSpPr>
          <p:nvPr>
            <p:ph type="body" sz="quarter" idx="23"/>
          </p:nvPr>
        </p:nvSpPr>
        <p:spPr>
          <a:xfrm>
            <a:off x="0" y="264318"/>
            <a:ext cx="18288000" cy="697707"/>
          </a:xfrm>
        </p:spPr>
        <p:txBody>
          <a:bodyPr/>
          <a:lstStyle/>
          <a:p>
            <a:r>
              <a:rPr lang="en-US" dirty="0"/>
              <a:t>The Learning Initiative</a:t>
            </a:r>
          </a:p>
        </p:txBody>
      </p:sp>
      <p:sp>
        <p:nvSpPr>
          <p:cNvPr id="3" name="Text Placeholder 2">
            <a:extLst>
              <a:ext uri="{FF2B5EF4-FFF2-40B4-BE49-F238E27FC236}">
                <a16:creationId xmlns:a16="http://schemas.microsoft.com/office/drawing/2014/main" id="{83272D23-88D0-5B03-6552-1F751190B5E9}"/>
              </a:ext>
            </a:extLst>
          </p:cNvPr>
          <p:cNvSpPr>
            <a:spLocks noGrp="1"/>
          </p:cNvSpPr>
          <p:nvPr>
            <p:ph type="body" sz="quarter" idx="24"/>
          </p:nvPr>
        </p:nvSpPr>
        <p:spPr>
          <a:xfrm>
            <a:off x="46971" y="1119629"/>
            <a:ext cx="18288000" cy="697707"/>
          </a:xfrm>
        </p:spPr>
        <p:txBody>
          <a:bodyPr/>
          <a:lstStyle/>
          <a:p>
            <a:r>
              <a:rPr lang="en-US" dirty="0"/>
              <a:t>Goals</a:t>
            </a:r>
          </a:p>
        </p:txBody>
      </p:sp>
      <p:sp>
        <p:nvSpPr>
          <p:cNvPr id="4" name="Text Placeholder 3">
            <a:extLst>
              <a:ext uri="{FF2B5EF4-FFF2-40B4-BE49-F238E27FC236}">
                <a16:creationId xmlns:a16="http://schemas.microsoft.com/office/drawing/2014/main" id="{54E1E658-2921-515B-E8ED-93545839A038}"/>
              </a:ext>
            </a:extLst>
          </p:cNvPr>
          <p:cNvSpPr>
            <a:spLocks noGrp="1"/>
          </p:cNvSpPr>
          <p:nvPr>
            <p:ph type="body" sz="quarter" idx="25"/>
          </p:nvPr>
        </p:nvSpPr>
        <p:spPr>
          <a:xfrm>
            <a:off x="1" y="2259959"/>
            <a:ext cx="18287999" cy="1655720"/>
          </a:xfrm>
          <a:solidFill>
            <a:srgbClr val="10587D"/>
          </a:solidFill>
          <a:ln>
            <a:solidFill>
              <a:schemeClr val="bg1"/>
            </a:solidFill>
          </a:ln>
        </p:spPr>
        <p:txBody>
          <a:bodyPr anchor="ctr">
            <a:normAutofit/>
          </a:bodyPr>
          <a:lstStyle/>
          <a:p>
            <a:pPr algn="ctr"/>
            <a:r>
              <a:rPr lang="en-US" sz="3000" b="1" dirty="0">
                <a:solidFill>
                  <a:schemeClr val="bg1"/>
                </a:solidFill>
              </a:rPr>
              <a:t>Goal: reduce disparity gaps in low-risk cesareans with a goal of all patient groups reaching or exceeding the Healthy People 2030 target rate of 23.6%.</a:t>
            </a:r>
          </a:p>
        </p:txBody>
      </p:sp>
      <p:pic>
        <p:nvPicPr>
          <p:cNvPr id="6" name="Graphic 5" descr="Bar chart with solid fill">
            <a:extLst>
              <a:ext uri="{FF2B5EF4-FFF2-40B4-BE49-F238E27FC236}">
                <a16:creationId xmlns:a16="http://schemas.microsoft.com/office/drawing/2014/main" id="{2D354598-CDCB-CCAE-768E-79751601EE0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74741" y="4856713"/>
            <a:ext cx="1675208" cy="1675208"/>
          </a:xfrm>
          <a:prstGeom prst="rect">
            <a:avLst/>
          </a:prstGeom>
        </p:spPr>
      </p:pic>
      <p:pic>
        <p:nvPicPr>
          <p:cNvPr id="8" name="Graphic 7" descr="Hospital with solid fill">
            <a:extLst>
              <a:ext uri="{FF2B5EF4-FFF2-40B4-BE49-F238E27FC236}">
                <a16:creationId xmlns:a16="http://schemas.microsoft.com/office/drawing/2014/main" id="{4BCAD1AF-94FF-8049-C8CD-994968665DE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67383" y="4856714"/>
            <a:ext cx="1675208" cy="1675208"/>
          </a:xfrm>
          <a:prstGeom prst="rect">
            <a:avLst/>
          </a:prstGeom>
        </p:spPr>
      </p:pic>
      <p:pic>
        <p:nvPicPr>
          <p:cNvPr id="14" name="Graphic 13" descr="Cheers with solid fill">
            <a:extLst>
              <a:ext uri="{FF2B5EF4-FFF2-40B4-BE49-F238E27FC236}">
                <a16:creationId xmlns:a16="http://schemas.microsoft.com/office/drawing/2014/main" id="{06E73F86-A6AD-0E1E-D80C-8C890554930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275544" y="4856713"/>
            <a:ext cx="1675208" cy="1675208"/>
          </a:xfrm>
          <a:prstGeom prst="rect">
            <a:avLst/>
          </a:prstGeom>
        </p:spPr>
      </p:pic>
      <p:pic>
        <p:nvPicPr>
          <p:cNvPr id="16" name="Graphic 15" descr="Lights On with solid fill">
            <a:extLst>
              <a:ext uri="{FF2B5EF4-FFF2-40B4-BE49-F238E27FC236}">
                <a16:creationId xmlns:a16="http://schemas.microsoft.com/office/drawing/2014/main" id="{49318A26-4C8F-AF21-E8E3-F9D50412195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221464" y="4856713"/>
            <a:ext cx="1675208" cy="1675208"/>
          </a:xfrm>
          <a:prstGeom prst="rect">
            <a:avLst/>
          </a:prstGeom>
        </p:spPr>
      </p:pic>
      <p:sp>
        <p:nvSpPr>
          <p:cNvPr id="17" name="TextBox 16">
            <a:extLst>
              <a:ext uri="{FF2B5EF4-FFF2-40B4-BE49-F238E27FC236}">
                <a16:creationId xmlns:a16="http://schemas.microsoft.com/office/drawing/2014/main" id="{FF69FBEF-A87C-0EB2-E298-4A9DC9EFBB2E}"/>
              </a:ext>
            </a:extLst>
          </p:cNvPr>
          <p:cNvSpPr txBox="1"/>
          <p:nvPr/>
        </p:nvSpPr>
        <p:spPr>
          <a:xfrm>
            <a:off x="1253727" y="6907415"/>
            <a:ext cx="3291840" cy="1338828"/>
          </a:xfrm>
          <a:prstGeom prst="rect">
            <a:avLst/>
          </a:prstGeom>
          <a:noFill/>
        </p:spPr>
        <p:txBody>
          <a:bodyPr wrap="square" rtlCol="0">
            <a:spAutoFit/>
          </a:bodyPr>
          <a:lstStyle/>
          <a:p>
            <a:pPr algn="ctr"/>
            <a:r>
              <a:rPr lang="en-US" sz="2700" dirty="0"/>
              <a:t>Reduce</a:t>
            </a:r>
            <a:r>
              <a:rPr lang="en-US" sz="2700" b="1" dirty="0"/>
              <a:t> racial and ethnic differences in NTSV Cesarean rates</a:t>
            </a:r>
            <a:endParaRPr lang="en-US" sz="2700" dirty="0"/>
          </a:p>
        </p:txBody>
      </p:sp>
      <p:sp>
        <p:nvSpPr>
          <p:cNvPr id="18" name="TextBox 17">
            <a:extLst>
              <a:ext uri="{FF2B5EF4-FFF2-40B4-BE49-F238E27FC236}">
                <a16:creationId xmlns:a16="http://schemas.microsoft.com/office/drawing/2014/main" id="{46885757-E54C-B470-78CC-3A5350582439}"/>
              </a:ext>
            </a:extLst>
          </p:cNvPr>
          <p:cNvSpPr txBox="1"/>
          <p:nvPr/>
        </p:nvSpPr>
        <p:spPr>
          <a:xfrm>
            <a:off x="5369247" y="6907415"/>
            <a:ext cx="3291840" cy="1338828"/>
          </a:xfrm>
          <a:prstGeom prst="rect">
            <a:avLst/>
          </a:prstGeom>
          <a:noFill/>
        </p:spPr>
        <p:txBody>
          <a:bodyPr wrap="square" rtlCol="0">
            <a:spAutoFit/>
          </a:bodyPr>
          <a:lstStyle/>
          <a:p>
            <a:pPr algn="ctr"/>
            <a:r>
              <a:rPr lang="en-US" sz="2700" dirty="0"/>
              <a:t>Increase</a:t>
            </a:r>
            <a:r>
              <a:rPr lang="en-US" sz="2700" b="1" dirty="0"/>
              <a:t> participation of hospitals </a:t>
            </a:r>
            <a:r>
              <a:rPr lang="en-US" sz="2700" dirty="0"/>
              <a:t>with high NTSV Cesarean rates</a:t>
            </a:r>
          </a:p>
        </p:txBody>
      </p:sp>
      <p:sp>
        <p:nvSpPr>
          <p:cNvPr id="19" name="TextBox 18">
            <a:extLst>
              <a:ext uri="{FF2B5EF4-FFF2-40B4-BE49-F238E27FC236}">
                <a16:creationId xmlns:a16="http://schemas.microsoft.com/office/drawing/2014/main" id="{7C93FD49-C100-E431-7708-FE066CF98FB7}"/>
              </a:ext>
            </a:extLst>
          </p:cNvPr>
          <p:cNvSpPr txBox="1"/>
          <p:nvPr/>
        </p:nvSpPr>
        <p:spPr>
          <a:xfrm>
            <a:off x="9214279" y="6907415"/>
            <a:ext cx="3689576" cy="1754326"/>
          </a:xfrm>
          <a:prstGeom prst="rect">
            <a:avLst/>
          </a:prstGeom>
          <a:noFill/>
        </p:spPr>
        <p:txBody>
          <a:bodyPr wrap="square" rtlCol="0">
            <a:spAutoFit/>
          </a:bodyPr>
          <a:lstStyle/>
          <a:p>
            <a:pPr algn="ctr"/>
            <a:r>
              <a:rPr lang="en-US" sz="2700" dirty="0"/>
              <a:t>Increase</a:t>
            </a:r>
            <a:r>
              <a:rPr lang="en-US" sz="2700" b="1" dirty="0"/>
              <a:t> community and patient awareness </a:t>
            </a:r>
            <a:r>
              <a:rPr lang="en-US" sz="2700" dirty="0"/>
              <a:t>of existing racial disparities in NTSV rates</a:t>
            </a:r>
          </a:p>
        </p:txBody>
      </p:sp>
      <p:sp>
        <p:nvSpPr>
          <p:cNvPr id="20" name="TextBox 19">
            <a:extLst>
              <a:ext uri="{FF2B5EF4-FFF2-40B4-BE49-F238E27FC236}">
                <a16:creationId xmlns:a16="http://schemas.microsoft.com/office/drawing/2014/main" id="{AFC0727B-26CF-7229-AC37-39D1F7E97D5A}"/>
              </a:ext>
            </a:extLst>
          </p:cNvPr>
          <p:cNvSpPr txBox="1"/>
          <p:nvPr/>
        </p:nvSpPr>
        <p:spPr>
          <a:xfrm>
            <a:off x="13268359" y="6907415"/>
            <a:ext cx="3689576" cy="1754326"/>
          </a:xfrm>
          <a:prstGeom prst="rect">
            <a:avLst/>
          </a:prstGeom>
          <a:noFill/>
        </p:spPr>
        <p:txBody>
          <a:bodyPr wrap="square" rtlCol="0">
            <a:spAutoFit/>
          </a:bodyPr>
          <a:lstStyle/>
          <a:p>
            <a:pPr algn="ctr"/>
            <a:r>
              <a:rPr lang="en-US" sz="2700" dirty="0"/>
              <a:t>Increase the number of hospitals with </a:t>
            </a:r>
            <a:r>
              <a:rPr lang="en-US" sz="2700" b="1" dirty="0"/>
              <a:t>patient and community engagement practices</a:t>
            </a:r>
            <a:endParaRPr lang="en-US" sz="2700" dirty="0"/>
          </a:p>
        </p:txBody>
      </p:sp>
      <p:pic>
        <p:nvPicPr>
          <p:cNvPr id="7" name="Picture 6" descr="A pregnant person with blue and white stripes&#10;&#10;AI-generated content may be incorrect.">
            <a:extLst>
              <a:ext uri="{FF2B5EF4-FFF2-40B4-BE49-F238E27FC236}">
                <a16:creationId xmlns:a16="http://schemas.microsoft.com/office/drawing/2014/main" id="{8AA880DA-7194-7DB8-B2DB-EC9A75E08777}"/>
              </a:ext>
            </a:extLst>
          </p:cNvPr>
          <p:cNvPicPr>
            <a:picLocks noChangeAspect="1"/>
          </p:cNvPicPr>
          <p:nvPr/>
        </p:nvPicPr>
        <p:blipFill>
          <a:blip r:embed="rId7"/>
          <a:stretch>
            <a:fillRect/>
          </a:stretch>
        </p:blipFill>
        <p:spPr>
          <a:xfrm>
            <a:off x="143742" y="29921"/>
            <a:ext cx="778932" cy="1192242"/>
          </a:xfrm>
          <a:prstGeom prst="rect">
            <a:avLst/>
          </a:prstGeom>
        </p:spPr>
      </p:pic>
    </p:spTree>
    <p:extLst>
      <p:ext uri="{BB962C8B-B14F-4D97-AF65-F5344CB8AC3E}">
        <p14:creationId xmlns:p14="http://schemas.microsoft.com/office/powerpoint/2010/main" val="2480959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220C98B-2739-8B0D-5CE3-C6EAA0FBF46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47ADFF63-00ED-6309-3774-511380A4C799}"/>
              </a:ext>
            </a:extLst>
          </p:cNvPr>
          <p:cNvPicPr>
            <a:picLocks noChangeAspect="1"/>
          </p:cNvPicPr>
          <p:nvPr/>
        </p:nvPicPr>
        <p:blipFill>
          <a:blip r:embed="rId3" cstate="hqprint">
            <a:alphaModFix amt="50000"/>
            <a:extLst>
              <a:ext uri="{28A0092B-C50C-407E-A947-70E740481C1C}">
                <a14:useLocalDpi xmlns:a14="http://schemas.microsoft.com/office/drawing/2010/main"/>
              </a:ext>
            </a:extLst>
          </a:blip>
          <a:stretch>
            <a:fillRect/>
          </a:stretch>
        </p:blipFill>
        <p:spPr>
          <a:xfrm>
            <a:off x="-921543" y="-728663"/>
            <a:ext cx="6848327" cy="10287000"/>
          </a:xfrm>
          <a:prstGeom prst="rect">
            <a:avLst/>
          </a:prstGeom>
        </p:spPr>
      </p:pic>
      <p:sp>
        <p:nvSpPr>
          <p:cNvPr id="2" name="Text Placeholder 1">
            <a:extLst>
              <a:ext uri="{FF2B5EF4-FFF2-40B4-BE49-F238E27FC236}">
                <a16:creationId xmlns:a16="http://schemas.microsoft.com/office/drawing/2014/main" id="{17A07533-7FE4-D6E8-4903-4342B4FB6C61}"/>
              </a:ext>
            </a:extLst>
          </p:cNvPr>
          <p:cNvSpPr>
            <a:spLocks noGrp="1"/>
          </p:cNvSpPr>
          <p:nvPr>
            <p:ph type="body" sz="quarter" idx="23"/>
          </p:nvPr>
        </p:nvSpPr>
        <p:spPr>
          <a:xfrm>
            <a:off x="6660803" y="285750"/>
            <a:ext cx="11627196" cy="697707"/>
          </a:xfrm>
        </p:spPr>
        <p:txBody>
          <a:bodyPr anchor="ctr"/>
          <a:lstStyle/>
          <a:p>
            <a:r>
              <a:rPr lang="en-US" dirty="0"/>
              <a:t>The Learning Initiative</a:t>
            </a:r>
          </a:p>
        </p:txBody>
      </p:sp>
      <p:sp>
        <p:nvSpPr>
          <p:cNvPr id="3" name="Text Placeholder 2">
            <a:extLst>
              <a:ext uri="{FF2B5EF4-FFF2-40B4-BE49-F238E27FC236}">
                <a16:creationId xmlns:a16="http://schemas.microsoft.com/office/drawing/2014/main" id="{0E0AD36F-6DE1-90BD-CEEB-2D2F558BD93B}"/>
              </a:ext>
            </a:extLst>
          </p:cNvPr>
          <p:cNvSpPr>
            <a:spLocks noGrp="1"/>
          </p:cNvSpPr>
          <p:nvPr>
            <p:ph type="body" sz="quarter" idx="24"/>
          </p:nvPr>
        </p:nvSpPr>
        <p:spPr>
          <a:xfrm>
            <a:off x="6660803" y="1183259"/>
            <a:ext cx="11627196" cy="697707"/>
          </a:xfrm>
        </p:spPr>
        <p:txBody>
          <a:bodyPr/>
          <a:lstStyle/>
          <a:p>
            <a:pPr algn="l"/>
            <a:r>
              <a:rPr lang="en-US" dirty="0"/>
              <a:t>Curriculum education and training</a:t>
            </a:r>
          </a:p>
        </p:txBody>
      </p:sp>
      <p:sp>
        <p:nvSpPr>
          <p:cNvPr id="4" name="Text Placeholder 3">
            <a:extLst>
              <a:ext uri="{FF2B5EF4-FFF2-40B4-BE49-F238E27FC236}">
                <a16:creationId xmlns:a16="http://schemas.microsoft.com/office/drawing/2014/main" id="{9F29F9D9-342E-1180-B34D-DAB42693121C}"/>
              </a:ext>
            </a:extLst>
          </p:cNvPr>
          <p:cNvSpPr>
            <a:spLocks noGrp="1"/>
          </p:cNvSpPr>
          <p:nvPr>
            <p:ph type="body" sz="quarter" idx="25"/>
          </p:nvPr>
        </p:nvSpPr>
        <p:spPr>
          <a:xfrm>
            <a:off x="6660804" y="2244328"/>
            <a:ext cx="10784235" cy="6692504"/>
          </a:xfrm>
        </p:spPr>
        <p:txBody>
          <a:bodyPr/>
          <a:lstStyle/>
          <a:p>
            <a:pPr marL="514350" indent="-514350">
              <a:buFont typeface="Arial" panose="020B0604020202020204" pitchFamily="34" charset="0"/>
              <a:buChar char="•"/>
            </a:pPr>
            <a:r>
              <a:rPr lang="en-US" sz="3000" dirty="0"/>
              <a:t>Monthly coaching providing education and capacity building</a:t>
            </a:r>
          </a:p>
          <a:p>
            <a:pPr marL="1543050" lvl="1" indent="-514350">
              <a:buFont typeface="Arial" panose="020B0604020202020204" pitchFamily="34" charset="0"/>
              <a:buChar char="•"/>
            </a:pPr>
            <a:r>
              <a:rPr lang="en-US" sz="2700" dirty="0">
                <a:solidFill>
                  <a:srgbClr val="10587D"/>
                </a:solidFill>
                <a:latin typeface="Roboto" pitchFamily="2" charset="0"/>
                <a:ea typeface="Roboto" pitchFamily="2" charset="0"/>
              </a:rPr>
              <a:t>QI Fundamentals</a:t>
            </a:r>
          </a:p>
          <a:p>
            <a:pPr marL="1543050" lvl="1" indent="-514350">
              <a:buFont typeface="Arial" panose="020B0604020202020204" pitchFamily="34" charset="0"/>
              <a:buChar char="•"/>
            </a:pPr>
            <a:r>
              <a:rPr lang="en-US" sz="2700" dirty="0">
                <a:solidFill>
                  <a:srgbClr val="10587D"/>
                </a:solidFill>
                <a:latin typeface="Roboto" pitchFamily="2" charset="0"/>
                <a:ea typeface="Roboto" pitchFamily="2" charset="0"/>
              </a:rPr>
              <a:t>Implementation Science</a:t>
            </a:r>
          </a:p>
          <a:p>
            <a:pPr marL="1543050" lvl="1" indent="-514350">
              <a:buFont typeface="Arial" panose="020B0604020202020204" pitchFamily="34" charset="0"/>
              <a:buChar char="•"/>
            </a:pPr>
            <a:r>
              <a:rPr lang="en-US" sz="2700" dirty="0">
                <a:solidFill>
                  <a:srgbClr val="10587D"/>
                </a:solidFill>
                <a:latin typeface="Roboto" pitchFamily="2" charset="0"/>
                <a:ea typeface="Roboto" pitchFamily="2" charset="0"/>
              </a:rPr>
              <a:t>Implicit Bias and Principles of Respectful Care</a:t>
            </a:r>
          </a:p>
          <a:p>
            <a:pPr marL="1543050" lvl="1" indent="-514350">
              <a:buFont typeface="Arial" panose="020B0604020202020204" pitchFamily="34" charset="0"/>
              <a:buChar char="•"/>
            </a:pPr>
            <a:r>
              <a:rPr lang="en-US" sz="2700" dirty="0">
                <a:solidFill>
                  <a:srgbClr val="10587D"/>
                </a:solidFill>
                <a:latin typeface="Roboto" pitchFamily="2" charset="0"/>
                <a:ea typeface="Roboto" pitchFamily="2" charset="0"/>
              </a:rPr>
              <a:t>NTSV-reduction strategies</a:t>
            </a:r>
          </a:p>
          <a:p>
            <a:pPr marL="1543050" lvl="1" indent="-514350">
              <a:buFont typeface="Arial" panose="020B0604020202020204" pitchFamily="34" charset="0"/>
              <a:buChar char="•"/>
            </a:pPr>
            <a:r>
              <a:rPr lang="en-US" sz="2700" dirty="0">
                <a:solidFill>
                  <a:srgbClr val="10587D"/>
                </a:solidFill>
                <a:latin typeface="Roboto" pitchFamily="2" charset="0"/>
                <a:ea typeface="Roboto" pitchFamily="2" charset="0"/>
              </a:rPr>
              <a:t>Technical assistance in leveraging CMQCC tools</a:t>
            </a:r>
          </a:p>
          <a:p>
            <a:pPr marL="2228850" lvl="2" indent="-514350">
              <a:buFont typeface="Arial" panose="020B0604020202020204" pitchFamily="34" charset="0"/>
              <a:buChar char="•"/>
            </a:pPr>
            <a:r>
              <a:rPr lang="en-US" sz="2700" dirty="0">
                <a:solidFill>
                  <a:srgbClr val="10587D"/>
                </a:solidFill>
                <a:latin typeface="Roboto" pitchFamily="2" charset="0"/>
                <a:ea typeface="Roboto" pitchFamily="2" charset="0"/>
              </a:rPr>
              <a:t>Maternal Data Center (MDC)</a:t>
            </a:r>
          </a:p>
          <a:p>
            <a:pPr marL="2228850" lvl="2" indent="-514350">
              <a:buFont typeface="Arial" panose="020B0604020202020204" pitchFamily="34" charset="0"/>
              <a:buChar char="•"/>
            </a:pPr>
            <a:r>
              <a:rPr lang="en-US" sz="2700" dirty="0">
                <a:solidFill>
                  <a:srgbClr val="10587D"/>
                </a:solidFill>
                <a:latin typeface="Roboto" pitchFamily="2" charset="0"/>
                <a:ea typeface="Roboto" pitchFamily="2" charset="0"/>
              </a:rPr>
              <a:t>Hospital Action Guide for Respectful and Equity-Centered Obstetric Care</a:t>
            </a:r>
            <a:endParaRPr lang="en-US" dirty="0"/>
          </a:p>
          <a:p>
            <a:pPr marL="514350" indent="-514350">
              <a:buFont typeface="Arial" panose="020B0604020202020204" pitchFamily="34" charset="0"/>
              <a:buChar char="•"/>
            </a:pPr>
            <a:r>
              <a:rPr lang="en-US" sz="3000" dirty="0"/>
              <a:t>Asynchronous quarterly webinars on health equity and cesarean rate reduction tools</a:t>
            </a:r>
          </a:p>
        </p:txBody>
      </p:sp>
      <p:pic>
        <p:nvPicPr>
          <p:cNvPr id="5" name="Picture 4" descr="A pregnant person with blue and white stripes&#10;&#10;AI-generated content may be incorrect.">
            <a:extLst>
              <a:ext uri="{FF2B5EF4-FFF2-40B4-BE49-F238E27FC236}">
                <a16:creationId xmlns:a16="http://schemas.microsoft.com/office/drawing/2014/main" id="{B74CC06B-EA22-AA7F-4B2C-964D3B37CFDF}"/>
              </a:ext>
            </a:extLst>
          </p:cNvPr>
          <p:cNvPicPr>
            <a:picLocks noChangeAspect="1"/>
          </p:cNvPicPr>
          <p:nvPr/>
        </p:nvPicPr>
        <p:blipFill>
          <a:blip r:embed="rId4"/>
          <a:stretch>
            <a:fillRect/>
          </a:stretch>
        </p:blipFill>
        <p:spPr>
          <a:xfrm>
            <a:off x="143742" y="29921"/>
            <a:ext cx="778932" cy="1192242"/>
          </a:xfrm>
          <a:prstGeom prst="rect">
            <a:avLst/>
          </a:prstGeom>
        </p:spPr>
      </p:pic>
    </p:spTree>
    <p:extLst>
      <p:ext uri="{BB962C8B-B14F-4D97-AF65-F5344CB8AC3E}">
        <p14:creationId xmlns:p14="http://schemas.microsoft.com/office/powerpoint/2010/main" val="36550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99EE78B-222F-0C4C-9205-93D68A9D5004}"/>
              </a:ext>
            </a:extLst>
          </p:cNvPr>
          <p:cNvSpPr/>
          <p:nvPr/>
        </p:nvSpPr>
        <p:spPr>
          <a:xfrm>
            <a:off x="2112707" y="2889656"/>
            <a:ext cx="6227963" cy="1283604"/>
          </a:xfrm>
          <a:prstGeom prst="rect">
            <a:avLst/>
          </a:prstGeom>
          <a:solidFill>
            <a:srgbClr val="67AEC1"/>
          </a:solidFill>
          <a:ln>
            <a:solidFill>
              <a:srgbClr val="67AEC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6" name="Rectangle 5">
            <a:extLst>
              <a:ext uri="{FF2B5EF4-FFF2-40B4-BE49-F238E27FC236}">
                <a16:creationId xmlns:a16="http://schemas.microsoft.com/office/drawing/2014/main" id="{B9F36884-26B5-60C7-7372-2342A72EEB1E}"/>
              </a:ext>
            </a:extLst>
          </p:cNvPr>
          <p:cNvSpPr/>
          <p:nvPr/>
        </p:nvSpPr>
        <p:spPr>
          <a:xfrm>
            <a:off x="9891636" y="2889656"/>
            <a:ext cx="6227961" cy="1283604"/>
          </a:xfrm>
          <a:prstGeom prst="rect">
            <a:avLst/>
          </a:prstGeom>
          <a:solidFill>
            <a:srgbClr val="C35522"/>
          </a:solidFill>
          <a:ln>
            <a:solidFill>
              <a:srgbClr val="C3552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2" name="Text Placeholder 1">
            <a:extLst>
              <a:ext uri="{FF2B5EF4-FFF2-40B4-BE49-F238E27FC236}">
                <a16:creationId xmlns:a16="http://schemas.microsoft.com/office/drawing/2014/main" id="{F12CBCD2-58D0-B17E-DE57-59E891745458}"/>
              </a:ext>
            </a:extLst>
          </p:cNvPr>
          <p:cNvSpPr>
            <a:spLocks noGrp="1"/>
          </p:cNvSpPr>
          <p:nvPr>
            <p:ph type="body" sz="quarter" idx="13"/>
          </p:nvPr>
        </p:nvSpPr>
        <p:spPr>
          <a:xfrm>
            <a:off x="2368014" y="3056959"/>
            <a:ext cx="5679000" cy="974273"/>
          </a:xfrm>
        </p:spPr>
        <p:txBody>
          <a:bodyPr/>
          <a:lstStyle/>
          <a:p>
            <a:endParaRPr lang="en-US" sz="4200" dirty="0"/>
          </a:p>
        </p:txBody>
      </p:sp>
      <p:sp>
        <p:nvSpPr>
          <p:cNvPr id="3" name="Text Placeholder 2">
            <a:extLst>
              <a:ext uri="{FF2B5EF4-FFF2-40B4-BE49-F238E27FC236}">
                <a16:creationId xmlns:a16="http://schemas.microsoft.com/office/drawing/2014/main" id="{1246C020-38A3-C481-6003-460C85D5ABCA}"/>
              </a:ext>
            </a:extLst>
          </p:cNvPr>
          <p:cNvSpPr>
            <a:spLocks noGrp="1"/>
          </p:cNvSpPr>
          <p:nvPr>
            <p:ph type="body" sz="quarter" idx="23"/>
          </p:nvPr>
        </p:nvSpPr>
        <p:spPr/>
        <p:txBody>
          <a:bodyPr/>
          <a:lstStyle/>
          <a:p>
            <a:r>
              <a:rPr lang="en-US" dirty="0"/>
              <a:t>Introduction to the Learning Initiative</a:t>
            </a:r>
          </a:p>
        </p:txBody>
      </p:sp>
      <p:sp>
        <p:nvSpPr>
          <p:cNvPr id="4" name="Text Placeholder 3">
            <a:extLst>
              <a:ext uri="{FF2B5EF4-FFF2-40B4-BE49-F238E27FC236}">
                <a16:creationId xmlns:a16="http://schemas.microsoft.com/office/drawing/2014/main" id="{57638555-F390-14E5-FD52-E9696FE6DEE0}"/>
              </a:ext>
            </a:extLst>
          </p:cNvPr>
          <p:cNvSpPr>
            <a:spLocks noGrp="1"/>
          </p:cNvSpPr>
          <p:nvPr>
            <p:ph type="body" sz="quarter" idx="24"/>
          </p:nvPr>
        </p:nvSpPr>
        <p:spPr/>
        <p:txBody>
          <a:bodyPr/>
          <a:lstStyle/>
          <a:p>
            <a:r>
              <a:rPr lang="en-US" dirty="0"/>
              <a:t>Today’s Presenters</a:t>
            </a:r>
          </a:p>
        </p:txBody>
      </p:sp>
      <p:sp>
        <p:nvSpPr>
          <p:cNvPr id="5" name="Text Placeholder 4">
            <a:extLst>
              <a:ext uri="{FF2B5EF4-FFF2-40B4-BE49-F238E27FC236}">
                <a16:creationId xmlns:a16="http://schemas.microsoft.com/office/drawing/2014/main" id="{9DD6ADE4-EA10-D0B2-9B77-E194E3979213}"/>
              </a:ext>
            </a:extLst>
          </p:cNvPr>
          <p:cNvSpPr>
            <a:spLocks noGrp="1"/>
          </p:cNvSpPr>
          <p:nvPr>
            <p:ph type="body" sz="quarter" idx="25"/>
          </p:nvPr>
        </p:nvSpPr>
        <p:spPr>
          <a:xfrm>
            <a:off x="10166117" y="3044318"/>
            <a:ext cx="5679000" cy="986913"/>
          </a:xfrm>
        </p:spPr>
        <p:txBody>
          <a:bodyPr/>
          <a:lstStyle/>
          <a:p>
            <a:endParaRPr lang="en-US" dirty="0"/>
          </a:p>
        </p:txBody>
      </p:sp>
      <p:sp>
        <p:nvSpPr>
          <p:cNvPr id="7" name="Text Placeholder 6">
            <a:extLst>
              <a:ext uri="{FF2B5EF4-FFF2-40B4-BE49-F238E27FC236}">
                <a16:creationId xmlns:a16="http://schemas.microsoft.com/office/drawing/2014/main" id="{537EE458-C370-D955-AE50-C28A0AE4822F}"/>
              </a:ext>
            </a:extLst>
          </p:cNvPr>
          <p:cNvSpPr>
            <a:spLocks noGrp="1"/>
          </p:cNvSpPr>
          <p:nvPr>
            <p:ph type="body" sz="quarter" idx="27"/>
          </p:nvPr>
        </p:nvSpPr>
        <p:spPr>
          <a:xfrm>
            <a:off x="2368014" y="3082720"/>
            <a:ext cx="5679000" cy="974273"/>
          </a:xfrm>
        </p:spPr>
        <p:txBody>
          <a:bodyPr anchor="ctr"/>
          <a:lstStyle/>
          <a:p>
            <a:r>
              <a:rPr lang="en-US" dirty="0">
                <a:latin typeface="Roboto"/>
                <a:ea typeface="Roboto"/>
                <a:cs typeface="Roboto"/>
              </a:rPr>
              <a:t>Eisenhower Medical Center</a:t>
            </a:r>
          </a:p>
        </p:txBody>
      </p:sp>
      <p:sp>
        <p:nvSpPr>
          <p:cNvPr id="8" name="Text Placeholder 7">
            <a:extLst>
              <a:ext uri="{FF2B5EF4-FFF2-40B4-BE49-F238E27FC236}">
                <a16:creationId xmlns:a16="http://schemas.microsoft.com/office/drawing/2014/main" id="{15708590-ED35-F4B7-E106-94EA10FC8DFB}"/>
              </a:ext>
            </a:extLst>
          </p:cNvPr>
          <p:cNvSpPr>
            <a:spLocks noGrp="1"/>
          </p:cNvSpPr>
          <p:nvPr>
            <p:ph type="body" sz="quarter" idx="28"/>
          </p:nvPr>
        </p:nvSpPr>
        <p:spPr>
          <a:xfrm>
            <a:off x="2839981" y="4543997"/>
            <a:ext cx="4789265" cy="3511973"/>
          </a:xfrm>
        </p:spPr>
        <p:txBody>
          <a:bodyPr lIns="137160" tIns="68580" rIns="137160" bIns="68580" anchor="t"/>
          <a:lstStyle/>
          <a:p>
            <a:pPr marL="0" indent="0">
              <a:buNone/>
            </a:pPr>
            <a:r>
              <a:rPr lang="en-US" sz="3600" b="1" dirty="0">
                <a:solidFill>
                  <a:srgbClr val="10587D"/>
                </a:solidFill>
                <a:latin typeface="Roboto"/>
                <a:ea typeface="Roboto"/>
                <a:cs typeface="Roboto"/>
              </a:rPr>
              <a:t>Rancho Mirage</a:t>
            </a:r>
          </a:p>
          <a:p>
            <a:pPr marL="0" indent="0">
              <a:buNone/>
            </a:pPr>
            <a:r>
              <a:rPr lang="en-US" sz="3600" b="1" dirty="0">
                <a:solidFill>
                  <a:srgbClr val="10587D"/>
                </a:solidFill>
                <a:latin typeface="Roboto"/>
                <a:ea typeface="Roboto"/>
                <a:cs typeface="Roboto"/>
              </a:rPr>
              <a:t>Presenter:</a:t>
            </a:r>
          </a:p>
          <a:p>
            <a:r>
              <a:rPr lang="en-US" sz="3200" dirty="0">
                <a:solidFill>
                  <a:srgbClr val="10587D"/>
                </a:solidFill>
                <a:latin typeface="Arial" panose="020B0604020202020204"/>
              </a:rPr>
              <a:t>Lourdes M. Jamison, PhD, MSN-Ed, RNC-OB</a:t>
            </a:r>
            <a:endParaRPr lang="en-US" sz="3000" b="1" dirty="0">
              <a:solidFill>
                <a:srgbClr val="10587D"/>
              </a:solidFill>
              <a:latin typeface="Roboto"/>
              <a:ea typeface="Roboto"/>
              <a:cs typeface="Roboto"/>
            </a:endParaRPr>
          </a:p>
          <a:p>
            <a:endParaRPr lang="en-US" sz="3000" dirty="0">
              <a:solidFill>
                <a:srgbClr val="10587D"/>
              </a:solidFill>
              <a:latin typeface="Roboto"/>
              <a:ea typeface="Roboto"/>
              <a:cs typeface="Roboto"/>
            </a:endParaRPr>
          </a:p>
          <a:p>
            <a:endParaRPr lang="en-US" sz="3000" dirty="0">
              <a:solidFill>
                <a:srgbClr val="10587D"/>
              </a:solidFill>
              <a:cs typeface="Roboto"/>
            </a:endParaRPr>
          </a:p>
        </p:txBody>
      </p:sp>
      <p:sp>
        <p:nvSpPr>
          <p:cNvPr id="9" name="Text Placeholder 8">
            <a:extLst>
              <a:ext uri="{FF2B5EF4-FFF2-40B4-BE49-F238E27FC236}">
                <a16:creationId xmlns:a16="http://schemas.microsoft.com/office/drawing/2014/main" id="{FE0EDEE8-824E-AD2D-38D7-83BDD594FC7A}"/>
              </a:ext>
            </a:extLst>
          </p:cNvPr>
          <p:cNvSpPr>
            <a:spLocks noGrp="1"/>
          </p:cNvSpPr>
          <p:nvPr>
            <p:ph type="body" sz="quarter" idx="29"/>
          </p:nvPr>
        </p:nvSpPr>
        <p:spPr>
          <a:xfrm>
            <a:off x="10166117" y="3044318"/>
            <a:ext cx="5679000" cy="986913"/>
          </a:xfrm>
        </p:spPr>
        <p:txBody>
          <a:bodyPr lIns="137160" tIns="68580" rIns="137160" bIns="68580" anchor="ctr"/>
          <a:lstStyle/>
          <a:p>
            <a:r>
              <a:rPr lang="en-US" dirty="0">
                <a:latin typeface="Roboto"/>
                <a:ea typeface="Roboto"/>
                <a:cs typeface="Roboto"/>
              </a:rPr>
              <a:t>EL Camino Health</a:t>
            </a:r>
          </a:p>
        </p:txBody>
      </p:sp>
      <p:sp>
        <p:nvSpPr>
          <p:cNvPr id="10" name="Text Placeholder 9">
            <a:extLst>
              <a:ext uri="{FF2B5EF4-FFF2-40B4-BE49-F238E27FC236}">
                <a16:creationId xmlns:a16="http://schemas.microsoft.com/office/drawing/2014/main" id="{76AD1C56-6071-A6A5-6E0B-D355C92AEE78}"/>
              </a:ext>
            </a:extLst>
          </p:cNvPr>
          <p:cNvSpPr>
            <a:spLocks noGrp="1"/>
          </p:cNvSpPr>
          <p:nvPr>
            <p:ph type="body" sz="quarter" idx="30"/>
          </p:nvPr>
        </p:nvSpPr>
        <p:spPr>
          <a:xfrm>
            <a:off x="10647420" y="4543997"/>
            <a:ext cx="4800600" cy="3669812"/>
          </a:xfrm>
        </p:spPr>
        <p:txBody>
          <a:bodyPr lIns="137160" tIns="68580" rIns="137160" bIns="68580" anchor="t"/>
          <a:lstStyle/>
          <a:p>
            <a:pPr marL="0" indent="0">
              <a:buNone/>
            </a:pPr>
            <a:r>
              <a:rPr lang="en-US" sz="3600" b="1" dirty="0">
                <a:solidFill>
                  <a:srgbClr val="10587D"/>
                </a:solidFill>
                <a:cs typeface="Roboto" panose="02000000000000000000" pitchFamily="2" charset="0"/>
              </a:rPr>
              <a:t>Mountain View</a:t>
            </a:r>
          </a:p>
          <a:p>
            <a:pPr marL="0" indent="0">
              <a:buNone/>
            </a:pPr>
            <a:r>
              <a:rPr lang="en-US" sz="3600" b="1" dirty="0">
                <a:solidFill>
                  <a:srgbClr val="10587D"/>
                </a:solidFill>
                <a:cs typeface="Roboto" panose="02000000000000000000" pitchFamily="2" charset="0"/>
              </a:rPr>
              <a:t>Los Gatos</a:t>
            </a:r>
          </a:p>
          <a:p>
            <a:pPr marL="0" indent="0">
              <a:buNone/>
            </a:pPr>
            <a:r>
              <a:rPr lang="en-US" sz="3600" b="1" dirty="0">
                <a:solidFill>
                  <a:srgbClr val="10587D"/>
                </a:solidFill>
                <a:latin typeface="Roboto"/>
                <a:ea typeface="Roboto"/>
                <a:cs typeface="Roboto"/>
              </a:rPr>
              <a:t>Presenter:</a:t>
            </a:r>
          </a:p>
          <a:p>
            <a:r>
              <a:rPr lang="en-US" sz="3200" dirty="0">
                <a:solidFill>
                  <a:srgbClr val="10587D"/>
                </a:solidFill>
                <a:latin typeface="Arial" panose="020B0604020202020204" pitchFamily="34" charset="0"/>
                <a:cs typeface="Arial" panose="020B0604020202020204" pitchFamily="34" charset="0"/>
              </a:rPr>
              <a:t>Anjali </a:t>
            </a:r>
            <a:r>
              <a:rPr lang="en-US" sz="3200" dirty="0" err="1">
                <a:solidFill>
                  <a:srgbClr val="10587D"/>
                </a:solidFill>
                <a:latin typeface="Arial" panose="020B0604020202020204" pitchFamily="34" charset="0"/>
                <a:cs typeface="Arial" panose="020B0604020202020204" pitchFamily="34" charset="0"/>
              </a:rPr>
              <a:t>Sardeshmukh</a:t>
            </a:r>
            <a:r>
              <a:rPr lang="en-US" sz="3200" dirty="0">
                <a:solidFill>
                  <a:srgbClr val="10587D"/>
                </a:solidFill>
                <a:latin typeface="Arial" panose="020B0604020202020204" pitchFamily="34" charset="0"/>
                <a:cs typeface="Arial" panose="020B0604020202020204" pitchFamily="34" charset="0"/>
              </a:rPr>
              <a:t>, LM/ IBCLC</a:t>
            </a:r>
            <a:endParaRPr lang="en-US" sz="3200" dirty="0">
              <a:solidFill>
                <a:srgbClr val="10587D"/>
              </a:solidFill>
              <a:latin typeface="Arial" panose="020B0604020202020204" pitchFamily="34" charset="0"/>
              <a:ea typeface="Roboto"/>
              <a:cs typeface="Arial" panose="020B0604020202020204" pitchFamily="34" charset="0"/>
            </a:endParaRPr>
          </a:p>
        </p:txBody>
      </p:sp>
    </p:spTree>
    <p:extLst>
      <p:ext uri="{BB962C8B-B14F-4D97-AF65-F5344CB8AC3E}">
        <p14:creationId xmlns:p14="http://schemas.microsoft.com/office/powerpoint/2010/main" val="548567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27FED0-7585-B9DF-BA01-36BA7AA0AEDD}"/>
              </a:ext>
            </a:extLst>
          </p:cNvPr>
          <p:cNvSpPr>
            <a:spLocks noGrp="1"/>
          </p:cNvSpPr>
          <p:nvPr>
            <p:ph type="body" sz="quarter" idx="17"/>
          </p:nvPr>
        </p:nvSpPr>
        <p:spPr/>
        <p:txBody>
          <a:bodyPr vert="horz" lIns="137160" tIns="68580" rIns="137160" bIns="68580" rtlCol="0" anchor="t">
            <a:normAutofit lnSpcReduction="10000"/>
          </a:bodyPr>
          <a:lstStyle/>
          <a:p>
            <a:r>
              <a:rPr lang="en-US" dirty="0">
                <a:latin typeface="Roboto"/>
                <a:ea typeface="Roboto"/>
                <a:cs typeface="Roboto"/>
              </a:rPr>
              <a:t>Eisenhower             Medical Center</a:t>
            </a:r>
          </a:p>
        </p:txBody>
      </p:sp>
    </p:spTree>
    <p:extLst>
      <p:ext uri="{BB962C8B-B14F-4D97-AF65-F5344CB8AC3E}">
        <p14:creationId xmlns:p14="http://schemas.microsoft.com/office/powerpoint/2010/main" val="2423315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7796B9-C25C-8A98-A869-D20FC44811DB}"/>
              </a:ext>
            </a:extLst>
          </p:cNvPr>
          <p:cNvSpPr/>
          <p:nvPr/>
        </p:nvSpPr>
        <p:spPr>
          <a:xfrm>
            <a:off x="0" y="0"/>
            <a:ext cx="18288000" cy="10287000"/>
          </a:xfrm>
          <a:prstGeom prst="rect">
            <a:avLst/>
          </a:prstGeom>
          <a:solidFill>
            <a:srgbClr val="0A4A8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rgbClr val="0A4A8E"/>
              </a:solidFill>
              <a:latin typeface="Arial" panose="020B0604020202020204"/>
            </a:endParaRPr>
          </a:p>
        </p:txBody>
      </p:sp>
      <p:sp>
        <p:nvSpPr>
          <p:cNvPr id="6" name="TextBox 5"/>
          <p:cNvSpPr txBox="1"/>
          <p:nvPr/>
        </p:nvSpPr>
        <p:spPr>
          <a:xfrm>
            <a:off x="1647588" y="2373511"/>
            <a:ext cx="14948372" cy="2677656"/>
          </a:xfrm>
          <a:prstGeom prst="rect">
            <a:avLst/>
          </a:prstGeom>
          <a:noFill/>
        </p:spPr>
        <p:txBody>
          <a:bodyPr wrap="square" rtlCol="0">
            <a:spAutoFit/>
          </a:bodyPr>
          <a:lstStyle/>
          <a:p>
            <a:r>
              <a:rPr lang="en-US" sz="5600" b="1" dirty="0">
                <a:solidFill>
                  <a:prstClr val="white"/>
                </a:solidFill>
                <a:latin typeface="Arial" panose="020B0604020202020204"/>
              </a:rPr>
              <a:t>“Battle of the (NTSV) Births”: A Labor &amp; Delivery Unit Game Aimed to Reduce NTSV Cesarean Section Rates</a:t>
            </a:r>
          </a:p>
        </p:txBody>
      </p:sp>
      <p:pic>
        <p:nvPicPr>
          <p:cNvPr id="5" name="Picture 4" descr="A red sign with white text&#10;&#10;AI-generated content may be incorrect.">
            <a:extLst>
              <a:ext uri="{FF2B5EF4-FFF2-40B4-BE49-F238E27FC236}">
                <a16:creationId xmlns:a16="http://schemas.microsoft.com/office/drawing/2014/main" id="{6A0DDBBF-9252-6843-C67C-6FB88AA2E77B}"/>
              </a:ext>
            </a:extLst>
          </p:cNvPr>
          <p:cNvPicPr>
            <a:picLocks noChangeAspect="1"/>
          </p:cNvPicPr>
          <p:nvPr/>
        </p:nvPicPr>
        <p:blipFill>
          <a:blip r:embed="rId2"/>
          <a:stretch>
            <a:fillRect/>
          </a:stretch>
        </p:blipFill>
        <p:spPr>
          <a:xfrm>
            <a:off x="7974231" y="7898824"/>
            <a:ext cx="4139362" cy="2069684"/>
          </a:xfrm>
          <a:prstGeom prst="rect">
            <a:avLst/>
          </a:prstGeom>
        </p:spPr>
      </p:pic>
      <p:pic>
        <p:nvPicPr>
          <p:cNvPr id="12" name="Picture 11" descr="A green sign with white text&#10;&#10;AI-generated content may be incorrect.">
            <a:extLst>
              <a:ext uri="{FF2B5EF4-FFF2-40B4-BE49-F238E27FC236}">
                <a16:creationId xmlns:a16="http://schemas.microsoft.com/office/drawing/2014/main" id="{86F75DA0-A267-9290-B1BE-E018AFCABFD4}"/>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033448" y="7992247"/>
            <a:ext cx="2254300" cy="1886134"/>
          </a:xfrm>
          <a:prstGeom prst="rect">
            <a:avLst/>
          </a:prstGeom>
        </p:spPr>
      </p:pic>
      <p:pic>
        <p:nvPicPr>
          <p:cNvPr id="15" name="Picture 14">
            <a:extLst>
              <a:ext uri="{FF2B5EF4-FFF2-40B4-BE49-F238E27FC236}">
                <a16:creationId xmlns:a16="http://schemas.microsoft.com/office/drawing/2014/main" id="{39BC0450-C6FB-6093-9231-7707D6A6AE8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50368" y="1045238"/>
            <a:ext cx="4059864" cy="661576"/>
          </a:xfrm>
          <a:prstGeom prst="rect">
            <a:avLst/>
          </a:prstGeom>
        </p:spPr>
      </p:pic>
      <p:pic>
        <p:nvPicPr>
          <p:cNvPr id="3" name="Picture 2">
            <a:extLst>
              <a:ext uri="{FF2B5EF4-FFF2-40B4-BE49-F238E27FC236}">
                <a16:creationId xmlns:a16="http://schemas.microsoft.com/office/drawing/2014/main" id="{BB63D8CE-3B39-94F0-83B5-0509591E9521}"/>
              </a:ext>
            </a:extLst>
          </p:cNvPr>
          <p:cNvPicPr>
            <a:picLocks noChangeAspect="1"/>
          </p:cNvPicPr>
          <p:nvPr/>
        </p:nvPicPr>
        <p:blipFill>
          <a:blip r:embed="rId5"/>
          <a:stretch>
            <a:fillRect/>
          </a:stretch>
        </p:blipFill>
        <p:spPr>
          <a:xfrm>
            <a:off x="1813633" y="7754362"/>
            <a:ext cx="2533334" cy="2361904"/>
          </a:xfrm>
          <a:prstGeom prst="rect">
            <a:avLst/>
          </a:prstGeom>
        </p:spPr>
      </p:pic>
      <p:sp>
        <p:nvSpPr>
          <p:cNvPr id="7" name="TextBox 6"/>
          <p:cNvSpPr txBox="1"/>
          <p:nvPr/>
        </p:nvSpPr>
        <p:spPr>
          <a:xfrm>
            <a:off x="1669814" y="5591593"/>
            <a:ext cx="14948372" cy="1938992"/>
          </a:xfrm>
          <a:prstGeom prst="rect">
            <a:avLst/>
          </a:prstGeom>
          <a:noFill/>
        </p:spPr>
        <p:txBody>
          <a:bodyPr wrap="square" rtlCol="0">
            <a:spAutoFit/>
          </a:bodyPr>
          <a:lstStyle/>
          <a:p>
            <a:r>
              <a:rPr lang="en-US" sz="4000" dirty="0">
                <a:solidFill>
                  <a:prstClr val="white"/>
                </a:solidFill>
                <a:latin typeface="Arial" panose="020B0604020202020204"/>
              </a:rPr>
              <a:t>Lourdes M. Jamison, PhD, MSN-Ed, RNC-OB</a:t>
            </a:r>
          </a:p>
          <a:p>
            <a:r>
              <a:rPr lang="en-US" sz="4000" i="1" dirty="0">
                <a:solidFill>
                  <a:prstClr val="white"/>
                </a:solidFill>
                <a:latin typeface="Arial" panose="020B0604020202020204"/>
              </a:rPr>
              <a:t>Nursing Professional Development Practitioner</a:t>
            </a:r>
          </a:p>
          <a:p>
            <a:r>
              <a:rPr lang="en-US" sz="4000" i="1" dirty="0">
                <a:solidFill>
                  <a:prstClr val="white"/>
                </a:solidFill>
                <a:latin typeface="Arial" panose="020B0604020202020204"/>
              </a:rPr>
              <a:t>Eisenhower Family Birth Center</a:t>
            </a:r>
          </a:p>
        </p:txBody>
      </p:sp>
    </p:spTree>
    <p:extLst>
      <p:ext uri="{BB962C8B-B14F-4D97-AF65-F5344CB8AC3E}">
        <p14:creationId xmlns:p14="http://schemas.microsoft.com/office/powerpoint/2010/main" val="1865995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3A941E9-20A6-40FD-F592-10446A220538}"/>
              </a:ext>
            </a:extLst>
          </p:cNvPr>
          <p:cNvPicPr>
            <a:picLocks noChangeAspect="1"/>
          </p:cNvPicPr>
          <p:nvPr/>
        </p:nvPicPr>
        <p:blipFill>
          <a:blip r:embed="rId3"/>
          <a:stretch>
            <a:fillRect/>
          </a:stretch>
        </p:blipFill>
        <p:spPr>
          <a:xfrm>
            <a:off x="10399535" y="4293705"/>
            <a:ext cx="7625394" cy="4568518"/>
          </a:xfrm>
          <a:prstGeom prst="rect">
            <a:avLst/>
          </a:prstGeom>
        </p:spPr>
      </p:pic>
      <p:sp>
        <p:nvSpPr>
          <p:cNvPr id="2" name="Title 1">
            <a:extLst>
              <a:ext uri="{FF2B5EF4-FFF2-40B4-BE49-F238E27FC236}">
                <a16:creationId xmlns:a16="http://schemas.microsoft.com/office/drawing/2014/main" id="{B2C932F7-E8EF-898C-DE2A-5E722FFC5B70}"/>
              </a:ext>
            </a:extLst>
          </p:cNvPr>
          <p:cNvSpPr>
            <a:spLocks noGrp="1"/>
          </p:cNvSpPr>
          <p:nvPr>
            <p:ph type="title"/>
          </p:nvPr>
        </p:nvSpPr>
        <p:spPr>
          <a:xfrm>
            <a:off x="576470" y="205224"/>
            <a:ext cx="17135060" cy="1714500"/>
          </a:xfrm>
        </p:spPr>
        <p:txBody>
          <a:bodyPr>
            <a:noAutofit/>
          </a:bodyPr>
          <a:lstStyle/>
          <a:p>
            <a:pPr algn="ctr"/>
            <a:r>
              <a:rPr lang="en-US" sz="5600" dirty="0"/>
              <a:t>Eisenhower Medical Center – Family Birth Center</a:t>
            </a:r>
          </a:p>
        </p:txBody>
      </p:sp>
      <p:sp>
        <p:nvSpPr>
          <p:cNvPr id="3" name="Content Placeholder 2">
            <a:extLst>
              <a:ext uri="{FF2B5EF4-FFF2-40B4-BE49-F238E27FC236}">
                <a16:creationId xmlns:a16="http://schemas.microsoft.com/office/drawing/2014/main" id="{8E4016E7-0D0F-55F4-D6DD-EB54E868F5B0}"/>
              </a:ext>
            </a:extLst>
          </p:cNvPr>
          <p:cNvSpPr>
            <a:spLocks noGrp="1"/>
          </p:cNvSpPr>
          <p:nvPr>
            <p:ph idx="1"/>
          </p:nvPr>
        </p:nvSpPr>
        <p:spPr>
          <a:xfrm>
            <a:off x="914400" y="1749028"/>
            <a:ext cx="16459200" cy="6788944"/>
          </a:xfrm>
        </p:spPr>
        <p:txBody>
          <a:bodyPr/>
          <a:lstStyle/>
          <a:p>
            <a:r>
              <a:rPr lang="en-US" dirty="0"/>
              <a:t>Opened 2021</a:t>
            </a:r>
          </a:p>
          <a:p>
            <a:r>
              <a:rPr lang="en-US" dirty="0"/>
              <a:t>100 – 120 Deliveries/Month</a:t>
            </a:r>
          </a:p>
          <a:p>
            <a:r>
              <a:rPr lang="en-US" dirty="0"/>
              <a:t>14 LDRP, 7 PP, 4 OB ED Rooms &amp; 2 OR Suites</a:t>
            </a:r>
          </a:p>
          <a:p>
            <a:r>
              <a:rPr lang="en-US" dirty="0"/>
              <a:t>Staff Nurses vs Traveler RNs</a:t>
            </a:r>
          </a:p>
          <a:p>
            <a:r>
              <a:rPr lang="en-US" dirty="0"/>
              <a:t>Leadership Team</a:t>
            </a:r>
          </a:p>
          <a:p>
            <a:r>
              <a:rPr lang="en-US" dirty="0"/>
              <a:t>Provider Team</a:t>
            </a:r>
          </a:p>
          <a:p>
            <a:r>
              <a:rPr lang="en-US" dirty="0"/>
              <a:t>Unit Changes From 25 - 26</a:t>
            </a:r>
          </a:p>
          <a:p>
            <a:endParaRPr lang="en-US" dirty="0"/>
          </a:p>
        </p:txBody>
      </p:sp>
    </p:spTree>
    <p:extLst>
      <p:ext uri="{BB962C8B-B14F-4D97-AF65-F5344CB8AC3E}">
        <p14:creationId xmlns:p14="http://schemas.microsoft.com/office/powerpoint/2010/main" val="3055743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6699D9F-B77A-8FA5-6471-157A8582F4FB}"/>
              </a:ext>
            </a:extLst>
          </p:cNvPr>
          <p:cNvPicPr>
            <a:picLocks noChangeAspect="1"/>
          </p:cNvPicPr>
          <p:nvPr/>
        </p:nvPicPr>
        <p:blipFill>
          <a:blip r:embed="rId2"/>
          <a:stretch>
            <a:fillRect/>
          </a:stretch>
        </p:blipFill>
        <p:spPr>
          <a:xfrm rot="1059388">
            <a:off x="12310043" y="6301996"/>
            <a:ext cx="5493634" cy="3169404"/>
          </a:xfrm>
          <a:prstGeom prst="rect">
            <a:avLst/>
          </a:prstGeom>
        </p:spPr>
      </p:pic>
      <p:sp>
        <p:nvSpPr>
          <p:cNvPr id="2" name="Title 1"/>
          <p:cNvSpPr>
            <a:spLocks noGrp="1"/>
          </p:cNvSpPr>
          <p:nvPr>
            <p:ph type="title"/>
          </p:nvPr>
        </p:nvSpPr>
        <p:spPr/>
        <p:txBody>
          <a:bodyPr/>
          <a:lstStyle/>
          <a:p>
            <a:r>
              <a:rPr lang="en-US" dirty="0"/>
              <a:t>Background</a:t>
            </a:r>
          </a:p>
        </p:txBody>
      </p:sp>
      <p:sp>
        <p:nvSpPr>
          <p:cNvPr id="3" name="Content Placeholder 2"/>
          <p:cNvSpPr>
            <a:spLocks noGrp="1"/>
          </p:cNvSpPr>
          <p:nvPr>
            <p:ph idx="1"/>
          </p:nvPr>
        </p:nvSpPr>
        <p:spPr/>
        <p:txBody>
          <a:bodyPr/>
          <a:lstStyle/>
          <a:p>
            <a:r>
              <a:rPr lang="en-US" dirty="0"/>
              <a:t>Eisenhower 2025 annual NTSV C/S rate was 22.4% but varied from month to month</a:t>
            </a:r>
          </a:p>
          <a:p>
            <a:r>
              <a:rPr lang="en-US" dirty="0"/>
              <a:t>Gamification in Nursing Education</a:t>
            </a:r>
          </a:p>
          <a:p>
            <a:r>
              <a:rPr lang="en-US" dirty="0"/>
              <a:t>Engaging Nursing in Quality Improvement</a:t>
            </a:r>
          </a:p>
          <a:p>
            <a:r>
              <a:rPr lang="en-US" dirty="0"/>
              <a:t>Mother – Son Discussions</a:t>
            </a:r>
          </a:p>
          <a:p>
            <a:r>
              <a:rPr lang="en-US" dirty="0"/>
              <a:t>Who Remembers MTV’s Battle of the Bands?</a:t>
            </a:r>
          </a:p>
        </p:txBody>
      </p:sp>
    </p:spTree>
    <p:extLst>
      <p:ext uri="{BB962C8B-B14F-4D97-AF65-F5344CB8AC3E}">
        <p14:creationId xmlns:p14="http://schemas.microsoft.com/office/powerpoint/2010/main" val="848956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3756D-6A93-4076-1BBE-EEF93D682D23}"/>
              </a:ext>
            </a:extLst>
          </p:cNvPr>
          <p:cNvSpPr>
            <a:spLocks noGrp="1"/>
          </p:cNvSpPr>
          <p:nvPr>
            <p:ph type="title"/>
          </p:nvPr>
        </p:nvSpPr>
        <p:spPr/>
        <p:txBody>
          <a:bodyPr/>
          <a:lstStyle/>
          <a:p>
            <a:r>
              <a:rPr lang="en-US" dirty="0"/>
              <a:t>Methods</a:t>
            </a:r>
          </a:p>
        </p:txBody>
      </p:sp>
      <p:sp>
        <p:nvSpPr>
          <p:cNvPr id="3" name="Content Placeholder 2">
            <a:extLst>
              <a:ext uri="{FF2B5EF4-FFF2-40B4-BE49-F238E27FC236}">
                <a16:creationId xmlns:a16="http://schemas.microsoft.com/office/drawing/2014/main" id="{86547C21-1F7B-E7D6-25FC-6580D9D43C37}"/>
              </a:ext>
            </a:extLst>
          </p:cNvPr>
          <p:cNvSpPr>
            <a:spLocks noGrp="1"/>
          </p:cNvSpPr>
          <p:nvPr>
            <p:ph idx="1"/>
          </p:nvPr>
        </p:nvSpPr>
        <p:spPr>
          <a:xfrm>
            <a:off x="524077" y="1947645"/>
            <a:ext cx="8252426" cy="2903326"/>
          </a:xfrm>
        </p:spPr>
        <p:txBody>
          <a:bodyPr>
            <a:normAutofit/>
          </a:bodyPr>
          <a:lstStyle/>
          <a:p>
            <a:r>
              <a:rPr lang="en-US" sz="3600" dirty="0"/>
              <a:t>Collaborative, Friendly Competition</a:t>
            </a:r>
          </a:p>
          <a:p>
            <a:r>
              <a:rPr lang="en-US" sz="3600" dirty="0"/>
              <a:t>Team Composition</a:t>
            </a:r>
          </a:p>
          <a:p>
            <a:r>
              <a:rPr lang="en-US" sz="3600" dirty="0"/>
              <a:t>Monthly, Quarterly, &amp; Annual Winners &amp; Prizes.</a:t>
            </a:r>
          </a:p>
          <a:p>
            <a:endParaRPr lang="en-US" sz="3600" dirty="0"/>
          </a:p>
          <a:p>
            <a:endParaRPr lang="en-US" sz="3600" dirty="0"/>
          </a:p>
        </p:txBody>
      </p:sp>
      <p:pic>
        <p:nvPicPr>
          <p:cNvPr id="5" name="Picture 4" descr="A board with white text on it&#10;&#10;AI-generated content may be incorrect.">
            <a:extLst>
              <a:ext uri="{FF2B5EF4-FFF2-40B4-BE49-F238E27FC236}">
                <a16:creationId xmlns:a16="http://schemas.microsoft.com/office/drawing/2014/main" id="{BE7556FC-0801-FB4F-3D4F-1AB259642B36}"/>
              </a:ext>
            </a:extLst>
          </p:cNvPr>
          <p:cNvPicPr>
            <a:picLocks noChangeAspect="1"/>
          </p:cNvPicPr>
          <p:nvPr/>
        </p:nvPicPr>
        <p:blipFill>
          <a:blip r:embed="rId3" cstate="hqprint">
            <a:extLst>
              <a:ext uri="{28A0092B-C50C-407E-A947-70E740481C1C}">
                <a14:useLocalDpi xmlns:a14="http://schemas.microsoft.com/office/drawing/2010/main"/>
              </a:ext>
            </a:extLst>
          </a:blip>
          <a:srcRect r="-718"/>
          <a:stretch>
            <a:fillRect/>
          </a:stretch>
        </p:blipFill>
        <p:spPr>
          <a:xfrm>
            <a:off x="8776505" y="1059705"/>
            <a:ext cx="9051922" cy="6788942"/>
          </a:xfrm>
          <a:prstGeom prst="rect">
            <a:avLst/>
          </a:prstGeom>
        </p:spPr>
      </p:pic>
      <p:pic>
        <p:nvPicPr>
          <p:cNvPr id="6" name="Picture 5">
            <a:extLst>
              <a:ext uri="{FF2B5EF4-FFF2-40B4-BE49-F238E27FC236}">
                <a16:creationId xmlns:a16="http://schemas.microsoft.com/office/drawing/2014/main" id="{DACE0D5D-7BE0-2F67-CC12-ED982CFB4B5D}"/>
              </a:ext>
            </a:extLst>
          </p:cNvPr>
          <p:cNvPicPr>
            <a:picLocks noChangeAspect="1"/>
          </p:cNvPicPr>
          <p:nvPr/>
        </p:nvPicPr>
        <p:blipFill>
          <a:blip r:embed="rId4"/>
          <a:stretch>
            <a:fillRect/>
          </a:stretch>
        </p:blipFill>
        <p:spPr>
          <a:xfrm>
            <a:off x="411408" y="4850971"/>
            <a:ext cx="3201104" cy="2475854"/>
          </a:xfrm>
          <a:prstGeom prst="rect">
            <a:avLst/>
          </a:prstGeom>
        </p:spPr>
      </p:pic>
      <p:pic>
        <p:nvPicPr>
          <p:cNvPr id="8" name="Picture 7">
            <a:extLst>
              <a:ext uri="{FF2B5EF4-FFF2-40B4-BE49-F238E27FC236}">
                <a16:creationId xmlns:a16="http://schemas.microsoft.com/office/drawing/2014/main" id="{9521F11F-F0E3-EBAE-B878-DFD79950456C}"/>
              </a:ext>
            </a:extLst>
          </p:cNvPr>
          <p:cNvPicPr>
            <a:picLocks noChangeAspect="1"/>
          </p:cNvPicPr>
          <p:nvPr/>
        </p:nvPicPr>
        <p:blipFill>
          <a:blip r:embed="rId5"/>
          <a:stretch>
            <a:fillRect/>
          </a:stretch>
        </p:blipFill>
        <p:spPr>
          <a:xfrm>
            <a:off x="2181482" y="6088897"/>
            <a:ext cx="2241396" cy="2367366"/>
          </a:xfrm>
          <a:prstGeom prst="rect">
            <a:avLst/>
          </a:prstGeom>
        </p:spPr>
      </p:pic>
      <p:pic>
        <p:nvPicPr>
          <p:cNvPr id="10" name="Picture 9">
            <a:extLst>
              <a:ext uri="{FF2B5EF4-FFF2-40B4-BE49-F238E27FC236}">
                <a16:creationId xmlns:a16="http://schemas.microsoft.com/office/drawing/2014/main" id="{7DA50F9F-C674-5717-EB8B-8AC4ED9D47B8}"/>
              </a:ext>
            </a:extLst>
          </p:cNvPr>
          <p:cNvPicPr>
            <a:picLocks noChangeAspect="1"/>
          </p:cNvPicPr>
          <p:nvPr/>
        </p:nvPicPr>
        <p:blipFill>
          <a:blip r:embed="rId6"/>
          <a:stretch>
            <a:fillRect/>
          </a:stretch>
        </p:blipFill>
        <p:spPr>
          <a:xfrm>
            <a:off x="3319324" y="7246606"/>
            <a:ext cx="3201104" cy="2284624"/>
          </a:xfrm>
          <a:prstGeom prst="rect">
            <a:avLst/>
          </a:prstGeom>
        </p:spPr>
      </p:pic>
      <p:pic>
        <p:nvPicPr>
          <p:cNvPr id="7" name="Picture 6">
            <a:extLst>
              <a:ext uri="{FF2B5EF4-FFF2-40B4-BE49-F238E27FC236}">
                <a16:creationId xmlns:a16="http://schemas.microsoft.com/office/drawing/2014/main" id="{9CC4725B-62EC-A5CE-0D7C-C1BC6AB4D7A5}"/>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7037606" y="6206527"/>
            <a:ext cx="3201104" cy="3284238"/>
          </a:xfrm>
          <a:prstGeom prst="rect">
            <a:avLst/>
          </a:prstGeom>
        </p:spPr>
      </p:pic>
      <p:sp>
        <p:nvSpPr>
          <p:cNvPr id="12" name="Heart 11">
            <a:extLst>
              <a:ext uri="{FF2B5EF4-FFF2-40B4-BE49-F238E27FC236}">
                <a16:creationId xmlns:a16="http://schemas.microsoft.com/office/drawing/2014/main" id="{24D9FF75-026C-5E5B-29B4-335224BDBF23}"/>
              </a:ext>
            </a:extLst>
          </p:cNvPr>
          <p:cNvSpPr/>
          <p:nvPr/>
        </p:nvSpPr>
        <p:spPr>
          <a:xfrm rot="1209000">
            <a:off x="4842470" y="7983392"/>
            <a:ext cx="1436504" cy="1561136"/>
          </a:xfrm>
          <a:prstGeom prst="heart">
            <a:avLst/>
          </a:prstGeom>
          <a:solidFill>
            <a:schemeClr val="accent2">
              <a:lumMod val="60000"/>
              <a:lumOff val="40000"/>
            </a:schemeClr>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a:solidFill>
                <a:prstClr val="white"/>
              </a:solidFill>
              <a:latin typeface="Arial" panose="020B0604020202020204"/>
            </a:endParaRPr>
          </a:p>
        </p:txBody>
      </p:sp>
    </p:spTree>
    <p:extLst>
      <p:ext uri="{BB962C8B-B14F-4D97-AF65-F5344CB8AC3E}">
        <p14:creationId xmlns:p14="http://schemas.microsoft.com/office/powerpoint/2010/main" val="12608201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45DAF-9E2D-80C0-5918-595520EDE507}"/>
              </a:ext>
            </a:extLst>
          </p:cNvPr>
          <p:cNvSpPr>
            <a:spLocks noGrp="1"/>
          </p:cNvSpPr>
          <p:nvPr>
            <p:ph type="title"/>
          </p:nvPr>
        </p:nvSpPr>
        <p:spPr/>
        <p:txBody>
          <a:bodyPr/>
          <a:lstStyle/>
          <a:p>
            <a:r>
              <a:rPr lang="en-US" dirty="0"/>
              <a:t>Outcomes</a:t>
            </a:r>
          </a:p>
        </p:txBody>
      </p:sp>
      <p:pic>
        <p:nvPicPr>
          <p:cNvPr id="6" name="Content Placeholder 5">
            <a:extLst>
              <a:ext uri="{FF2B5EF4-FFF2-40B4-BE49-F238E27FC236}">
                <a16:creationId xmlns:a16="http://schemas.microsoft.com/office/drawing/2014/main" id="{B3676F3F-E8A7-5FCE-C937-8AD36DD816D9}"/>
              </a:ext>
            </a:extLst>
          </p:cNvPr>
          <p:cNvPicPr>
            <a:picLocks noGrp="1" noChangeAspect="1"/>
          </p:cNvPicPr>
          <p:nvPr>
            <p:ph idx="1"/>
          </p:nvPr>
        </p:nvPicPr>
        <p:blipFill>
          <a:blip r:embed="rId2"/>
          <a:stretch>
            <a:fillRect/>
          </a:stretch>
        </p:blipFill>
        <p:spPr>
          <a:xfrm>
            <a:off x="276908" y="1972180"/>
            <a:ext cx="6845820" cy="5134364"/>
          </a:xfrm>
          <a:prstGeom prst="rect">
            <a:avLst/>
          </a:prstGeom>
        </p:spPr>
      </p:pic>
      <p:pic>
        <p:nvPicPr>
          <p:cNvPr id="4" name="Picture 3">
            <a:extLst>
              <a:ext uri="{FF2B5EF4-FFF2-40B4-BE49-F238E27FC236}">
                <a16:creationId xmlns:a16="http://schemas.microsoft.com/office/drawing/2014/main" id="{F0864ED3-58E7-A0EF-C0A8-B86B0D0C1F88}"/>
              </a:ext>
            </a:extLst>
          </p:cNvPr>
          <p:cNvPicPr>
            <a:picLocks noChangeAspect="1"/>
          </p:cNvPicPr>
          <p:nvPr/>
        </p:nvPicPr>
        <p:blipFill>
          <a:blip r:embed="rId3"/>
          <a:stretch>
            <a:fillRect/>
          </a:stretch>
        </p:blipFill>
        <p:spPr>
          <a:xfrm>
            <a:off x="5005909" y="4160935"/>
            <a:ext cx="6838194" cy="5134362"/>
          </a:xfrm>
          <a:prstGeom prst="rect">
            <a:avLst/>
          </a:prstGeom>
        </p:spPr>
      </p:pic>
      <p:sp>
        <p:nvSpPr>
          <p:cNvPr id="12" name="Content Placeholder 11">
            <a:extLst>
              <a:ext uri="{FF2B5EF4-FFF2-40B4-BE49-F238E27FC236}">
                <a16:creationId xmlns:a16="http://schemas.microsoft.com/office/drawing/2014/main" id="{06673422-3283-421C-C58E-FC889AD06F6A}"/>
              </a:ext>
            </a:extLst>
          </p:cNvPr>
          <p:cNvSpPr txBox="1">
            <a:spLocks/>
          </p:cNvSpPr>
          <p:nvPr/>
        </p:nvSpPr>
        <p:spPr>
          <a:xfrm>
            <a:off x="12008933" y="1269208"/>
            <a:ext cx="5658866" cy="6788944"/>
          </a:xfrm>
          <a:prstGeom prst="rect">
            <a:avLst/>
          </a:prstGeom>
        </p:spPr>
        <p:txBody>
          <a:bodyPr vert="horz" lIns="182880" tIns="91440" rIns="182880" bIns="91440" rtlCol="0">
            <a:normAutofit fontScale="92500"/>
          </a:bodyPr>
          <a:lstStyle>
            <a:lvl1pPr marL="228600" indent="-228600" algn="l" defTabSz="457200" rtl="0" eaLnBrk="1" latinLnBrk="0" hangingPunct="1">
              <a:spcBef>
                <a:spcPct val="20000"/>
              </a:spcBef>
              <a:buClr>
                <a:srgbClr val="003DB6"/>
              </a:buClr>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Clr>
                <a:srgbClr val="0A4A8E"/>
              </a:buClr>
              <a:buFont typeface="Arial"/>
              <a:buChar char="–"/>
              <a:defRPr sz="2400" kern="1200">
                <a:solidFill>
                  <a:schemeClr val="tx1"/>
                </a:solidFill>
                <a:latin typeface="+mn-lt"/>
                <a:ea typeface="+mn-ea"/>
                <a:cs typeface="+mn-cs"/>
              </a:defRPr>
            </a:lvl2pPr>
            <a:lvl3pPr marL="1141413" indent="-227013" algn="l" defTabSz="457200" rtl="0" eaLnBrk="1" latinLnBrk="0" hangingPunct="1">
              <a:spcBef>
                <a:spcPct val="20000"/>
              </a:spcBef>
              <a:buClr>
                <a:srgbClr val="0A4A8E"/>
              </a:buClr>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Clr>
                <a:srgbClr val="0A4A8E"/>
              </a:buClr>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Clr>
                <a:srgbClr val="0A4A8E"/>
              </a:buClr>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indent="-457200" defTabSz="914400"/>
            <a:r>
              <a:rPr lang="en-US" sz="4800" dirty="0">
                <a:solidFill>
                  <a:prstClr val="black"/>
                </a:solidFill>
                <a:latin typeface="Arial" panose="020B0604020202020204"/>
              </a:rPr>
              <a:t>Primary C/S Rates</a:t>
            </a:r>
          </a:p>
          <a:p>
            <a:pPr marL="457200" indent="-457200" defTabSz="914400"/>
            <a:r>
              <a:rPr lang="en-US" sz="4800" dirty="0">
                <a:solidFill>
                  <a:prstClr val="black"/>
                </a:solidFill>
                <a:latin typeface="Arial" panose="020B0604020202020204"/>
              </a:rPr>
              <a:t>Staff Engagement</a:t>
            </a:r>
          </a:p>
          <a:p>
            <a:pPr marL="457200" indent="-457200" defTabSz="914400"/>
            <a:r>
              <a:rPr lang="en-US" sz="4800" dirty="0">
                <a:solidFill>
                  <a:prstClr val="black"/>
                </a:solidFill>
                <a:latin typeface="Arial" panose="020B0604020202020204"/>
              </a:rPr>
              <a:t>Increased Collaboration, Teamwork, Camaraderie</a:t>
            </a:r>
          </a:p>
          <a:p>
            <a:pPr marL="457200" indent="-457200" defTabSz="914400"/>
            <a:r>
              <a:rPr lang="en-US" sz="4800" dirty="0">
                <a:solidFill>
                  <a:prstClr val="black"/>
                </a:solidFill>
                <a:latin typeface="Arial" panose="020B0604020202020204"/>
              </a:rPr>
              <a:t>Inclusion of Travelers into Unit Culture</a:t>
            </a:r>
          </a:p>
          <a:p>
            <a:pPr marL="457200" indent="-457200" defTabSz="914400"/>
            <a:endParaRPr lang="en-US" sz="4800" dirty="0">
              <a:solidFill>
                <a:prstClr val="black"/>
              </a:solidFill>
              <a:latin typeface="Arial" panose="020B0604020202020204"/>
            </a:endParaRPr>
          </a:p>
          <a:p>
            <a:pPr marL="457200" indent="-457200" defTabSz="914400"/>
            <a:endParaRPr lang="en-US" sz="4800" dirty="0">
              <a:solidFill>
                <a:prstClr val="black"/>
              </a:solidFill>
              <a:latin typeface="Arial" panose="020B0604020202020204"/>
            </a:endParaRPr>
          </a:p>
        </p:txBody>
      </p:sp>
    </p:spTree>
    <p:extLst>
      <p:ext uri="{BB962C8B-B14F-4D97-AF65-F5344CB8AC3E}">
        <p14:creationId xmlns:p14="http://schemas.microsoft.com/office/powerpoint/2010/main" val="1927087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CDE07-B3F9-D812-BE5D-B9295C3E1454}"/>
              </a:ext>
            </a:extLst>
          </p:cNvPr>
          <p:cNvSpPr>
            <a:spLocks noGrp="1"/>
          </p:cNvSpPr>
          <p:nvPr>
            <p:ph type="title"/>
          </p:nvPr>
        </p:nvSpPr>
        <p:spPr/>
        <p:txBody>
          <a:bodyPr/>
          <a:lstStyle/>
          <a:p>
            <a:pPr algn="ctr"/>
            <a:r>
              <a:rPr lang="en-US" dirty="0"/>
              <a:t>Facilitators &amp; Barriers</a:t>
            </a:r>
          </a:p>
        </p:txBody>
      </p:sp>
      <p:sp>
        <p:nvSpPr>
          <p:cNvPr id="12" name="Content Placeholder 11">
            <a:extLst>
              <a:ext uri="{FF2B5EF4-FFF2-40B4-BE49-F238E27FC236}">
                <a16:creationId xmlns:a16="http://schemas.microsoft.com/office/drawing/2014/main" id="{08A58EDF-7A9A-17C9-227F-87044CCA7F44}"/>
              </a:ext>
            </a:extLst>
          </p:cNvPr>
          <p:cNvSpPr>
            <a:spLocks noGrp="1"/>
          </p:cNvSpPr>
          <p:nvPr>
            <p:ph sz="half" idx="1"/>
          </p:nvPr>
        </p:nvSpPr>
        <p:spPr/>
        <p:txBody>
          <a:bodyPr/>
          <a:lstStyle/>
          <a:p>
            <a:r>
              <a:rPr lang="en-US" dirty="0"/>
              <a:t>Administrative Support</a:t>
            </a:r>
          </a:p>
          <a:p>
            <a:r>
              <a:rPr lang="en-US" dirty="0"/>
              <a:t>Staff Engagement</a:t>
            </a:r>
          </a:p>
          <a:p>
            <a:endParaRPr lang="en-US" dirty="0"/>
          </a:p>
        </p:txBody>
      </p:sp>
      <p:pic>
        <p:nvPicPr>
          <p:cNvPr id="3" name="Lily Baby Feet_D8CA165C-F950-4304-A482-EA1A58C33F2F.mp4">
            <a:hlinkClick r:id="" action="ppaction://media"/>
            <a:extLst>
              <a:ext uri="{FF2B5EF4-FFF2-40B4-BE49-F238E27FC236}">
                <a16:creationId xmlns:a16="http://schemas.microsoft.com/office/drawing/2014/main" id="{C8AC5DE0-E513-0068-D653-C946ACC8618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594617" y="3929673"/>
            <a:ext cx="3044826" cy="5411538"/>
          </a:xfrm>
          <a:prstGeom prst="rect">
            <a:avLst/>
          </a:prstGeom>
        </p:spPr>
      </p:pic>
      <p:sp>
        <p:nvSpPr>
          <p:cNvPr id="13" name="Content Placeholder 12">
            <a:extLst>
              <a:ext uri="{FF2B5EF4-FFF2-40B4-BE49-F238E27FC236}">
                <a16:creationId xmlns:a16="http://schemas.microsoft.com/office/drawing/2014/main" id="{D7012F79-6979-56A7-ACEA-E56649C6454E}"/>
              </a:ext>
            </a:extLst>
          </p:cNvPr>
          <p:cNvSpPr>
            <a:spLocks noGrp="1"/>
          </p:cNvSpPr>
          <p:nvPr>
            <p:ph sz="half" idx="2"/>
          </p:nvPr>
        </p:nvSpPr>
        <p:spPr/>
        <p:txBody>
          <a:bodyPr/>
          <a:lstStyle/>
          <a:p>
            <a:r>
              <a:rPr lang="en-US" dirty="0"/>
              <a:t>Financial</a:t>
            </a:r>
          </a:p>
          <a:p>
            <a:r>
              <a:rPr lang="en-US" dirty="0"/>
              <a:t>Physician Turnover</a:t>
            </a:r>
          </a:p>
        </p:txBody>
      </p:sp>
      <p:pic>
        <p:nvPicPr>
          <p:cNvPr id="5" name="Picture 4">
            <a:extLst>
              <a:ext uri="{FF2B5EF4-FFF2-40B4-BE49-F238E27FC236}">
                <a16:creationId xmlns:a16="http://schemas.microsoft.com/office/drawing/2014/main" id="{39126A8D-7E5A-78B6-ED63-F13FA64CB9F4}"/>
              </a:ext>
            </a:extLst>
          </p:cNvPr>
          <p:cNvPicPr>
            <a:picLocks noChangeAspect="1"/>
          </p:cNvPicPr>
          <p:nvPr/>
        </p:nvPicPr>
        <p:blipFill>
          <a:blip r:embed="rId5"/>
          <a:stretch>
            <a:fillRect/>
          </a:stretch>
        </p:blipFill>
        <p:spPr>
          <a:xfrm>
            <a:off x="427788" y="4654054"/>
            <a:ext cx="3200400" cy="4267200"/>
          </a:xfrm>
          <a:prstGeom prst="rect">
            <a:avLst/>
          </a:prstGeom>
        </p:spPr>
      </p:pic>
      <p:pic>
        <p:nvPicPr>
          <p:cNvPr id="7" name="Picture 6">
            <a:extLst>
              <a:ext uri="{FF2B5EF4-FFF2-40B4-BE49-F238E27FC236}">
                <a16:creationId xmlns:a16="http://schemas.microsoft.com/office/drawing/2014/main" id="{B9CC5D09-3F1C-894C-B1E7-3BCADB626A0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107864" y="4654054"/>
            <a:ext cx="3200400" cy="4267200"/>
          </a:xfrm>
          <a:prstGeom prst="rect">
            <a:avLst/>
          </a:prstGeom>
        </p:spPr>
      </p:pic>
      <p:pic>
        <p:nvPicPr>
          <p:cNvPr id="9" name="Picture 8">
            <a:extLst>
              <a:ext uri="{FF2B5EF4-FFF2-40B4-BE49-F238E27FC236}">
                <a16:creationId xmlns:a16="http://schemas.microsoft.com/office/drawing/2014/main" id="{72D880B4-A9ED-7989-F5A3-E4612E12A8E9}"/>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0791842" y="4644369"/>
            <a:ext cx="3207664" cy="4276886"/>
          </a:xfrm>
          <a:prstGeom prst="rect">
            <a:avLst/>
          </a:prstGeom>
        </p:spPr>
      </p:pic>
      <p:pic>
        <p:nvPicPr>
          <p:cNvPr id="11" name="Picture 10">
            <a:extLst>
              <a:ext uri="{FF2B5EF4-FFF2-40B4-BE49-F238E27FC236}">
                <a16:creationId xmlns:a16="http://schemas.microsoft.com/office/drawing/2014/main" id="{288455F6-561E-8B22-141B-2150EA280F72}"/>
              </a:ext>
            </a:extLst>
          </p:cNvPr>
          <p:cNvPicPr>
            <a:picLocks noChangeAspect="1"/>
          </p:cNvPicPr>
          <p:nvPr/>
        </p:nvPicPr>
        <p:blipFill>
          <a:blip r:embed="rId8"/>
          <a:stretch>
            <a:fillRect/>
          </a:stretch>
        </p:blipFill>
        <p:spPr>
          <a:xfrm>
            <a:off x="14437484" y="4644369"/>
            <a:ext cx="3422728" cy="4276886"/>
          </a:xfrm>
          <a:prstGeom prst="rect">
            <a:avLst/>
          </a:prstGeom>
        </p:spPr>
      </p:pic>
    </p:spTree>
    <p:extLst>
      <p:ext uri="{BB962C8B-B14F-4D97-AF65-F5344CB8AC3E}">
        <p14:creationId xmlns:p14="http://schemas.microsoft.com/office/powerpoint/2010/main" val="160172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23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7FE53-E6FB-2CA7-9E28-F34E171A738A}"/>
              </a:ext>
            </a:extLst>
          </p:cNvPr>
          <p:cNvSpPr>
            <a:spLocks noGrp="1"/>
          </p:cNvSpPr>
          <p:nvPr>
            <p:ph type="title"/>
          </p:nvPr>
        </p:nvSpPr>
        <p:spPr/>
        <p:txBody>
          <a:bodyPr/>
          <a:lstStyle/>
          <a:p>
            <a:r>
              <a:rPr lang="en-US" dirty="0"/>
              <a:t>Project Pearls</a:t>
            </a:r>
          </a:p>
        </p:txBody>
      </p:sp>
      <p:sp>
        <p:nvSpPr>
          <p:cNvPr id="3" name="Content Placeholder 2">
            <a:extLst>
              <a:ext uri="{FF2B5EF4-FFF2-40B4-BE49-F238E27FC236}">
                <a16:creationId xmlns:a16="http://schemas.microsoft.com/office/drawing/2014/main" id="{435F0FFB-F6C2-C62B-E102-F18A79754823}"/>
              </a:ext>
            </a:extLst>
          </p:cNvPr>
          <p:cNvSpPr>
            <a:spLocks noGrp="1"/>
          </p:cNvSpPr>
          <p:nvPr>
            <p:ph idx="1"/>
          </p:nvPr>
        </p:nvSpPr>
        <p:spPr/>
        <p:txBody>
          <a:bodyPr/>
          <a:lstStyle/>
          <a:p>
            <a:r>
              <a:rPr lang="en-US" dirty="0"/>
              <a:t>Focus on the Positive</a:t>
            </a:r>
          </a:p>
          <a:p>
            <a:r>
              <a:rPr lang="en-US" dirty="0"/>
              <a:t>Focus on the Nursing Role in Preventing NTSV</a:t>
            </a:r>
          </a:p>
          <a:p>
            <a:r>
              <a:rPr lang="en-US" dirty="0"/>
              <a:t>Include Providers in Positive Reinforcement</a:t>
            </a:r>
          </a:p>
          <a:p>
            <a:r>
              <a:rPr lang="en-US" dirty="0"/>
              <a:t>Using AI </a:t>
            </a:r>
          </a:p>
        </p:txBody>
      </p:sp>
      <p:pic>
        <p:nvPicPr>
          <p:cNvPr id="5" name="Picture 4">
            <a:extLst>
              <a:ext uri="{FF2B5EF4-FFF2-40B4-BE49-F238E27FC236}">
                <a16:creationId xmlns:a16="http://schemas.microsoft.com/office/drawing/2014/main" id="{50D04CDA-B881-EC68-2572-968813B15A4F}"/>
              </a:ext>
            </a:extLst>
          </p:cNvPr>
          <p:cNvPicPr>
            <a:picLocks noChangeAspect="1"/>
          </p:cNvPicPr>
          <p:nvPr/>
        </p:nvPicPr>
        <p:blipFill>
          <a:blip r:embed="rId3"/>
          <a:stretch>
            <a:fillRect/>
          </a:stretch>
        </p:blipFill>
        <p:spPr>
          <a:xfrm>
            <a:off x="5344395" y="5261203"/>
            <a:ext cx="4357414" cy="4357414"/>
          </a:xfrm>
          <a:prstGeom prst="rect">
            <a:avLst/>
          </a:prstGeom>
        </p:spPr>
      </p:pic>
      <p:pic>
        <p:nvPicPr>
          <p:cNvPr id="7" name="Picture 6">
            <a:extLst>
              <a:ext uri="{FF2B5EF4-FFF2-40B4-BE49-F238E27FC236}">
                <a16:creationId xmlns:a16="http://schemas.microsoft.com/office/drawing/2014/main" id="{A57B0D6C-461A-3B65-A9BA-F02D49BD9B24}"/>
              </a:ext>
            </a:extLst>
          </p:cNvPr>
          <p:cNvPicPr>
            <a:picLocks noChangeAspect="1"/>
          </p:cNvPicPr>
          <p:nvPr/>
        </p:nvPicPr>
        <p:blipFill>
          <a:blip r:embed="rId4"/>
          <a:stretch>
            <a:fillRect/>
          </a:stretch>
        </p:blipFill>
        <p:spPr>
          <a:xfrm>
            <a:off x="10764901" y="5550376"/>
            <a:ext cx="6140738" cy="4068240"/>
          </a:xfrm>
          <a:prstGeom prst="rect">
            <a:avLst/>
          </a:prstGeom>
        </p:spPr>
      </p:pic>
    </p:spTree>
    <p:extLst>
      <p:ext uri="{BB962C8B-B14F-4D97-AF65-F5344CB8AC3E}">
        <p14:creationId xmlns:p14="http://schemas.microsoft.com/office/powerpoint/2010/main" val="19464643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07F5C-EA15-BF02-8049-C1EF774179AC}"/>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A29C3FEF-22E4-8B2D-8E5A-8B25D3D5A40C}"/>
              </a:ext>
            </a:extLst>
          </p:cNvPr>
          <p:cNvSpPr>
            <a:spLocks noGrp="1"/>
          </p:cNvSpPr>
          <p:nvPr>
            <p:ph idx="1"/>
          </p:nvPr>
        </p:nvSpPr>
        <p:spPr/>
        <p:txBody>
          <a:bodyPr>
            <a:normAutofit/>
          </a:bodyPr>
          <a:lstStyle/>
          <a:p>
            <a:r>
              <a:rPr lang="en-US" sz="2400" dirty="0"/>
              <a:t>American College of Obstetricians &amp; Gynecologists (2025). Quality Improvement Strategies for Safe Reduction of Primary Cesarean Birth: Committee Statement. </a:t>
            </a:r>
            <a:r>
              <a:rPr lang="en-US" sz="2400" i="1" dirty="0"/>
              <a:t>Obstetrics &amp; Gynecology, </a:t>
            </a:r>
            <a:r>
              <a:rPr lang="en-US" sz="2400" dirty="0"/>
              <a:t>145</a:t>
            </a:r>
            <a:r>
              <a:rPr lang="en-US" sz="2400" i="1" dirty="0"/>
              <a:t>(5). </a:t>
            </a:r>
            <a:r>
              <a:rPr lang="en-US" sz="2400" dirty="0"/>
              <a:t>542 – 552</a:t>
            </a:r>
            <a:r>
              <a:rPr lang="en-US" sz="2400" i="1" dirty="0"/>
              <a:t>.</a:t>
            </a:r>
          </a:p>
          <a:p>
            <a:r>
              <a:rPr lang="en-US" sz="2400" dirty="0">
                <a:cs typeface="Arial" panose="020B0604020202020204" pitchFamily="34" charset="0"/>
              </a:rPr>
              <a:t>Demiray, A., &amp; Acil, A. (2024). Using a board game to learn a physical assessment course in nursing education: A randomized controlled study. The Journal of </a:t>
            </a:r>
            <a:r>
              <a:rPr lang="en-US" sz="2400" dirty="0" err="1">
                <a:cs typeface="Arial" panose="020B0604020202020204" pitchFamily="34" charset="0"/>
              </a:rPr>
              <a:t>Nursology</a:t>
            </a:r>
            <a:r>
              <a:rPr lang="en-US" sz="2400" dirty="0">
                <a:cs typeface="Arial" panose="020B0604020202020204" pitchFamily="34" charset="0"/>
              </a:rPr>
              <a:t>, 27(3), 259 – 267. </a:t>
            </a:r>
            <a:r>
              <a:rPr lang="en-US" sz="2400" u="sng" dirty="0">
                <a:cs typeface="Arial" panose="020B0604020202020204" pitchFamily="34" charset="0"/>
                <a:hlinkClick r:id="rId2"/>
              </a:rPr>
              <a:t>https://doi.org/10.17049/jnursology.1428436</a:t>
            </a:r>
            <a:r>
              <a:rPr lang="en-US" sz="2400" dirty="0">
                <a:cs typeface="Arial" panose="020B0604020202020204" pitchFamily="34" charset="0"/>
              </a:rPr>
              <a:t> </a:t>
            </a:r>
          </a:p>
          <a:p>
            <a:r>
              <a:rPr lang="en-US" sz="2400" dirty="0">
                <a:cs typeface="Arial" panose="020B0604020202020204" pitchFamily="34" charset="0"/>
              </a:rPr>
              <a:t>Price, C., Lachica, C., Ferguson, S., Russer, E., Markus-Rodden, M., &amp; Easter, K. (2024). Game on: How a friendly competition grew into a falls safety initiative. Nursing Management, 55(12), 28 – 33. </a:t>
            </a:r>
            <a:r>
              <a:rPr lang="en-US" sz="2400" u="sng" dirty="0">
                <a:cs typeface="Arial" panose="020B0604020202020204" pitchFamily="34" charset="0"/>
                <a:hlinkClick r:id="rId3"/>
              </a:rPr>
              <a:t>https://doi.org/10.1097/nmg.0000000000000192</a:t>
            </a:r>
            <a:r>
              <a:rPr lang="en-US" sz="2400" dirty="0">
                <a:cs typeface="Arial" panose="020B0604020202020204" pitchFamily="34" charset="0"/>
              </a:rPr>
              <a:t> </a:t>
            </a:r>
            <a:endParaRPr lang="en-US" sz="2400" i="1" dirty="0"/>
          </a:p>
          <a:p>
            <a:r>
              <a:rPr lang="en-US" sz="2400" dirty="0"/>
              <a:t>Smith, H., Peterson, N., </a:t>
            </a:r>
            <a:r>
              <a:rPr lang="en-US" sz="2400" dirty="0" err="1"/>
              <a:t>Lagrew</a:t>
            </a:r>
            <a:r>
              <a:rPr lang="en-US" sz="2400" dirty="0"/>
              <a:t>, D., &amp; Main, E. (2022). Toolkit to Support Vaginal Birth and Reduce Primary Cesareans: A Quality Improvement Toolkit. Stanford, CA: </a:t>
            </a:r>
            <a:r>
              <a:rPr lang="en-US" sz="2400" i="1" dirty="0"/>
              <a:t>California Maternal Quality Care Collaborative </a:t>
            </a:r>
          </a:p>
          <a:p>
            <a:r>
              <a:rPr lang="en-US" sz="2400" dirty="0"/>
              <a:t>Tavares, N. (2022). The use and impact of game – based learning on the learning experience and knowledge retention of nursing undergraduate students: A systematic literature review. Nurse Education Today, 117, 1 – 6. </a:t>
            </a:r>
            <a:r>
              <a:rPr lang="en-US" sz="2400" u="sng" dirty="0">
                <a:hlinkClick r:id="rId4"/>
              </a:rPr>
              <a:t>https://doi.org/10.1016/j.nedt.2022.105484</a:t>
            </a:r>
            <a:r>
              <a:rPr lang="en-US" sz="2400" dirty="0"/>
              <a:t> </a:t>
            </a:r>
            <a:endParaRPr lang="en-US" sz="2400" i="1" dirty="0"/>
          </a:p>
          <a:p>
            <a:r>
              <a:rPr lang="en-US" sz="2400" dirty="0"/>
              <a:t>van Dijk, M. D., Mulder, S. A., Erasmus, V., van Beeck, A. H. E., </a:t>
            </a:r>
            <a:r>
              <a:rPr lang="en-US" sz="2400" dirty="0" err="1"/>
              <a:t>Vermeeren</a:t>
            </a:r>
            <a:r>
              <a:rPr lang="en-US" sz="2400" dirty="0"/>
              <a:t>, J. M. J. J., Lui, X., van Beeck, E. F., &amp; Vos, M. C. (2019). A multimodal regional intervention strategy framed as a friendly competition to improve hand hygiene compliance. Infection Control &amp; Hospital Epidemiology, 40(2), 187 – 193. </a:t>
            </a:r>
            <a:r>
              <a:rPr lang="en-US" sz="2400" u="sng" dirty="0">
                <a:hlinkClick r:id="rId5"/>
              </a:rPr>
              <a:t>https://doi.org/10.1017.ice.2018.261</a:t>
            </a:r>
            <a:r>
              <a:rPr lang="en-US" sz="2400" dirty="0"/>
              <a:t> </a:t>
            </a:r>
            <a:r>
              <a:rPr lang="en-US" sz="2400" i="1" dirty="0"/>
              <a:t> </a:t>
            </a:r>
            <a:endParaRPr lang="en-US" sz="2400" dirty="0"/>
          </a:p>
        </p:txBody>
      </p:sp>
    </p:spTree>
    <p:extLst>
      <p:ext uri="{BB962C8B-B14F-4D97-AF65-F5344CB8AC3E}">
        <p14:creationId xmlns:p14="http://schemas.microsoft.com/office/powerpoint/2010/main" val="35609899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27FED0-7585-B9DF-BA01-36BA7AA0AEDD}"/>
              </a:ext>
            </a:extLst>
          </p:cNvPr>
          <p:cNvSpPr>
            <a:spLocks noGrp="1"/>
          </p:cNvSpPr>
          <p:nvPr>
            <p:ph type="body" sz="quarter" idx="17"/>
          </p:nvPr>
        </p:nvSpPr>
        <p:spPr/>
        <p:txBody>
          <a:bodyPr lIns="137160" tIns="68580" rIns="137160" bIns="68580" anchor="t"/>
          <a:lstStyle/>
          <a:p>
            <a:br>
              <a:rPr lang="en-US" dirty="0"/>
            </a:br>
            <a:endParaRPr lang="en-US" dirty="0"/>
          </a:p>
        </p:txBody>
      </p:sp>
      <p:sp>
        <p:nvSpPr>
          <p:cNvPr id="5" name="Text Placeholder 1">
            <a:extLst>
              <a:ext uri="{FF2B5EF4-FFF2-40B4-BE49-F238E27FC236}">
                <a16:creationId xmlns:a16="http://schemas.microsoft.com/office/drawing/2014/main" id="{EFD6E829-365F-4FA5-62FD-B814A261A962}"/>
              </a:ext>
            </a:extLst>
          </p:cNvPr>
          <p:cNvSpPr txBox="1">
            <a:spLocks/>
          </p:cNvSpPr>
          <p:nvPr/>
        </p:nvSpPr>
        <p:spPr>
          <a:xfrm>
            <a:off x="152400" y="3454964"/>
            <a:ext cx="4554468" cy="1555407"/>
          </a:xfrm>
          <a:prstGeom prst="rect">
            <a:avLst/>
          </a:prstGeom>
        </p:spPr>
        <p:txBody>
          <a:bodyPr vert="horz" lIns="137160" tIns="68580" rIns="137160" bIns="68580" rtlCol="0" anchor="t">
            <a:normAutofit/>
          </a:bodyPr>
          <a:lstStyle>
            <a:lvl1pPr marL="0" indent="0" algn="l" defTabSz="1371600" rtl="0" eaLnBrk="1" latinLnBrk="0" hangingPunct="1">
              <a:lnSpc>
                <a:spcPct val="90000"/>
              </a:lnSpc>
              <a:spcBef>
                <a:spcPts val="1500"/>
              </a:spcBef>
              <a:buFont typeface="Arial"/>
              <a:buNone/>
              <a:defRPr sz="4800" b="0" i="0" kern="1200" baseline="0">
                <a:solidFill>
                  <a:schemeClr val="bg1"/>
                </a:solidFill>
                <a:latin typeface="Roboto" panose="02000000000000000000" pitchFamily="2" charset="0"/>
                <a:ea typeface="Roboto" panose="02000000000000000000" pitchFamily="2" charset="0"/>
                <a:cs typeface="Gill Sans SemiBold" charset="0"/>
              </a:defRPr>
            </a:lvl1pPr>
            <a:lvl2pPr marL="1028700" indent="-342900" algn="l" defTabSz="1371600" rtl="0" eaLnBrk="1" latinLnBrk="0" hangingPunct="1">
              <a:lnSpc>
                <a:spcPct val="90000"/>
              </a:lnSpc>
              <a:spcBef>
                <a:spcPts val="750"/>
              </a:spcBef>
              <a:buFont typeface="Arial"/>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a:buChar char="•"/>
              <a:defRPr sz="2700" kern="1200">
                <a:solidFill>
                  <a:schemeClr val="tx1"/>
                </a:solidFill>
                <a:latin typeface="+mn-lt"/>
                <a:ea typeface="+mn-ea"/>
                <a:cs typeface="+mn-cs"/>
              </a:defRPr>
            </a:lvl9pPr>
          </a:lstStyle>
          <a:p>
            <a:r>
              <a:rPr lang="en-US" dirty="0">
                <a:latin typeface="Roboto"/>
                <a:ea typeface="Roboto"/>
                <a:cs typeface="Roboto"/>
              </a:rPr>
              <a:t>El Camino Health</a:t>
            </a:r>
          </a:p>
        </p:txBody>
      </p:sp>
    </p:spTree>
    <p:extLst>
      <p:ext uri="{BB962C8B-B14F-4D97-AF65-F5344CB8AC3E}">
        <p14:creationId xmlns:p14="http://schemas.microsoft.com/office/powerpoint/2010/main" val="22677440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07015-6A33-F796-0F43-E909641B9A94}"/>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2CF827DE-4843-7182-161B-AAEF596A62B2}"/>
              </a:ext>
            </a:extLst>
          </p:cNvPr>
          <p:cNvSpPr>
            <a:spLocks noGrp="1"/>
          </p:cNvSpPr>
          <p:nvPr>
            <p:ph type="body" sz="quarter" idx="10"/>
          </p:nvPr>
        </p:nvSpPr>
        <p:spPr>
          <a:xfrm>
            <a:off x="2337197" y="4406900"/>
            <a:ext cx="13613607" cy="1473200"/>
          </a:xfrm>
        </p:spPr>
        <p:txBody>
          <a:bodyPr wrap="square" lIns="137160" tIns="68580" rIns="137160" bIns="68580" anchor="ctr" anchorCtr="0"/>
          <a:lstStyle/>
          <a:p>
            <a:pPr indent="1905"/>
            <a:r>
              <a:rPr lang="en-US" sz="5400" dirty="0">
                <a:latin typeface="Arial"/>
                <a:ea typeface="Tahoma"/>
                <a:cs typeface="Arial"/>
              </a:rPr>
              <a:t>Healthy Pregnancy for South Asians: </a:t>
            </a:r>
            <a:br>
              <a:rPr lang="en-US" dirty="0">
                <a:latin typeface="Arial"/>
                <a:ea typeface="Tahoma"/>
                <a:cs typeface="Arial"/>
              </a:rPr>
            </a:br>
            <a:r>
              <a:rPr lang="en-US" sz="3600" dirty="0">
                <a:latin typeface="Arial"/>
                <a:ea typeface="Tahoma"/>
                <a:cs typeface="Arial"/>
              </a:rPr>
              <a:t>An Offering from El Camino Health Maternal Child Health </a:t>
            </a:r>
            <a:endParaRPr lang="en-US" sz="3600" dirty="0"/>
          </a:p>
        </p:txBody>
      </p:sp>
      <p:sp>
        <p:nvSpPr>
          <p:cNvPr id="12" name="Text Placeholder 11">
            <a:extLst>
              <a:ext uri="{FF2B5EF4-FFF2-40B4-BE49-F238E27FC236}">
                <a16:creationId xmlns:a16="http://schemas.microsoft.com/office/drawing/2014/main" id="{DAE25C13-C7B0-84B5-F129-514464ED270B}"/>
              </a:ext>
            </a:extLst>
          </p:cNvPr>
          <p:cNvSpPr>
            <a:spLocks noGrp="1"/>
          </p:cNvSpPr>
          <p:nvPr>
            <p:ph type="body" sz="quarter" idx="11"/>
          </p:nvPr>
        </p:nvSpPr>
        <p:spPr>
          <a:xfrm>
            <a:off x="2345361" y="6515100"/>
            <a:ext cx="10913439" cy="1576551"/>
          </a:xfrm>
        </p:spPr>
        <p:txBody>
          <a:bodyPr lIns="137160" tIns="68580" rIns="137160" bIns="68580" anchor="t"/>
          <a:lstStyle/>
          <a:p>
            <a:pPr indent="1905"/>
            <a:r>
              <a:rPr lang="en-US" sz="3000" i="0" dirty="0">
                <a:latin typeface="Arial"/>
                <a:ea typeface="Tahoma"/>
                <a:cs typeface="Arial"/>
              </a:rPr>
              <a:t>Anjali Sardeshmukh, LM, IBCLC, Childbirth Education</a:t>
            </a:r>
            <a:endParaRPr lang="en-US" sz="3000" i="0" dirty="0"/>
          </a:p>
          <a:p>
            <a:pPr indent="1905"/>
            <a:r>
              <a:rPr lang="en-US" i="0" dirty="0">
                <a:latin typeface="Arial"/>
                <a:ea typeface="Tahoma"/>
                <a:cs typeface="Arial"/>
              </a:rPr>
              <a:t>CMQCC Learning Initiative: Culturally Humble Childbirth Education </a:t>
            </a:r>
          </a:p>
          <a:p>
            <a:pPr indent="1905"/>
            <a:r>
              <a:rPr lang="en-US" i="0" dirty="0">
                <a:latin typeface="Arial"/>
                <a:ea typeface="Tahoma"/>
                <a:cs typeface="Arial"/>
              </a:rPr>
              <a:t>Thursday, August 31, 2026</a:t>
            </a:r>
          </a:p>
          <a:p>
            <a:pPr indent="1905"/>
            <a:br>
              <a:rPr lang="en-US" dirty="0">
                <a:latin typeface="Arial"/>
                <a:ea typeface="Tahoma"/>
                <a:cs typeface="Arial"/>
              </a:rPr>
            </a:br>
            <a:r>
              <a:rPr lang="en-US" dirty="0">
                <a:latin typeface="Arial"/>
                <a:ea typeface="Tahoma"/>
                <a:cs typeface="Arial"/>
              </a:rPr>
              <a:t>  </a:t>
            </a:r>
            <a:endParaRPr lang="en-US" dirty="0"/>
          </a:p>
        </p:txBody>
      </p:sp>
    </p:spTree>
    <p:extLst>
      <p:ext uri="{BB962C8B-B14F-4D97-AF65-F5344CB8AC3E}">
        <p14:creationId xmlns:p14="http://schemas.microsoft.com/office/powerpoint/2010/main" val="422437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cstate="hqprint">
            <a:extLst>
              <a:ext uri="{28A0092B-C50C-407E-A947-70E740481C1C}">
                <a14:useLocalDpi xmlns:a14="http://schemas.microsoft.com/office/drawing/2010/main"/>
              </a:ext>
            </a:extLst>
          </a:blip>
          <a:stretch>
            <a:fillRect/>
          </a:stretch>
        </a:blipFill>
        <a:effectLst/>
      </p:bgPr>
    </p:bg>
    <p:spTree>
      <p:nvGrpSpPr>
        <p:cNvPr id="1" name="">
          <a:extLst>
            <a:ext uri="{FF2B5EF4-FFF2-40B4-BE49-F238E27FC236}">
              <a16:creationId xmlns:a16="http://schemas.microsoft.com/office/drawing/2014/main" id="{6C05B51A-5EDE-89C6-6E5A-2B0A38B8BB8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554113B-F228-10D7-83D4-E24802E22D6A}"/>
              </a:ext>
            </a:extLst>
          </p:cNvPr>
          <p:cNvSpPr>
            <a:spLocks noGrp="1"/>
          </p:cNvSpPr>
          <p:nvPr>
            <p:ph type="title"/>
          </p:nvPr>
        </p:nvSpPr>
        <p:spPr/>
        <p:txBody>
          <a:bodyPr lIns="137160" tIns="68580" rIns="137160" bIns="68580" anchor="t"/>
          <a:lstStyle/>
          <a:p>
            <a:r>
              <a:rPr lang="en-US">
                <a:solidFill>
                  <a:schemeClr val="bg1"/>
                </a:solidFill>
                <a:latin typeface="Arial"/>
                <a:ea typeface="Tahoma"/>
                <a:cs typeface="Arial"/>
              </a:rPr>
              <a:t>Why did we start this class? </a:t>
            </a:r>
            <a:endParaRPr lang="en-US">
              <a:solidFill>
                <a:schemeClr val="bg1"/>
              </a:solidFill>
            </a:endParaRPr>
          </a:p>
        </p:txBody>
      </p:sp>
    </p:spTree>
    <p:extLst>
      <p:ext uri="{BB962C8B-B14F-4D97-AF65-F5344CB8AC3E}">
        <p14:creationId xmlns:p14="http://schemas.microsoft.com/office/powerpoint/2010/main" val="3361252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cstate="hqprint">
            <a:extLst>
              <a:ext uri="{28A0092B-C50C-407E-A947-70E740481C1C}">
                <a14:useLocalDpi xmlns:a14="http://schemas.microsoft.com/office/drawing/2010/main"/>
              </a:ext>
            </a:extLst>
          </a:blip>
          <a:stretch>
            <a:fillRect/>
          </a:stretch>
        </a:blipFill>
        <a:effectLst/>
      </p:bgPr>
    </p:bg>
    <p:spTree>
      <p:nvGrpSpPr>
        <p:cNvPr id="1" name="">
          <a:extLst>
            <a:ext uri="{FF2B5EF4-FFF2-40B4-BE49-F238E27FC236}">
              <a16:creationId xmlns:a16="http://schemas.microsoft.com/office/drawing/2014/main" id="{27387CB9-D707-1391-E01D-84A4A626CF96}"/>
            </a:ext>
          </a:extLst>
        </p:cNvPr>
        <p:cNvGrpSpPr/>
        <p:nvPr/>
      </p:nvGrpSpPr>
      <p:grpSpPr>
        <a:xfrm>
          <a:off x="0" y="0"/>
          <a:ext cx="0" cy="0"/>
          <a:chOff x="0" y="0"/>
          <a:chExt cx="0" cy="0"/>
        </a:xfrm>
      </p:grpSpPr>
      <p:sp>
        <p:nvSpPr>
          <p:cNvPr id="3" name="Title 5">
            <a:extLst>
              <a:ext uri="{FF2B5EF4-FFF2-40B4-BE49-F238E27FC236}">
                <a16:creationId xmlns:a16="http://schemas.microsoft.com/office/drawing/2014/main" id="{3C341B3A-FE90-BED5-F52F-2D49C515B98B}"/>
              </a:ext>
            </a:extLst>
          </p:cNvPr>
          <p:cNvSpPr txBox="1">
            <a:spLocks/>
          </p:cNvSpPr>
          <p:nvPr/>
        </p:nvSpPr>
        <p:spPr>
          <a:xfrm>
            <a:off x="6324079" y="6053202"/>
            <a:ext cx="8945150" cy="1485900"/>
          </a:xfrm>
        </p:spPr>
        <p:txBody>
          <a:bodyPr lIns="137160" tIns="68580" rIns="137160" bIns="68580" anchor="t"/>
          <a:lstStyle>
            <a:lvl1pPr algn="l" defTabSz="914363" rtl="0" eaLnBrk="1" latinLnBrk="0" hangingPunct="1">
              <a:spcBef>
                <a:spcPct val="0"/>
              </a:spcBef>
              <a:buNone/>
              <a:defRPr lang="en-US" sz="2800" b="1" i="0" kern="1200" dirty="0">
                <a:solidFill>
                  <a:schemeClr val="accent1"/>
                </a:solidFill>
                <a:latin typeface="Arial" panose="020B0604020202020204" pitchFamily="34" charset="0"/>
                <a:ea typeface="Tahoma" charset="0"/>
                <a:cs typeface="Arial" panose="020B0604020202020204" pitchFamily="34" charset="0"/>
              </a:defRPr>
            </a:lvl1pPr>
          </a:lstStyle>
          <a:p>
            <a:pPr defTabSz="1371545" fontAlgn="base"/>
            <a:r>
              <a:rPr lang="en-US" sz="4200">
                <a:solidFill>
                  <a:prstClr val="white"/>
                </a:solidFill>
                <a:latin typeface="Arial"/>
                <a:ea typeface="Tahoma"/>
                <a:cs typeface="Arial"/>
              </a:rPr>
              <a:t>Because of a disparity </a:t>
            </a:r>
            <a:endParaRPr lang="en-US" sz="4200">
              <a:solidFill>
                <a:prstClr val="white"/>
              </a:solidFill>
            </a:endParaRPr>
          </a:p>
        </p:txBody>
      </p:sp>
    </p:spTree>
    <p:extLst>
      <p:ext uri="{BB962C8B-B14F-4D97-AF65-F5344CB8AC3E}">
        <p14:creationId xmlns:p14="http://schemas.microsoft.com/office/powerpoint/2010/main" val="3630157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E5121C4-C957-AB32-24CF-44428695D204}"/>
              </a:ext>
            </a:extLst>
          </p:cNvPr>
          <p:cNvSpPr>
            <a:spLocks noGrp="1"/>
          </p:cNvSpPr>
          <p:nvPr>
            <p:ph type="body" sz="quarter" idx="12"/>
          </p:nvPr>
        </p:nvSpPr>
        <p:spPr>
          <a:xfrm>
            <a:off x="685800" y="1575487"/>
            <a:ext cx="16796982" cy="7488194"/>
          </a:xfrm>
        </p:spPr>
        <p:txBody>
          <a:bodyPr/>
          <a:lstStyle/>
          <a:p>
            <a:r>
              <a:rPr lang="en-US" dirty="0"/>
              <a:t>El Camino Health – established 1961</a:t>
            </a:r>
            <a:br>
              <a:rPr lang="en-US" dirty="0"/>
            </a:br>
            <a:endParaRPr lang="en-US" dirty="0"/>
          </a:p>
          <a:p>
            <a:r>
              <a:rPr lang="en-US" dirty="0"/>
              <a:t>Has two campuses – Mountain View and Los Gatos</a:t>
            </a:r>
            <a:br>
              <a:rPr lang="en-US" dirty="0"/>
            </a:br>
            <a:endParaRPr lang="en-US" dirty="0"/>
          </a:p>
          <a:p>
            <a:r>
              <a:rPr lang="en-US" dirty="0"/>
              <a:t>Mountain View: Level III NICU , Los Gatos: Level II NICU</a:t>
            </a:r>
            <a:br>
              <a:rPr lang="en-US" dirty="0"/>
            </a:br>
            <a:endParaRPr lang="en-US" dirty="0"/>
          </a:p>
          <a:p>
            <a:r>
              <a:rPr lang="en-US" dirty="0"/>
              <a:t>Mountain View has a larger volume</a:t>
            </a:r>
            <a:br>
              <a:rPr lang="en-US" dirty="0"/>
            </a:br>
            <a:endParaRPr lang="en-US" dirty="0"/>
          </a:p>
          <a:p>
            <a:r>
              <a:rPr lang="en-US" dirty="0"/>
              <a:t>Los Gatos has a midwifery service </a:t>
            </a:r>
            <a:br>
              <a:rPr lang="en-US" dirty="0"/>
            </a:br>
            <a:endParaRPr lang="en-US" dirty="0"/>
          </a:p>
          <a:p>
            <a:r>
              <a:rPr lang="en-US" dirty="0"/>
              <a:t>El Camino team has been participating in the 2</a:t>
            </a:r>
            <a:r>
              <a:rPr lang="en-US" baseline="30000" dirty="0"/>
              <a:t>nd</a:t>
            </a:r>
            <a:r>
              <a:rPr lang="en-US" dirty="0"/>
              <a:t> round of Learning Initiative to Support Vaginal Birth through an Equity Lens</a:t>
            </a:r>
          </a:p>
        </p:txBody>
      </p:sp>
      <p:sp>
        <p:nvSpPr>
          <p:cNvPr id="3" name="Title 2">
            <a:extLst>
              <a:ext uri="{FF2B5EF4-FFF2-40B4-BE49-F238E27FC236}">
                <a16:creationId xmlns:a16="http://schemas.microsoft.com/office/drawing/2014/main" id="{21479ECF-70C7-C0AE-EF99-EF025FF7A974}"/>
              </a:ext>
            </a:extLst>
          </p:cNvPr>
          <p:cNvSpPr>
            <a:spLocks noGrp="1"/>
          </p:cNvSpPr>
          <p:nvPr>
            <p:ph type="title"/>
          </p:nvPr>
        </p:nvSpPr>
        <p:spPr/>
        <p:txBody>
          <a:bodyPr/>
          <a:lstStyle/>
          <a:p>
            <a:r>
              <a:rPr lang="en-US" dirty="0"/>
              <a:t>About El Camino, Context for Maternity Services</a:t>
            </a:r>
          </a:p>
        </p:txBody>
      </p:sp>
    </p:spTree>
    <p:extLst>
      <p:ext uri="{BB962C8B-B14F-4D97-AF65-F5344CB8AC3E}">
        <p14:creationId xmlns:p14="http://schemas.microsoft.com/office/powerpoint/2010/main" val="395618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51BA0B-F3A1-A433-6B0B-BE81CC2E65FB}"/>
              </a:ext>
            </a:extLst>
          </p:cNvPr>
          <p:cNvSpPr>
            <a:spLocks noGrp="1"/>
          </p:cNvSpPr>
          <p:nvPr>
            <p:ph type="body" sz="quarter" idx="12"/>
          </p:nvPr>
        </p:nvSpPr>
        <p:spPr/>
        <p:txBody>
          <a:bodyPr/>
          <a:lstStyle/>
          <a:p>
            <a:r>
              <a:rPr lang="en-US" dirty="0"/>
              <a:t>% of total births, by Race/ Ethnicity (LG/MV) 2025</a:t>
            </a:r>
          </a:p>
        </p:txBody>
      </p:sp>
      <p:sp>
        <p:nvSpPr>
          <p:cNvPr id="3" name="Title 2">
            <a:extLst>
              <a:ext uri="{FF2B5EF4-FFF2-40B4-BE49-F238E27FC236}">
                <a16:creationId xmlns:a16="http://schemas.microsoft.com/office/drawing/2014/main" id="{0B45693A-751E-4119-A016-7329D832CDB1}"/>
              </a:ext>
            </a:extLst>
          </p:cNvPr>
          <p:cNvSpPr>
            <a:spLocks noGrp="1"/>
          </p:cNvSpPr>
          <p:nvPr>
            <p:ph type="title"/>
          </p:nvPr>
        </p:nvSpPr>
        <p:spPr/>
        <p:txBody>
          <a:bodyPr/>
          <a:lstStyle/>
          <a:p>
            <a:r>
              <a:rPr lang="en-US" dirty="0"/>
              <a:t>Who is giving birth at El Camino? </a:t>
            </a:r>
          </a:p>
        </p:txBody>
      </p:sp>
      <p:graphicFrame>
        <p:nvGraphicFramePr>
          <p:cNvPr id="5" name="Chart 4">
            <a:extLst>
              <a:ext uri="{FF2B5EF4-FFF2-40B4-BE49-F238E27FC236}">
                <a16:creationId xmlns:a16="http://schemas.microsoft.com/office/drawing/2014/main" id="{F5A62CA6-D0FB-84C9-215C-0512E40054A8}"/>
              </a:ext>
            </a:extLst>
          </p:cNvPr>
          <p:cNvGraphicFramePr>
            <a:graphicFrameLocks/>
          </p:cNvGraphicFramePr>
          <p:nvPr/>
        </p:nvGraphicFramePr>
        <p:xfrm>
          <a:off x="4840943" y="2057400"/>
          <a:ext cx="8358690" cy="6172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a:extLst>
              <a:ext uri="{FF2B5EF4-FFF2-40B4-BE49-F238E27FC236}">
                <a16:creationId xmlns:a16="http://schemas.microsoft.com/office/drawing/2014/main" id="{E6D92B97-7DB2-153D-F0E4-B5E51B66E8E6}"/>
              </a:ext>
            </a:extLst>
          </p:cNvPr>
          <p:cNvGraphicFramePr>
            <a:graphicFrameLocks/>
          </p:cNvGraphicFramePr>
          <p:nvPr/>
        </p:nvGraphicFramePr>
        <p:xfrm>
          <a:off x="4647304" y="2848088"/>
          <a:ext cx="8745968" cy="6172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100140CF-5ACE-494A-9C9F-AB38A09D9184}"/>
              </a:ext>
            </a:extLst>
          </p:cNvPr>
          <p:cNvGraphicFramePr>
            <a:graphicFrameLocks/>
          </p:cNvGraphicFramePr>
          <p:nvPr/>
        </p:nvGraphicFramePr>
        <p:xfrm>
          <a:off x="3507574" y="2871788"/>
          <a:ext cx="9122570" cy="684371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74322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9B7F4-642D-E966-8980-CBEF509BAFE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D3A35BA-1DFA-6852-BEA4-D2FF513C42D0}"/>
              </a:ext>
            </a:extLst>
          </p:cNvPr>
          <p:cNvSpPr>
            <a:spLocks noGrp="1"/>
          </p:cNvSpPr>
          <p:nvPr>
            <p:ph type="title"/>
          </p:nvPr>
        </p:nvSpPr>
        <p:spPr/>
        <p:txBody>
          <a:bodyPr lIns="137160" tIns="68580" rIns="137160" bIns="68580" anchor="t"/>
          <a:lstStyle/>
          <a:p>
            <a:r>
              <a:rPr lang="en-US" dirty="0">
                <a:latin typeface="Arial"/>
                <a:ea typeface="Tahoma"/>
                <a:cs typeface="Arial"/>
              </a:rPr>
              <a:t>What is the NTSV (nulliparous, term, singleton, vertex) C-section rate ? </a:t>
            </a:r>
            <a:endParaRPr lang="en-US" dirty="0"/>
          </a:p>
        </p:txBody>
      </p:sp>
      <p:graphicFrame>
        <p:nvGraphicFramePr>
          <p:cNvPr id="6" name="Content Placeholder 3">
            <a:extLst>
              <a:ext uri="{FF2B5EF4-FFF2-40B4-BE49-F238E27FC236}">
                <a16:creationId xmlns:a16="http://schemas.microsoft.com/office/drawing/2014/main" id="{3B1E5AD6-C7B0-6C82-7C68-BAFC2C9E318D}"/>
              </a:ext>
            </a:extLst>
          </p:cNvPr>
          <p:cNvGraphicFramePr>
            <a:graphicFrameLocks/>
          </p:cNvGraphicFramePr>
          <p:nvPr/>
        </p:nvGraphicFramePr>
        <p:xfrm>
          <a:off x="685800" y="2304288"/>
          <a:ext cx="9738360" cy="67619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4">
            <a:extLst>
              <a:ext uri="{FF2B5EF4-FFF2-40B4-BE49-F238E27FC236}">
                <a16:creationId xmlns:a16="http://schemas.microsoft.com/office/drawing/2014/main" id="{4D8A6897-694B-7E7B-FB54-099C290BFEBF}"/>
              </a:ext>
            </a:extLst>
          </p:cNvPr>
          <p:cNvGraphicFramePr>
            <a:graphicFrameLocks/>
          </p:cNvGraphicFramePr>
          <p:nvPr/>
        </p:nvGraphicFramePr>
        <p:xfrm>
          <a:off x="11189296" y="4139255"/>
          <a:ext cx="6412904" cy="3092054"/>
        </p:xfrm>
        <a:graphic>
          <a:graphicData uri="http://schemas.openxmlformats.org/drawingml/2006/table">
            <a:tbl>
              <a:tblPr firstRow="1" bandRow="1">
                <a:tableStyleId>{073A0DAA-6AF3-43AB-8588-CEC1D06C72B9}</a:tableStyleId>
              </a:tblPr>
              <a:tblGrid>
                <a:gridCol w="916130">
                  <a:extLst>
                    <a:ext uri="{9D8B030D-6E8A-4147-A177-3AD203B41FA5}">
                      <a16:colId xmlns:a16="http://schemas.microsoft.com/office/drawing/2014/main" val="905664302"/>
                    </a:ext>
                  </a:extLst>
                </a:gridCol>
                <a:gridCol w="1374194">
                  <a:extLst>
                    <a:ext uri="{9D8B030D-6E8A-4147-A177-3AD203B41FA5}">
                      <a16:colId xmlns:a16="http://schemas.microsoft.com/office/drawing/2014/main" val="1995851180"/>
                    </a:ext>
                  </a:extLst>
                </a:gridCol>
                <a:gridCol w="1374194">
                  <a:extLst>
                    <a:ext uri="{9D8B030D-6E8A-4147-A177-3AD203B41FA5}">
                      <a16:colId xmlns:a16="http://schemas.microsoft.com/office/drawing/2014/main" val="1568915786"/>
                    </a:ext>
                  </a:extLst>
                </a:gridCol>
                <a:gridCol w="1374194">
                  <a:extLst>
                    <a:ext uri="{9D8B030D-6E8A-4147-A177-3AD203B41FA5}">
                      <a16:colId xmlns:a16="http://schemas.microsoft.com/office/drawing/2014/main" val="1461058867"/>
                    </a:ext>
                  </a:extLst>
                </a:gridCol>
                <a:gridCol w="1374194">
                  <a:extLst>
                    <a:ext uri="{9D8B030D-6E8A-4147-A177-3AD203B41FA5}">
                      <a16:colId xmlns:a16="http://schemas.microsoft.com/office/drawing/2014/main" val="1448283160"/>
                    </a:ext>
                  </a:extLst>
                </a:gridCol>
              </a:tblGrid>
              <a:tr h="520304">
                <a:tc>
                  <a:txBody>
                    <a:bodyPr/>
                    <a:lstStyle/>
                    <a:p>
                      <a:pPr algn="ctr" fontAlgn="ctr">
                        <a:buNone/>
                      </a:pPr>
                      <a:r>
                        <a:rPr lang="en-US" sz="1400" u="none" strike="noStrike" dirty="0">
                          <a:effectLst/>
                          <a:latin typeface="Malgun Gothic" panose="020B0503020000020004" pitchFamily="34" charset="-127"/>
                          <a:ea typeface="Malgun Gothic" panose="020B0503020000020004" pitchFamily="34" charset="-127"/>
                        </a:rPr>
                        <a:t> </a:t>
                      </a:r>
                      <a:endParaRPr lang="en-US" sz="1400" b="0" i="0" u="none" strike="noStrike" dirty="0">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dirty="0">
                          <a:effectLst/>
                          <a:latin typeface="Malgun Gothic" panose="020B0503020000020004" pitchFamily="34" charset="-127"/>
                          <a:ea typeface="Malgun Gothic" panose="020B0503020000020004" pitchFamily="34" charset="-127"/>
                        </a:rPr>
                        <a:t>ECH </a:t>
                      </a:r>
                    </a:p>
                    <a:p>
                      <a:pPr algn="ctr" fontAlgn="ctr">
                        <a:buNone/>
                      </a:pPr>
                      <a:r>
                        <a:rPr lang="en-US" sz="1400" u="none" strike="noStrike" dirty="0">
                          <a:effectLst/>
                          <a:latin typeface="Malgun Gothic" panose="020B0503020000020004" pitchFamily="34" charset="-127"/>
                          <a:ea typeface="Malgun Gothic" panose="020B0503020000020004" pitchFamily="34" charset="-127"/>
                        </a:rPr>
                        <a:t>Mountain View</a:t>
                      </a:r>
                      <a:endParaRPr lang="en-US" sz="1400" b="0" i="0" u="none" strike="noStrike" dirty="0">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dirty="0">
                          <a:effectLst/>
                          <a:latin typeface="Malgun Gothic" panose="020B0503020000020004" pitchFamily="34" charset="-127"/>
                          <a:ea typeface="Malgun Gothic" panose="020B0503020000020004" pitchFamily="34" charset="-127"/>
                        </a:rPr>
                        <a:t>ECH</a:t>
                      </a:r>
                    </a:p>
                    <a:p>
                      <a:pPr algn="ctr" fontAlgn="ctr">
                        <a:buNone/>
                      </a:pPr>
                      <a:r>
                        <a:rPr lang="en-US" sz="1400" u="none" strike="noStrike" dirty="0">
                          <a:effectLst/>
                          <a:latin typeface="Malgun Gothic" panose="020B0503020000020004" pitchFamily="34" charset="-127"/>
                          <a:ea typeface="Malgun Gothic" panose="020B0503020000020004" pitchFamily="34" charset="-127"/>
                        </a:rPr>
                        <a:t>Los Gatos</a:t>
                      </a:r>
                      <a:endParaRPr lang="en-US" sz="1400" b="0" i="0" u="none" strike="noStrike" dirty="0">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dirty="0">
                          <a:effectLst/>
                          <a:latin typeface="Malgun Gothic" panose="020B0503020000020004" pitchFamily="34" charset="-127"/>
                          <a:ea typeface="Malgun Gothic" panose="020B0503020000020004" pitchFamily="34" charset="-127"/>
                        </a:rPr>
                        <a:t>El Camino Health</a:t>
                      </a:r>
                      <a:endParaRPr lang="en-US" sz="1400" b="0" i="0" u="none" strike="noStrike" dirty="0">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dirty="0">
                          <a:effectLst/>
                          <a:latin typeface="Malgun Gothic" panose="020B0503020000020004" pitchFamily="34" charset="-127"/>
                          <a:ea typeface="Malgun Gothic" panose="020B0503020000020004" pitchFamily="34" charset="-127"/>
                        </a:rPr>
                        <a:t>CA Average</a:t>
                      </a:r>
                      <a:endParaRPr lang="en-US" sz="1400" b="0" i="0" u="none" strike="noStrike" dirty="0">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extLst>
                  <a:ext uri="{0D108BD9-81ED-4DB2-BD59-A6C34878D82A}">
                    <a16:rowId xmlns:a16="http://schemas.microsoft.com/office/drawing/2014/main" val="3566165774"/>
                  </a:ext>
                </a:extLst>
              </a:tr>
              <a:tr h="514350">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2021</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dirty="0">
                          <a:effectLst/>
                          <a:latin typeface="Malgun Gothic" panose="020B0503020000020004" pitchFamily="34" charset="-127"/>
                          <a:ea typeface="Malgun Gothic" panose="020B0503020000020004" pitchFamily="34" charset="-127"/>
                        </a:rPr>
                        <a:t>26.6%</a:t>
                      </a:r>
                      <a:br>
                        <a:rPr lang="en-US" sz="1400" u="none" strike="noStrike" dirty="0">
                          <a:effectLst/>
                          <a:latin typeface="Malgun Gothic" panose="020B0503020000020004" pitchFamily="34" charset="-127"/>
                          <a:ea typeface="Malgun Gothic" panose="020B0503020000020004" pitchFamily="34" charset="-127"/>
                        </a:rPr>
                      </a:br>
                      <a:r>
                        <a:rPr lang="en-US" sz="1400" u="none" strike="noStrike" dirty="0">
                          <a:effectLst/>
                          <a:latin typeface="Malgun Gothic" panose="020B0503020000020004" pitchFamily="34" charset="-127"/>
                          <a:ea typeface="Malgun Gothic" panose="020B0503020000020004" pitchFamily="34" charset="-127"/>
                        </a:rPr>
                        <a:t>(452/1697)</a:t>
                      </a:r>
                      <a:endParaRPr lang="en-US" sz="1400" b="0" i="0" u="none" strike="noStrike" dirty="0">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dirty="0">
                          <a:effectLst/>
                          <a:latin typeface="Malgun Gothic" panose="020B0503020000020004" pitchFamily="34" charset="-127"/>
                          <a:ea typeface="Malgun Gothic" panose="020B0503020000020004" pitchFamily="34" charset="-127"/>
                        </a:rPr>
                        <a:t>19.4%</a:t>
                      </a:r>
                      <a:br>
                        <a:rPr lang="en-US" sz="1400" u="none" strike="noStrike" dirty="0">
                          <a:effectLst/>
                          <a:latin typeface="Malgun Gothic" panose="020B0503020000020004" pitchFamily="34" charset="-127"/>
                          <a:ea typeface="Malgun Gothic" panose="020B0503020000020004" pitchFamily="34" charset="-127"/>
                        </a:rPr>
                      </a:br>
                      <a:r>
                        <a:rPr lang="en-US" sz="1400" u="none" strike="noStrike" dirty="0">
                          <a:effectLst/>
                          <a:latin typeface="Malgun Gothic" panose="020B0503020000020004" pitchFamily="34" charset="-127"/>
                          <a:ea typeface="Malgun Gothic" panose="020B0503020000020004" pitchFamily="34" charset="-127"/>
                        </a:rPr>
                        <a:t>(74/381)</a:t>
                      </a:r>
                      <a:endParaRPr lang="en-US" sz="1400" b="0" i="0" u="none" strike="noStrike" dirty="0">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25.3%</a:t>
                      </a:r>
                      <a:br>
                        <a:rPr lang="en-US" sz="1400" u="none" strike="noStrike">
                          <a:effectLst/>
                          <a:latin typeface="Malgun Gothic" panose="020B0503020000020004" pitchFamily="34" charset="-127"/>
                          <a:ea typeface="Malgun Gothic" panose="020B0503020000020004" pitchFamily="34" charset="-127"/>
                        </a:rPr>
                      </a:br>
                      <a:r>
                        <a:rPr lang="en-US" sz="1400" u="none" strike="noStrike">
                          <a:effectLst/>
                          <a:latin typeface="Malgun Gothic" panose="020B0503020000020004" pitchFamily="34" charset="-127"/>
                          <a:ea typeface="Malgun Gothic" panose="020B0503020000020004" pitchFamily="34" charset="-127"/>
                        </a:rPr>
                        <a:t>(526/2078)</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dirty="0">
                          <a:effectLst/>
                          <a:latin typeface="Malgun Gothic" panose="020B0503020000020004" pitchFamily="34" charset="-127"/>
                          <a:ea typeface="Malgun Gothic" panose="020B0503020000020004" pitchFamily="34" charset="-127"/>
                        </a:rPr>
                        <a:t>24.0%</a:t>
                      </a:r>
                      <a:endParaRPr lang="en-US" sz="1400" b="0" i="0" u="none" strike="noStrike" dirty="0">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extLst>
                  <a:ext uri="{0D108BD9-81ED-4DB2-BD59-A6C34878D82A}">
                    <a16:rowId xmlns:a16="http://schemas.microsoft.com/office/drawing/2014/main" val="1378826321"/>
                  </a:ext>
                </a:extLst>
              </a:tr>
              <a:tr h="514350">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2022</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dirty="0">
                          <a:effectLst/>
                          <a:latin typeface="Malgun Gothic" panose="020B0503020000020004" pitchFamily="34" charset="-127"/>
                          <a:ea typeface="Malgun Gothic" panose="020B0503020000020004" pitchFamily="34" charset="-127"/>
                        </a:rPr>
                        <a:t>27.1%</a:t>
                      </a:r>
                      <a:br>
                        <a:rPr lang="en-US" sz="1400" u="none" strike="noStrike" dirty="0">
                          <a:effectLst/>
                          <a:latin typeface="Malgun Gothic" panose="020B0503020000020004" pitchFamily="34" charset="-127"/>
                          <a:ea typeface="Malgun Gothic" panose="020B0503020000020004" pitchFamily="34" charset="-127"/>
                        </a:rPr>
                      </a:br>
                      <a:r>
                        <a:rPr lang="en-US" sz="1400" u="none" strike="noStrike" dirty="0">
                          <a:effectLst/>
                          <a:latin typeface="Malgun Gothic" panose="020B0503020000020004" pitchFamily="34" charset="-127"/>
                          <a:ea typeface="Malgun Gothic" panose="020B0503020000020004" pitchFamily="34" charset="-127"/>
                        </a:rPr>
                        <a:t>(492/1817)</a:t>
                      </a:r>
                      <a:endParaRPr lang="en-US" sz="1400" b="0" i="0" u="none" strike="noStrike" dirty="0">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18.9%</a:t>
                      </a:r>
                      <a:br>
                        <a:rPr lang="en-US" sz="1400" u="none" strike="noStrike">
                          <a:effectLst/>
                          <a:latin typeface="Malgun Gothic" panose="020B0503020000020004" pitchFamily="34" charset="-127"/>
                          <a:ea typeface="Malgun Gothic" panose="020B0503020000020004" pitchFamily="34" charset="-127"/>
                        </a:rPr>
                      </a:br>
                      <a:r>
                        <a:rPr lang="en-US" sz="1400" u="none" strike="noStrike">
                          <a:effectLst/>
                          <a:latin typeface="Malgun Gothic" panose="020B0503020000020004" pitchFamily="34" charset="-127"/>
                          <a:ea typeface="Malgun Gothic" panose="020B0503020000020004" pitchFamily="34" charset="-127"/>
                        </a:rPr>
                        <a:t>(70/370)</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dirty="0">
                          <a:effectLst/>
                          <a:latin typeface="Malgun Gothic" panose="020B0503020000020004" pitchFamily="34" charset="-127"/>
                          <a:ea typeface="Malgun Gothic" panose="020B0503020000020004" pitchFamily="34" charset="-127"/>
                        </a:rPr>
                        <a:t>25.7%</a:t>
                      </a:r>
                      <a:br>
                        <a:rPr lang="en-US" sz="1400" u="none" strike="noStrike" dirty="0">
                          <a:effectLst/>
                          <a:latin typeface="Malgun Gothic" panose="020B0503020000020004" pitchFamily="34" charset="-127"/>
                          <a:ea typeface="Malgun Gothic" panose="020B0503020000020004" pitchFamily="34" charset="-127"/>
                        </a:rPr>
                      </a:br>
                      <a:r>
                        <a:rPr lang="en-US" sz="1400" u="none" strike="noStrike" dirty="0">
                          <a:effectLst/>
                          <a:latin typeface="Malgun Gothic" panose="020B0503020000020004" pitchFamily="34" charset="-127"/>
                          <a:ea typeface="Malgun Gothic" panose="020B0503020000020004" pitchFamily="34" charset="-127"/>
                        </a:rPr>
                        <a:t>(562/2187)</a:t>
                      </a:r>
                      <a:endParaRPr lang="en-US" sz="1400" b="0" i="0" u="none" strike="noStrike" dirty="0">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24.6%</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extLst>
                  <a:ext uri="{0D108BD9-81ED-4DB2-BD59-A6C34878D82A}">
                    <a16:rowId xmlns:a16="http://schemas.microsoft.com/office/drawing/2014/main" val="187508677"/>
                  </a:ext>
                </a:extLst>
              </a:tr>
              <a:tr h="514350">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2023</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26.9%</a:t>
                      </a:r>
                      <a:br>
                        <a:rPr lang="en-US" sz="1400" u="none" strike="noStrike">
                          <a:effectLst/>
                          <a:latin typeface="Malgun Gothic" panose="020B0503020000020004" pitchFamily="34" charset="-127"/>
                          <a:ea typeface="Malgun Gothic" panose="020B0503020000020004" pitchFamily="34" charset="-127"/>
                        </a:rPr>
                      </a:br>
                      <a:r>
                        <a:rPr lang="en-US" sz="1400" u="none" strike="noStrike">
                          <a:effectLst/>
                          <a:latin typeface="Malgun Gothic" panose="020B0503020000020004" pitchFamily="34" charset="-127"/>
                          <a:ea typeface="Malgun Gothic" panose="020B0503020000020004" pitchFamily="34" charset="-127"/>
                        </a:rPr>
                        <a:t>(508/1890)</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dirty="0">
                          <a:effectLst/>
                          <a:latin typeface="Malgun Gothic" panose="020B0503020000020004" pitchFamily="34" charset="-127"/>
                          <a:ea typeface="Malgun Gothic" panose="020B0503020000020004" pitchFamily="34" charset="-127"/>
                        </a:rPr>
                        <a:t>18.3%</a:t>
                      </a:r>
                      <a:br>
                        <a:rPr lang="en-US" sz="1400" u="none" strike="noStrike" dirty="0">
                          <a:effectLst/>
                          <a:latin typeface="Malgun Gothic" panose="020B0503020000020004" pitchFamily="34" charset="-127"/>
                          <a:ea typeface="Malgun Gothic" panose="020B0503020000020004" pitchFamily="34" charset="-127"/>
                        </a:rPr>
                      </a:br>
                      <a:r>
                        <a:rPr lang="en-US" sz="1400" u="none" strike="noStrike" dirty="0">
                          <a:effectLst/>
                          <a:latin typeface="Malgun Gothic" panose="020B0503020000020004" pitchFamily="34" charset="-127"/>
                          <a:ea typeface="Malgun Gothic" panose="020B0503020000020004" pitchFamily="34" charset="-127"/>
                        </a:rPr>
                        <a:t>(51/278)</a:t>
                      </a:r>
                      <a:endParaRPr lang="en-US" sz="1400" b="0" i="0" u="none" strike="noStrike" dirty="0">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dirty="0">
                          <a:effectLst/>
                          <a:latin typeface="Malgun Gothic" panose="020B0503020000020004" pitchFamily="34" charset="-127"/>
                          <a:ea typeface="Malgun Gothic" panose="020B0503020000020004" pitchFamily="34" charset="-127"/>
                        </a:rPr>
                        <a:t>25.8%</a:t>
                      </a:r>
                      <a:br>
                        <a:rPr lang="en-US" sz="1400" u="none" strike="noStrike" dirty="0">
                          <a:effectLst/>
                          <a:latin typeface="Malgun Gothic" panose="020B0503020000020004" pitchFamily="34" charset="-127"/>
                          <a:ea typeface="Malgun Gothic" panose="020B0503020000020004" pitchFamily="34" charset="-127"/>
                        </a:rPr>
                      </a:br>
                      <a:r>
                        <a:rPr lang="en-US" sz="1400" u="none" strike="noStrike" dirty="0">
                          <a:effectLst/>
                          <a:latin typeface="Malgun Gothic" panose="020B0503020000020004" pitchFamily="34" charset="-127"/>
                          <a:ea typeface="Malgun Gothic" panose="020B0503020000020004" pitchFamily="34" charset="-127"/>
                        </a:rPr>
                        <a:t>(559/2168)</a:t>
                      </a:r>
                      <a:endParaRPr lang="en-US" sz="1400" b="0" i="0" u="none" strike="noStrike" dirty="0">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24.9%</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extLst>
                  <a:ext uri="{0D108BD9-81ED-4DB2-BD59-A6C34878D82A}">
                    <a16:rowId xmlns:a16="http://schemas.microsoft.com/office/drawing/2014/main" val="1803602217"/>
                  </a:ext>
                </a:extLst>
              </a:tr>
              <a:tr h="514350">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2024</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26.0%</a:t>
                      </a:r>
                      <a:br>
                        <a:rPr lang="en-US" sz="1400" u="none" strike="noStrike">
                          <a:effectLst/>
                          <a:latin typeface="Malgun Gothic" panose="020B0503020000020004" pitchFamily="34" charset="-127"/>
                          <a:ea typeface="Malgun Gothic" panose="020B0503020000020004" pitchFamily="34" charset="-127"/>
                        </a:rPr>
                      </a:br>
                      <a:r>
                        <a:rPr lang="en-US" sz="1400" u="none" strike="noStrike">
                          <a:effectLst/>
                          <a:latin typeface="Malgun Gothic" panose="020B0503020000020004" pitchFamily="34" charset="-127"/>
                          <a:ea typeface="Malgun Gothic" panose="020B0503020000020004" pitchFamily="34" charset="-127"/>
                        </a:rPr>
                        <a:t>(478/1835)</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21.8%</a:t>
                      </a:r>
                      <a:br>
                        <a:rPr lang="en-US" sz="1400" u="none" strike="noStrike">
                          <a:effectLst/>
                          <a:latin typeface="Malgun Gothic" panose="020B0503020000020004" pitchFamily="34" charset="-127"/>
                          <a:ea typeface="Malgun Gothic" panose="020B0503020000020004" pitchFamily="34" charset="-127"/>
                        </a:rPr>
                      </a:br>
                      <a:r>
                        <a:rPr lang="en-US" sz="1400" u="none" strike="noStrike">
                          <a:effectLst/>
                          <a:latin typeface="Malgun Gothic" panose="020B0503020000020004" pitchFamily="34" charset="-127"/>
                          <a:ea typeface="Malgun Gothic" panose="020B0503020000020004" pitchFamily="34" charset="-127"/>
                        </a:rPr>
                        <a:t>(69/316)</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25.4%</a:t>
                      </a:r>
                      <a:br>
                        <a:rPr lang="en-US" sz="1400" u="none" strike="noStrike">
                          <a:effectLst/>
                          <a:latin typeface="Malgun Gothic" panose="020B0503020000020004" pitchFamily="34" charset="-127"/>
                          <a:ea typeface="Malgun Gothic" panose="020B0503020000020004" pitchFamily="34" charset="-127"/>
                        </a:rPr>
                      </a:br>
                      <a:r>
                        <a:rPr lang="en-US" sz="1400" u="none" strike="noStrike">
                          <a:effectLst/>
                          <a:latin typeface="Malgun Gothic" panose="020B0503020000020004" pitchFamily="34" charset="-127"/>
                          <a:ea typeface="Malgun Gothic" panose="020B0503020000020004" pitchFamily="34" charset="-127"/>
                        </a:rPr>
                        <a:t>(547/2151)</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dirty="0">
                          <a:effectLst/>
                          <a:latin typeface="Malgun Gothic" panose="020B0503020000020004" pitchFamily="34" charset="-127"/>
                          <a:ea typeface="Malgun Gothic" panose="020B0503020000020004" pitchFamily="34" charset="-127"/>
                        </a:rPr>
                        <a:t>24.9%</a:t>
                      </a:r>
                      <a:endParaRPr lang="en-US" sz="1400" b="0" i="0" u="none" strike="noStrike" dirty="0">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extLst>
                  <a:ext uri="{0D108BD9-81ED-4DB2-BD59-A6C34878D82A}">
                    <a16:rowId xmlns:a16="http://schemas.microsoft.com/office/drawing/2014/main" val="408706416"/>
                  </a:ext>
                </a:extLst>
              </a:tr>
              <a:tr h="514350">
                <a:tc>
                  <a:txBody>
                    <a:bodyPr/>
                    <a:lstStyle/>
                    <a:p>
                      <a:pPr algn="ctr" fontAlgn="ctr">
                        <a:buNone/>
                      </a:pPr>
                      <a:r>
                        <a:rPr lang="en-US" sz="1400" u="none" strike="noStrike" dirty="0">
                          <a:effectLst/>
                          <a:latin typeface="Malgun Gothic" panose="020B0503020000020004" pitchFamily="34" charset="-127"/>
                          <a:ea typeface="Malgun Gothic" panose="020B0503020000020004" pitchFamily="34" charset="-127"/>
                        </a:rPr>
                        <a:t>2025</a:t>
                      </a:r>
                      <a:endParaRPr lang="en-US" sz="1400" b="0" i="0" u="none" strike="noStrike" dirty="0">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dirty="0">
                          <a:effectLst/>
                          <a:latin typeface="Malgun Gothic" panose="020B0503020000020004" pitchFamily="34" charset="-127"/>
                          <a:ea typeface="Malgun Gothic" panose="020B0503020000020004" pitchFamily="34" charset="-127"/>
                        </a:rPr>
                        <a:t>28.0%</a:t>
                      </a:r>
                      <a:br>
                        <a:rPr lang="en-US" sz="1400" u="none" strike="noStrike" dirty="0">
                          <a:effectLst/>
                          <a:latin typeface="Malgun Gothic" panose="020B0503020000020004" pitchFamily="34" charset="-127"/>
                          <a:ea typeface="Malgun Gothic" panose="020B0503020000020004" pitchFamily="34" charset="-127"/>
                        </a:rPr>
                      </a:br>
                      <a:r>
                        <a:rPr lang="en-US" sz="1400" u="none" strike="noStrike" dirty="0">
                          <a:effectLst/>
                          <a:latin typeface="Malgun Gothic" panose="020B0503020000020004" pitchFamily="34" charset="-127"/>
                          <a:ea typeface="Malgun Gothic" panose="020B0503020000020004" pitchFamily="34" charset="-127"/>
                        </a:rPr>
                        <a:t>(533/1904)</a:t>
                      </a:r>
                      <a:endParaRPr lang="en-US" sz="1400" b="0" i="0" u="none" strike="noStrike" dirty="0">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20.5%</a:t>
                      </a:r>
                      <a:br>
                        <a:rPr lang="en-US" sz="1400" u="none" strike="noStrike">
                          <a:effectLst/>
                          <a:latin typeface="Malgun Gothic" panose="020B0503020000020004" pitchFamily="34" charset="-127"/>
                          <a:ea typeface="Malgun Gothic" panose="020B0503020000020004" pitchFamily="34" charset="-127"/>
                        </a:rPr>
                      </a:br>
                      <a:r>
                        <a:rPr lang="en-US" sz="1400" u="none" strike="noStrike">
                          <a:effectLst/>
                          <a:latin typeface="Malgun Gothic" panose="020B0503020000020004" pitchFamily="34" charset="-127"/>
                          <a:ea typeface="Malgun Gothic" panose="020B0503020000020004" pitchFamily="34" charset="-127"/>
                        </a:rPr>
                        <a:t>(63/308)</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26.9%</a:t>
                      </a:r>
                      <a:br>
                        <a:rPr lang="en-US" sz="1400" u="none" strike="noStrike">
                          <a:effectLst/>
                          <a:latin typeface="Malgun Gothic" panose="020B0503020000020004" pitchFamily="34" charset="-127"/>
                          <a:ea typeface="Malgun Gothic" panose="020B0503020000020004" pitchFamily="34" charset="-127"/>
                        </a:rPr>
                      </a:br>
                      <a:r>
                        <a:rPr lang="en-US" sz="1400" u="none" strike="noStrike">
                          <a:effectLst/>
                          <a:latin typeface="Malgun Gothic" panose="020B0503020000020004" pitchFamily="34" charset="-127"/>
                          <a:ea typeface="Malgun Gothic" panose="020B0503020000020004" pitchFamily="34" charset="-127"/>
                        </a:rPr>
                        <a:t>(596/2212)</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dirty="0">
                          <a:effectLst/>
                          <a:latin typeface="Malgun Gothic" panose="020B0503020000020004" pitchFamily="34" charset="-127"/>
                          <a:ea typeface="Malgun Gothic" panose="020B0503020000020004" pitchFamily="34" charset="-127"/>
                        </a:rPr>
                        <a:t>24.0%</a:t>
                      </a:r>
                      <a:endParaRPr lang="en-US" sz="1400" b="0" i="0" u="none" strike="noStrike" dirty="0">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extLst>
                  <a:ext uri="{0D108BD9-81ED-4DB2-BD59-A6C34878D82A}">
                    <a16:rowId xmlns:a16="http://schemas.microsoft.com/office/drawing/2014/main" val="234713878"/>
                  </a:ext>
                </a:extLst>
              </a:tr>
            </a:tbl>
          </a:graphicData>
        </a:graphic>
      </p:graphicFrame>
    </p:spTree>
    <p:extLst>
      <p:ext uri="{BB962C8B-B14F-4D97-AF65-F5344CB8AC3E}">
        <p14:creationId xmlns:p14="http://schemas.microsoft.com/office/powerpoint/2010/main" val="315769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0EABE-0C42-69A5-FDC5-2791864BDE7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E692E31-2905-EB07-0D04-622C66ACFEE9}"/>
              </a:ext>
            </a:extLst>
          </p:cNvPr>
          <p:cNvSpPr>
            <a:spLocks noGrp="1"/>
          </p:cNvSpPr>
          <p:nvPr>
            <p:ph type="title"/>
          </p:nvPr>
        </p:nvSpPr>
        <p:spPr/>
        <p:txBody>
          <a:bodyPr lIns="137160" tIns="68580" rIns="137160" bIns="68580" anchor="t"/>
          <a:lstStyle/>
          <a:p>
            <a:r>
              <a:rPr lang="en-US" dirty="0">
                <a:latin typeface="Arial"/>
                <a:ea typeface="Tahoma"/>
                <a:cs typeface="Arial"/>
              </a:rPr>
              <a:t>What is the NTSV (nulliparous, term, singleton, vertex) C-section rate by race/ethnicity at El Camino</a:t>
            </a:r>
            <a:endParaRPr lang="en-US" dirty="0"/>
          </a:p>
        </p:txBody>
      </p:sp>
      <p:graphicFrame>
        <p:nvGraphicFramePr>
          <p:cNvPr id="4" name="Chart 3">
            <a:extLst>
              <a:ext uri="{FF2B5EF4-FFF2-40B4-BE49-F238E27FC236}">
                <a16:creationId xmlns:a16="http://schemas.microsoft.com/office/drawing/2014/main" id="{05844C2B-4496-9851-B8FB-A2BD3274502A}"/>
              </a:ext>
            </a:extLst>
          </p:cNvPr>
          <p:cNvGraphicFramePr>
            <a:graphicFrameLocks/>
          </p:cNvGraphicFramePr>
          <p:nvPr/>
        </p:nvGraphicFramePr>
        <p:xfrm>
          <a:off x="685799" y="2299937"/>
          <a:ext cx="9735017" cy="676600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Table 7">
            <a:extLst>
              <a:ext uri="{FF2B5EF4-FFF2-40B4-BE49-F238E27FC236}">
                <a16:creationId xmlns:a16="http://schemas.microsoft.com/office/drawing/2014/main" id="{4FD8CA2F-DE40-B339-85BA-293A8EEC2AA1}"/>
              </a:ext>
            </a:extLst>
          </p:cNvPr>
          <p:cNvGraphicFramePr>
            <a:graphicFrameLocks noGrp="1"/>
          </p:cNvGraphicFramePr>
          <p:nvPr/>
        </p:nvGraphicFramePr>
        <p:xfrm>
          <a:off x="10915016" y="4032731"/>
          <a:ext cx="6687183" cy="3549015"/>
        </p:xfrm>
        <a:graphic>
          <a:graphicData uri="http://schemas.openxmlformats.org/drawingml/2006/table">
            <a:tbl>
              <a:tblPr firstRow="1" bandRow="1">
                <a:tableStyleId>{073A0DAA-6AF3-43AB-8588-CEC1D06C72B9}</a:tableStyleId>
              </a:tblPr>
              <a:tblGrid>
                <a:gridCol w="1028066">
                  <a:extLst>
                    <a:ext uri="{9D8B030D-6E8A-4147-A177-3AD203B41FA5}">
                      <a16:colId xmlns:a16="http://schemas.microsoft.com/office/drawing/2014/main" val="1525701774"/>
                    </a:ext>
                  </a:extLst>
                </a:gridCol>
                <a:gridCol w="1131824">
                  <a:extLst>
                    <a:ext uri="{9D8B030D-6E8A-4147-A177-3AD203B41FA5}">
                      <a16:colId xmlns:a16="http://schemas.microsoft.com/office/drawing/2014/main" val="80307678"/>
                    </a:ext>
                  </a:extLst>
                </a:gridCol>
                <a:gridCol w="1131824">
                  <a:extLst>
                    <a:ext uri="{9D8B030D-6E8A-4147-A177-3AD203B41FA5}">
                      <a16:colId xmlns:a16="http://schemas.microsoft.com/office/drawing/2014/main" val="3785337617"/>
                    </a:ext>
                  </a:extLst>
                </a:gridCol>
                <a:gridCol w="1131824">
                  <a:extLst>
                    <a:ext uri="{9D8B030D-6E8A-4147-A177-3AD203B41FA5}">
                      <a16:colId xmlns:a16="http://schemas.microsoft.com/office/drawing/2014/main" val="2789409906"/>
                    </a:ext>
                  </a:extLst>
                </a:gridCol>
                <a:gridCol w="1131824">
                  <a:extLst>
                    <a:ext uri="{9D8B030D-6E8A-4147-A177-3AD203B41FA5}">
                      <a16:colId xmlns:a16="http://schemas.microsoft.com/office/drawing/2014/main" val="3410817320"/>
                    </a:ext>
                  </a:extLst>
                </a:gridCol>
                <a:gridCol w="1131824">
                  <a:extLst>
                    <a:ext uri="{9D8B030D-6E8A-4147-A177-3AD203B41FA5}">
                      <a16:colId xmlns:a16="http://schemas.microsoft.com/office/drawing/2014/main" val="1131804183"/>
                    </a:ext>
                  </a:extLst>
                </a:gridCol>
              </a:tblGrid>
              <a:tr h="548640">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 </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dirty="0">
                          <a:effectLst/>
                          <a:latin typeface="Malgun Gothic" panose="020B0503020000020004" pitchFamily="34" charset="-127"/>
                          <a:ea typeface="Malgun Gothic" panose="020B0503020000020004" pitchFamily="34" charset="-127"/>
                        </a:rPr>
                        <a:t>Overall</a:t>
                      </a:r>
                      <a:endParaRPr lang="en-US" sz="1400" b="0" i="0" u="none" strike="noStrike" dirty="0">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dirty="0">
                          <a:effectLst/>
                          <a:latin typeface="Malgun Gothic" panose="020B0503020000020004" pitchFamily="34" charset="-127"/>
                          <a:ea typeface="Malgun Gothic" panose="020B0503020000020004" pitchFamily="34" charset="-127"/>
                        </a:rPr>
                        <a:t>White</a:t>
                      </a:r>
                      <a:endParaRPr lang="en-US" sz="1400" b="0" i="0" u="none" strike="noStrike" dirty="0">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Black</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Hispanic</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Asian</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extLst>
                  <a:ext uri="{0D108BD9-81ED-4DB2-BD59-A6C34878D82A}">
                    <a16:rowId xmlns:a16="http://schemas.microsoft.com/office/drawing/2014/main" val="3725861618"/>
                  </a:ext>
                </a:extLst>
              </a:tr>
              <a:tr h="600075">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2021</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dirty="0">
                          <a:effectLst/>
                          <a:latin typeface="Malgun Gothic" panose="020B0503020000020004" pitchFamily="34" charset="-127"/>
                          <a:ea typeface="Malgun Gothic" panose="020B0503020000020004" pitchFamily="34" charset="-127"/>
                        </a:rPr>
                        <a:t>25.31%</a:t>
                      </a:r>
                      <a:br>
                        <a:rPr lang="en-US" sz="1400" u="none" strike="noStrike" dirty="0">
                          <a:effectLst/>
                          <a:latin typeface="Malgun Gothic" panose="020B0503020000020004" pitchFamily="34" charset="-127"/>
                          <a:ea typeface="Malgun Gothic" panose="020B0503020000020004" pitchFamily="34" charset="-127"/>
                        </a:rPr>
                      </a:br>
                      <a:r>
                        <a:rPr lang="en-US" sz="1400" u="none" strike="noStrike" dirty="0">
                          <a:effectLst/>
                          <a:latin typeface="Malgun Gothic" panose="020B0503020000020004" pitchFamily="34" charset="-127"/>
                          <a:ea typeface="Malgun Gothic" panose="020B0503020000020004" pitchFamily="34" charset="-127"/>
                        </a:rPr>
                        <a:t>(526/2078)</a:t>
                      </a:r>
                      <a:endParaRPr lang="en-US" sz="1400" b="0" i="0" u="none" strike="noStrike" dirty="0">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dirty="0">
                          <a:effectLst/>
                          <a:latin typeface="Malgun Gothic" panose="020B0503020000020004" pitchFamily="34" charset="-127"/>
                          <a:ea typeface="Malgun Gothic" panose="020B0503020000020004" pitchFamily="34" charset="-127"/>
                        </a:rPr>
                        <a:t>23.75%</a:t>
                      </a:r>
                      <a:br>
                        <a:rPr lang="en-US" sz="1400" u="none" strike="noStrike" dirty="0">
                          <a:effectLst/>
                          <a:latin typeface="Malgun Gothic" panose="020B0503020000020004" pitchFamily="34" charset="-127"/>
                          <a:ea typeface="Malgun Gothic" panose="020B0503020000020004" pitchFamily="34" charset="-127"/>
                        </a:rPr>
                      </a:br>
                      <a:r>
                        <a:rPr lang="en-US" sz="1400" u="none" strike="noStrike" dirty="0">
                          <a:effectLst/>
                          <a:latin typeface="Malgun Gothic" panose="020B0503020000020004" pitchFamily="34" charset="-127"/>
                          <a:ea typeface="Malgun Gothic" panose="020B0503020000020004" pitchFamily="34" charset="-127"/>
                        </a:rPr>
                        <a:t>(109/459)</a:t>
                      </a:r>
                      <a:endParaRPr lang="en-US" sz="1400" b="0" i="0" u="none" strike="noStrike" dirty="0">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36.67%</a:t>
                      </a:r>
                      <a:br>
                        <a:rPr lang="en-US" sz="1400" u="none" strike="noStrike">
                          <a:effectLst/>
                          <a:latin typeface="Malgun Gothic" panose="020B0503020000020004" pitchFamily="34" charset="-127"/>
                          <a:ea typeface="Malgun Gothic" panose="020B0503020000020004" pitchFamily="34" charset="-127"/>
                        </a:rPr>
                      </a:br>
                      <a:r>
                        <a:rPr lang="en-US" sz="1400" u="none" strike="noStrike">
                          <a:effectLst/>
                          <a:latin typeface="Malgun Gothic" panose="020B0503020000020004" pitchFamily="34" charset="-127"/>
                          <a:ea typeface="Malgun Gothic" panose="020B0503020000020004" pitchFamily="34" charset="-127"/>
                        </a:rPr>
                        <a:t>(11/30)</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25.46%</a:t>
                      </a:r>
                      <a:br>
                        <a:rPr lang="en-US" sz="1400" u="none" strike="noStrike">
                          <a:effectLst/>
                          <a:latin typeface="Malgun Gothic" panose="020B0503020000020004" pitchFamily="34" charset="-127"/>
                          <a:ea typeface="Malgun Gothic" panose="020B0503020000020004" pitchFamily="34" charset="-127"/>
                        </a:rPr>
                      </a:br>
                      <a:r>
                        <a:rPr lang="en-US" sz="1400" u="none" strike="noStrike">
                          <a:effectLst/>
                          <a:latin typeface="Malgun Gothic" panose="020B0503020000020004" pitchFamily="34" charset="-127"/>
                          <a:ea typeface="Malgun Gothic" panose="020B0503020000020004" pitchFamily="34" charset="-127"/>
                        </a:rPr>
                        <a:t>(55/216)</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dirty="0">
                          <a:effectLst/>
                          <a:latin typeface="Malgun Gothic" panose="020B0503020000020004" pitchFamily="34" charset="-127"/>
                          <a:ea typeface="Malgun Gothic" panose="020B0503020000020004" pitchFamily="34" charset="-127"/>
                        </a:rPr>
                        <a:t>25.64%</a:t>
                      </a:r>
                      <a:br>
                        <a:rPr lang="en-US" sz="1400" u="none" strike="noStrike" dirty="0">
                          <a:effectLst/>
                          <a:latin typeface="Malgun Gothic" panose="020B0503020000020004" pitchFamily="34" charset="-127"/>
                          <a:ea typeface="Malgun Gothic" panose="020B0503020000020004" pitchFamily="34" charset="-127"/>
                        </a:rPr>
                      </a:br>
                      <a:r>
                        <a:rPr lang="en-US" sz="1400" u="none" strike="noStrike" dirty="0">
                          <a:effectLst/>
                          <a:latin typeface="Malgun Gothic" panose="020B0503020000020004" pitchFamily="34" charset="-127"/>
                          <a:ea typeface="Malgun Gothic" panose="020B0503020000020004" pitchFamily="34" charset="-127"/>
                        </a:rPr>
                        <a:t>(322/1256)</a:t>
                      </a:r>
                      <a:endParaRPr lang="en-US" sz="1400" b="0" i="0" u="none" strike="noStrike" dirty="0">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extLst>
                  <a:ext uri="{0D108BD9-81ED-4DB2-BD59-A6C34878D82A}">
                    <a16:rowId xmlns:a16="http://schemas.microsoft.com/office/drawing/2014/main" val="305742709"/>
                  </a:ext>
                </a:extLst>
              </a:tr>
              <a:tr h="600075">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2022</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25.70%</a:t>
                      </a:r>
                      <a:br>
                        <a:rPr lang="en-US" sz="1400" u="none" strike="noStrike">
                          <a:effectLst/>
                          <a:latin typeface="Malgun Gothic" panose="020B0503020000020004" pitchFamily="34" charset="-127"/>
                          <a:ea typeface="Malgun Gothic" panose="020B0503020000020004" pitchFamily="34" charset="-127"/>
                        </a:rPr>
                      </a:br>
                      <a:r>
                        <a:rPr lang="en-US" sz="1400" u="none" strike="noStrike">
                          <a:effectLst/>
                          <a:latin typeface="Malgun Gothic" panose="020B0503020000020004" pitchFamily="34" charset="-127"/>
                          <a:ea typeface="Malgun Gothic" panose="020B0503020000020004" pitchFamily="34" charset="-127"/>
                        </a:rPr>
                        <a:t>(562/2187)</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dirty="0">
                          <a:effectLst/>
                          <a:latin typeface="Malgun Gothic" panose="020B0503020000020004" pitchFamily="34" charset="-127"/>
                          <a:ea typeface="Malgun Gothic" panose="020B0503020000020004" pitchFamily="34" charset="-127"/>
                        </a:rPr>
                        <a:t>23.67%</a:t>
                      </a:r>
                      <a:br>
                        <a:rPr lang="en-US" sz="1400" u="none" strike="noStrike" dirty="0">
                          <a:effectLst/>
                          <a:latin typeface="Malgun Gothic" panose="020B0503020000020004" pitchFamily="34" charset="-127"/>
                          <a:ea typeface="Malgun Gothic" panose="020B0503020000020004" pitchFamily="34" charset="-127"/>
                        </a:rPr>
                      </a:br>
                      <a:r>
                        <a:rPr lang="en-US" sz="1400" u="none" strike="noStrike" dirty="0">
                          <a:effectLst/>
                          <a:latin typeface="Malgun Gothic" panose="020B0503020000020004" pitchFamily="34" charset="-127"/>
                          <a:ea typeface="Malgun Gothic" panose="020B0503020000020004" pitchFamily="34" charset="-127"/>
                        </a:rPr>
                        <a:t>(111/469)</a:t>
                      </a:r>
                      <a:endParaRPr lang="en-US" sz="1400" b="0" i="0" u="none" strike="noStrike" dirty="0">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35.00%</a:t>
                      </a:r>
                      <a:br>
                        <a:rPr lang="en-US" sz="1400" u="none" strike="noStrike">
                          <a:effectLst/>
                          <a:latin typeface="Malgun Gothic" panose="020B0503020000020004" pitchFamily="34" charset="-127"/>
                          <a:ea typeface="Malgun Gothic" panose="020B0503020000020004" pitchFamily="34" charset="-127"/>
                        </a:rPr>
                      </a:br>
                      <a:r>
                        <a:rPr lang="en-US" sz="1400" u="none" strike="noStrike">
                          <a:effectLst/>
                          <a:latin typeface="Malgun Gothic" panose="020B0503020000020004" pitchFamily="34" charset="-127"/>
                          <a:ea typeface="Malgun Gothic" panose="020B0503020000020004" pitchFamily="34" charset="-127"/>
                        </a:rPr>
                        <a:t>(7/20)</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26.25%</a:t>
                      </a:r>
                      <a:br>
                        <a:rPr lang="en-US" sz="1400" u="none" strike="noStrike">
                          <a:effectLst/>
                          <a:latin typeface="Malgun Gothic" panose="020B0503020000020004" pitchFamily="34" charset="-127"/>
                          <a:ea typeface="Malgun Gothic" panose="020B0503020000020004" pitchFamily="34" charset="-127"/>
                        </a:rPr>
                      </a:br>
                      <a:r>
                        <a:rPr lang="en-US" sz="1400" u="none" strike="noStrike">
                          <a:effectLst/>
                          <a:latin typeface="Malgun Gothic" panose="020B0503020000020004" pitchFamily="34" charset="-127"/>
                          <a:ea typeface="Malgun Gothic" panose="020B0503020000020004" pitchFamily="34" charset="-127"/>
                        </a:rPr>
                        <a:t>(63/240)</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26.47%</a:t>
                      </a:r>
                      <a:br>
                        <a:rPr lang="en-US" sz="1400" u="none" strike="noStrike">
                          <a:effectLst/>
                          <a:latin typeface="Malgun Gothic" panose="020B0503020000020004" pitchFamily="34" charset="-127"/>
                          <a:ea typeface="Malgun Gothic" panose="020B0503020000020004" pitchFamily="34" charset="-127"/>
                        </a:rPr>
                      </a:br>
                      <a:r>
                        <a:rPr lang="en-US" sz="1400" u="none" strike="noStrike">
                          <a:effectLst/>
                          <a:latin typeface="Malgun Gothic" panose="020B0503020000020004" pitchFamily="34" charset="-127"/>
                          <a:ea typeface="Malgun Gothic" panose="020B0503020000020004" pitchFamily="34" charset="-127"/>
                        </a:rPr>
                        <a:t>(351/1326)</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extLst>
                  <a:ext uri="{0D108BD9-81ED-4DB2-BD59-A6C34878D82A}">
                    <a16:rowId xmlns:a16="http://schemas.microsoft.com/office/drawing/2014/main" val="269017012"/>
                  </a:ext>
                </a:extLst>
              </a:tr>
              <a:tr h="600075">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2023</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25.78%</a:t>
                      </a:r>
                      <a:br>
                        <a:rPr lang="en-US" sz="1400" u="none" strike="noStrike">
                          <a:effectLst/>
                          <a:latin typeface="Malgun Gothic" panose="020B0503020000020004" pitchFamily="34" charset="-127"/>
                          <a:ea typeface="Malgun Gothic" panose="020B0503020000020004" pitchFamily="34" charset="-127"/>
                        </a:rPr>
                      </a:br>
                      <a:r>
                        <a:rPr lang="en-US" sz="1400" u="none" strike="noStrike">
                          <a:effectLst/>
                          <a:latin typeface="Malgun Gothic" panose="020B0503020000020004" pitchFamily="34" charset="-127"/>
                          <a:ea typeface="Malgun Gothic" panose="020B0503020000020004" pitchFamily="34" charset="-127"/>
                        </a:rPr>
                        <a:t>(559/2168)</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23.91%</a:t>
                      </a:r>
                      <a:br>
                        <a:rPr lang="en-US" sz="1400" u="none" strike="noStrike">
                          <a:effectLst/>
                          <a:latin typeface="Malgun Gothic" panose="020B0503020000020004" pitchFamily="34" charset="-127"/>
                          <a:ea typeface="Malgun Gothic" panose="020B0503020000020004" pitchFamily="34" charset="-127"/>
                        </a:rPr>
                      </a:br>
                      <a:r>
                        <a:rPr lang="en-US" sz="1400" u="none" strike="noStrike">
                          <a:effectLst/>
                          <a:latin typeface="Malgun Gothic" panose="020B0503020000020004" pitchFamily="34" charset="-127"/>
                          <a:ea typeface="Malgun Gothic" panose="020B0503020000020004" pitchFamily="34" charset="-127"/>
                        </a:rPr>
                        <a:t>(110/460)</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26.92%</a:t>
                      </a:r>
                      <a:br>
                        <a:rPr lang="en-US" sz="1400" u="none" strike="noStrike">
                          <a:effectLst/>
                          <a:latin typeface="Malgun Gothic" panose="020B0503020000020004" pitchFamily="34" charset="-127"/>
                          <a:ea typeface="Malgun Gothic" panose="020B0503020000020004" pitchFamily="34" charset="-127"/>
                        </a:rPr>
                      </a:br>
                      <a:r>
                        <a:rPr lang="en-US" sz="1400" u="none" strike="noStrike">
                          <a:effectLst/>
                          <a:latin typeface="Malgun Gothic" panose="020B0503020000020004" pitchFamily="34" charset="-127"/>
                          <a:ea typeface="Malgun Gothic" panose="020B0503020000020004" pitchFamily="34" charset="-127"/>
                        </a:rPr>
                        <a:t>(7/26)</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dirty="0">
                          <a:effectLst/>
                          <a:latin typeface="Malgun Gothic" panose="020B0503020000020004" pitchFamily="34" charset="-127"/>
                          <a:ea typeface="Malgun Gothic" panose="020B0503020000020004" pitchFamily="34" charset="-127"/>
                        </a:rPr>
                        <a:t>23.58%</a:t>
                      </a:r>
                      <a:br>
                        <a:rPr lang="en-US" sz="1400" u="none" strike="noStrike" dirty="0">
                          <a:effectLst/>
                          <a:latin typeface="Malgun Gothic" panose="020B0503020000020004" pitchFamily="34" charset="-127"/>
                          <a:ea typeface="Malgun Gothic" panose="020B0503020000020004" pitchFamily="34" charset="-127"/>
                        </a:rPr>
                      </a:br>
                      <a:r>
                        <a:rPr lang="en-US" sz="1400" u="none" strike="noStrike" dirty="0">
                          <a:effectLst/>
                          <a:latin typeface="Malgun Gothic" panose="020B0503020000020004" pitchFamily="34" charset="-127"/>
                          <a:ea typeface="Malgun Gothic" panose="020B0503020000020004" pitchFamily="34" charset="-127"/>
                        </a:rPr>
                        <a:t>(50/212)</a:t>
                      </a:r>
                      <a:endParaRPr lang="en-US" sz="1400" b="0" i="0" u="none" strike="noStrike" dirty="0">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26.00%</a:t>
                      </a:r>
                      <a:br>
                        <a:rPr lang="en-US" sz="1400" u="none" strike="noStrike">
                          <a:effectLst/>
                          <a:latin typeface="Malgun Gothic" panose="020B0503020000020004" pitchFamily="34" charset="-127"/>
                          <a:ea typeface="Malgun Gothic" panose="020B0503020000020004" pitchFamily="34" charset="-127"/>
                        </a:rPr>
                      </a:br>
                      <a:r>
                        <a:rPr lang="en-US" sz="1400" u="none" strike="noStrike">
                          <a:effectLst/>
                          <a:latin typeface="Malgun Gothic" panose="020B0503020000020004" pitchFamily="34" charset="-127"/>
                          <a:ea typeface="Malgun Gothic" panose="020B0503020000020004" pitchFamily="34" charset="-127"/>
                        </a:rPr>
                        <a:t>(337/1296)</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extLst>
                  <a:ext uri="{0D108BD9-81ED-4DB2-BD59-A6C34878D82A}">
                    <a16:rowId xmlns:a16="http://schemas.microsoft.com/office/drawing/2014/main" val="1695991612"/>
                  </a:ext>
                </a:extLst>
              </a:tr>
              <a:tr h="600075">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2024</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25.43%</a:t>
                      </a:r>
                      <a:br>
                        <a:rPr lang="en-US" sz="1400" u="none" strike="noStrike">
                          <a:effectLst/>
                          <a:latin typeface="Malgun Gothic" panose="020B0503020000020004" pitchFamily="34" charset="-127"/>
                          <a:ea typeface="Malgun Gothic" panose="020B0503020000020004" pitchFamily="34" charset="-127"/>
                        </a:rPr>
                      </a:br>
                      <a:r>
                        <a:rPr lang="en-US" sz="1400" u="none" strike="noStrike">
                          <a:effectLst/>
                          <a:latin typeface="Malgun Gothic" panose="020B0503020000020004" pitchFamily="34" charset="-127"/>
                          <a:ea typeface="Malgun Gothic" panose="020B0503020000020004" pitchFamily="34" charset="-127"/>
                        </a:rPr>
                        <a:t>(547/2151)</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28.48%</a:t>
                      </a:r>
                      <a:br>
                        <a:rPr lang="en-US" sz="1400" u="none" strike="noStrike">
                          <a:effectLst/>
                          <a:latin typeface="Malgun Gothic" panose="020B0503020000020004" pitchFamily="34" charset="-127"/>
                          <a:ea typeface="Malgun Gothic" panose="020B0503020000020004" pitchFamily="34" charset="-127"/>
                        </a:rPr>
                      </a:br>
                      <a:r>
                        <a:rPr lang="en-US" sz="1400" u="none" strike="noStrike">
                          <a:effectLst/>
                          <a:latin typeface="Malgun Gothic" panose="020B0503020000020004" pitchFamily="34" charset="-127"/>
                          <a:ea typeface="Malgun Gothic" panose="020B0503020000020004" pitchFamily="34" charset="-127"/>
                        </a:rPr>
                        <a:t>(127/446)</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46.15%</a:t>
                      </a:r>
                      <a:br>
                        <a:rPr lang="en-US" sz="1400" u="none" strike="noStrike">
                          <a:effectLst/>
                          <a:latin typeface="Malgun Gothic" panose="020B0503020000020004" pitchFamily="34" charset="-127"/>
                          <a:ea typeface="Malgun Gothic" panose="020B0503020000020004" pitchFamily="34" charset="-127"/>
                        </a:rPr>
                      </a:br>
                      <a:r>
                        <a:rPr lang="en-US" sz="1400" u="none" strike="noStrike">
                          <a:effectLst/>
                          <a:latin typeface="Malgun Gothic" panose="020B0503020000020004" pitchFamily="34" charset="-127"/>
                          <a:ea typeface="Malgun Gothic" panose="020B0503020000020004" pitchFamily="34" charset="-127"/>
                        </a:rPr>
                        <a:t>(6/13)</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dirty="0">
                          <a:effectLst/>
                          <a:latin typeface="Malgun Gothic" panose="020B0503020000020004" pitchFamily="34" charset="-127"/>
                          <a:ea typeface="Malgun Gothic" panose="020B0503020000020004" pitchFamily="34" charset="-127"/>
                        </a:rPr>
                        <a:t>25.34%</a:t>
                      </a:r>
                      <a:br>
                        <a:rPr lang="en-US" sz="1400" u="none" strike="noStrike" dirty="0">
                          <a:effectLst/>
                          <a:latin typeface="Malgun Gothic" panose="020B0503020000020004" pitchFamily="34" charset="-127"/>
                          <a:ea typeface="Malgun Gothic" panose="020B0503020000020004" pitchFamily="34" charset="-127"/>
                        </a:rPr>
                      </a:br>
                      <a:r>
                        <a:rPr lang="en-US" sz="1400" u="none" strike="noStrike" dirty="0">
                          <a:effectLst/>
                          <a:latin typeface="Malgun Gothic" panose="020B0503020000020004" pitchFamily="34" charset="-127"/>
                          <a:ea typeface="Malgun Gothic" panose="020B0503020000020004" pitchFamily="34" charset="-127"/>
                        </a:rPr>
                        <a:t>(56/221)</a:t>
                      </a:r>
                      <a:endParaRPr lang="en-US" sz="1400" b="0" i="0" u="none" strike="noStrike" dirty="0">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dirty="0">
                          <a:effectLst/>
                          <a:latin typeface="Malgun Gothic" panose="020B0503020000020004" pitchFamily="34" charset="-127"/>
                          <a:ea typeface="Malgun Gothic" panose="020B0503020000020004" pitchFamily="34" charset="-127"/>
                        </a:rPr>
                        <a:t>24.17%</a:t>
                      </a:r>
                      <a:br>
                        <a:rPr lang="en-US" sz="1400" u="none" strike="noStrike" dirty="0">
                          <a:effectLst/>
                          <a:latin typeface="Malgun Gothic" panose="020B0503020000020004" pitchFamily="34" charset="-127"/>
                          <a:ea typeface="Malgun Gothic" panose="020B0503020000020004" pitchFamily="34" charset="-127"/>
                        </a:rPr>
                      </a:br>
                      <a:r>
                        <a:rPr lang="en-US" sz="1400" u="none" strike="noStrike" dirty="0">
                          <a:effectLst/>
                          <a:latin typeface="Malgun Gothic" panose="020B0503020000020004" pitchFamily="34" charset="-127"/>
                          <a:ea typeface="Malgun Gothic" panose="020B0503020000020004" pitchFamily="34" charset="-127"/>
                        </a:rPr>
                        <a:t>(319/1320)</a:t>
                      </a:r>
                      <a:endParaRPr lang="en-US" sz="1400" b="0" i="0" u="none" strike="noStrike" dirty="0">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extLst>
                  <a:ext uri="{0D108BD9-81ED-4DB2-BD59-A6C34878D82A}">
                    <a16:rowId xmlns:a16="http://schemas.microsoft.com/office/drawing/2014/main" val="1879180282"/>
                  </a:ext>
                </a:extLst>
              </a:tr>
              <a:tr h="600075">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2025</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26.94%</a:t>
                      </a:r>
                      <a:br>
                        <a:rPr lang="en-US" sz="1400" u="none" strike="noStrike">
                          <a:effectLst/>
                          <a:latin typeface="Malgun Gothic" panose="020B0503020000020004" pitchFamily="34" charset="-127"/>
                          <a:ea typeface="Malgun Gothic" panose="020B0503020000020004" pitchFamily="34" charset="-127"/>
                        </a:rPr>
                      </a:br>
                      <a:r>
                        <a:rPr lang="en-US" sz="1400" u="none" strike="noStrike">
                          <a:effectLst/>
                          <a:latin typeface="Malgun Gothic" panose="020B0503020000020004" pitchFamily="34" charset="-127"/>
                          <a:ea typeface="Malgun Gothic" panose="020B0503020000020004" pitchFamily="34" charset="-127"/>
                        </a:rPr>
                        <a:t>(596/2212)</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23.85%</a:t>
                      </a:r>
                      <a:br>
                        <a:rPr lang="en-US" sz="1400" u="none" strike="noStrike">
                          <a:effectLst/>
                          <a:latin typeface="Malgun Gothic" panose="020B0503020000020004" pitchFamily="34" charset="-127"/>
                          <a:ea typeface="Malgun Gothic" panose="020B0503020000020004" pitchFamily="34" charset="-127"/>
                        </a:rPr>
                      </a:br>
                      <a:r>
                        <a:rPr lang="en-US" sz="1400" u="none" strike="noStrike">
                          <a:effectLst/>
                          <a:latin typeface="Malgun Gothic" panose="020B0503020000020004" pitchFamily="34" charset="-127"/>
                          <a:ea typeface="Malgun Gothic" panose="020B0503020000020004" pitchFamily="34" charset="-127"/>
                        </a:rPr>
                        <a:t>(104/436)</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40.00%</a:t>
                      </a:r>
                      <a:br>
                        <a:rPr lang="en-US" sz="1400" u="none" strike="noStrike">
                          <a:effectLst/>
                          <a:latin typeface="Malgun Gothic" panose="020B0503020000020004" pitchFamily="34" charset="-127"/>
                          <a:ea typeface="Malgun Gothic" panose="020B0503020000020004" pitchFamily="34" charset="-127"/>
                        </a:rPr>
                      </a:br>
                      <a:r>
                        <a:rPr lang="en-US" sz="1400" u="none" strike="noStrike">
                          <a:effectLst/>
                          <a:latin typeface="Malgun Gothic" panose="020B0503020000020004" pitchFamily="34" charset="-127"/>
                          <a:ea typeface="Malgun Gothic" panose="020B0503020000020004" pitchFamily="34" charset="-127"/>
                        </a:rPr>
                        <a:t>(8/20)</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a:effectLst/>
                          <a:latin typeface="Malgun Gothic" panose="020B0503020000020004" pitchFamily="34" charset="-127"/>
                          <a:ea typeface="Malgun Gothic" panose="020B0503020000020004" pitchFamily="34" charset="-127"/>
                        </a:rPr>
                        <a:t>26.27%</a:t>
                      </a:r>
                      <a:br>
                        <a:rPr lang="en-US" sz="1400" u="none" strike="noStrike">
                          <a:effectLst/>
                          <a:latin typeface="Malgun Gothic" panose="020B0503020000020004" pitchFamily="34" charset="-127"/>
                          <a:ea typeface="Malgun Gothic" panose="020B0503020000020004" pitchFamily="34" charset="-127"/>
                        </a:rPr>
                      </a:br>
                      <a:r>
                        <a:rPr lang="en-US" sz="1400" u="none" strike="noStrike">
                          <a:effectLst/>
                          <a:latin typeface="Malgun Gothic" panose="020B0503020000020004" pitchFamily="34" charset="-127"/>
                          <a:ea typeface="Malgun Gothic" panose="020B0503020000020004" pitchFamily="34" charset="-127"/>
                        </a:rPr>
                        <a:t>(57/217)</a:t>
                      </a:r>
                      <a:endParaRPr lang="en-US" sz="1400" b="0" i="0" u="none" strike="noStrike">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tc>
                  <a:txBody>
                    <a:bodyPr/>
                    <a:lstStyle/>
                    <a:p>
                      <a:pPr algn="ctr" fontAlgn="ctr">
                        <a:buNone/>
                      </a:pPr>
                      <a:r>
                        <a:rPr lang="en-US" sz="1400" u="none" strike="noStrike" dirty="0">
                          <a:effectLst/>
                          <a:latin typeface="Malgun Gothic" panose="020B0503020000020004" pitchFamily="34" charset="-127"/>
                          <a:ea typeface="Malgun Gothic" panose="020B0503020000020004" pitchFamily="34" charset="-127"/>
                        </a:rPr>
                        <a:t>27.97%</a:t>
                      </a:r>
                      <a:br>
                        <a:rPr lang="en-US" sz="1400" u="none" strike="noStrike" dirty="0">
                          <a:effectLst/>
                          <a:latin typeface="Malgun Gothic" panose="020B0503020000020004" pitchFamily="34" charset="-127"/>
                          <a:ea typeface="Malgun Gothic" panose="020B0503020000020004" pitchFamily="34" charset="-127"/>
                        </a:rPr>
                      </a:br>
                      <a:r>
                        <a:rPr lang="en-US" sz="1400" u="none" strike="noStrike" dirty="0">
                          <a:effectLst/>
                          <a:latin typeface="Malgun Gothic" panose="020B0503020000020004" pitchFamily="34" charset="-127"/>
                          <a:ea typeface="Malgun Gothic" panose="020B0503020000020004" pitchFamily="34" charset="-127"/>
                        </a:rPr>
                        <a:t>(398/1423)</a:t>
                      </a:r>
                      <a:endParaRPr lang="en-US" sz="1400" b="0" i="0" u="none" strike="noStrike" dirty="0">
                        <a:solidFill>
                          <a:srgbClr val="000000"/>
                        </a:solidFill>
                        <a:effectLst/>
                        <a:latin typeface="Malgun Gothic" panose="020B0503020000020004" pitchFamily="34" charset="-127"/>
                        <a:ea typeface="Malgun Gothic" panose="020B0503020000020004" pitchFamily="34" charset="-127"/>
                      </a:endParaRPr>
                    </a:p>
                  </a:txBody>
                  <a:tcPr marL="14288" marR="14288" marT="14288" marB="0" anchor="ctr"/>
                </a:tc>
                <a:extLst>
                  <a:ext uri="{0D108BD9-81ED-4DB2-BD59-A6C34878D82A}">
                    <a16:rowId xmlns:a16="http://schemas.microsoft.com/office/drawing/2014/main" val="3542790235"/>
                  </a:ext>
                </a:extLst>
              </a:tr>
            </a:tbl>
          </a:graphicData>
        </a:graphic>
      </p:graphicFrame>
    </p:spTree>
    <p:extLst>
      <p:ext uri="{BB962C8B-B14F-4D97-AF65-F5344CB8AC3E}">
        <p14:creationId xmlns:p14="http://schemas.microsoft.com/office/powerpoint/2010/main" val="3021292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6B9D7-874B-DFEB-2D50-A80B29FF1CE3}"/>
            </a:ext>
          </a:extLst>
        </p:cNvPr>
        <p:cNvGrpSpPr/>
        <p:nvPr/>
      </p:nvGrpSpPr>
      <p:grpSpPr>
        <a:xfrm>
          <a:off x="0" y="0"/>
          <a:ext cx="0" cy="0"/>
          <a:chOff x="0" y="0"/>
          <a:chExt cx="0" cy="0"/>
        </a:xfrm>
      </p:grpSpPr>
      <p:sp>
        <p:nvSpPr>
          <p:cNvPr id="121" name="Title 120">
            <a:extLst>
              <a:ext uri="{FF2B5EF4-FFF2-40B4-BE49-F238E27FC236}">
                <a16:creationId xmlns:a16="http://schemas.microsoft.com/office/drawing/2014/main" id="{6FEBD0CA-3754-47E4-2A21-113C880DAB4A}"/>
              </a:ext>
            </a:extLst>
          </p:cNvPr>
          <p:cNvSpPr>
            <a:spLocks noGrp="1"/>
          </p:cNvSpPr>
          <p:nvPr>
            <p:ph type="title"/>
          </p:nvPr>
        </p:nvSpPr>
        <p:spPr/>
        <p:txBody>
          <a:bodyPr lIns="137160" tIns="68580" rIns="137160" bIns="68580" anchor="t"/>
          <a:lstStyle/>
          <a:p>
            <a:r>
              <a:rPr lang="en-US" dirty="0">
                <a:latin typeface="Arial"/>
                <a:ea typeface="Tahoma"/>
                <a:cs typeface="Arial"/>
              </a:rPr>
              <a:t>Taking a Pause: Frameworks for Exploring Data</a:t>
            </a:r>
            <a:endParaRPr lang="en-US" dirty="0"/>
          </a:p>
        </p:txBody>
      </p:sp>
      <p:sp>
        <p:nvSpPr>
          <p:cNvPr id="122" name="Text Placeholder 7">
            <a:extLst>
              <a:ext uri="{FF2B5EF4-FFF2-40B4-BE49-F238E27FC236}">
                <a16:creationId xmlns:a16="http://schemas.microsoft.com/office/drawing/2014/main" id="{2B28EEE1-836D-14E6-1374-1B138D5737A0}"/>
              </a:ext>
            </a:extLst>
          </p:cNvPr>
          <p:cNvSpPr txBox="1">
            <a:spLocks/>
          </p:cNvSpPr>
          <p:nvPr/>
        </p:nvSpPr>
        <p:spPr>
          <a:xfrm>
            <a:off x="2122891" y="3237359"/>
            <a:ext cx="3929324" cy="3386862"/>
          </a:xfrm>
          <a:prstGeom prst="rect">
            <a:avLst/>
          </a:prstGeom>
          <a:solidFill>
            <a:srgbClr val="7C2855"/>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r>
              <a:rPr lang="en-US" sz="2100">
                <a:solidFill>
                  <a:srgbClr val="407EC9"/>
                </a:solidFill>
                <a:latin typeface="Arial" pitchFamily="34" charset="0"/>
              </a:rPr>
              <a:t> </a:t>
            </a:r>
          </a:p>
        </p:txBody>
      </p:sp>
      <p:sp>
        <p:nvSpPr>
          <p:cNvPr id="123" name="Rectangle 122">
            <a:extLst>
              <a:ext uri="{FF2B5EF4-FFF2-40B4-BE49-F238E27FC236}">
                <a16:creationId xmlns:a16="http://schemas.microsoft.com/office/drawing/2014/main" id="{A6988E3E-0B5A-139F-4BD8-C58AF07BE96F}"/>
              </a:ext>
            </a:extLst>
          </p:cNvPr>
          <p:cNvSpPr/>
          <p:nvPr/>
        </p:nvSpPr>
        <p:spPr>
          <a:xfrm>
            <a:off x="2069039" y="3237359"/>
            <a:ext cx="3929322" cy="3386862"/>
          </a:xfrm>
          <a:prstGeom prst="rect">
            <a:avLst/>
          </a:prstGeom>
          <a:noFill/>
        </p:spPr>
        <p:txBody>
          <a:bodyPr lIns="205740" tIns="205740" rIns="205740" bIns="205740" anchor="t"/>
          <a:lstStyle/>
          <a:p>
            <a:pPr defTabSz="1371600" eaLnBrk="0" fontAlgn="base" hangingPunct="0">
              <a:lnSpc>
                <a:spcPct val="120000"/>
              </a:lnSpc>
              <a:spcBef>
                <a:spcPct val="20000"/>
              </a:spcBef>
            </a:pPr>
            <a:r>
              <a:rPr lang="en-US" sz="2400" dirty="0">
                <a:solidFill>
                  <a:prstClr val="white"/>
                </a:solidFill>
                <a:latin typeface="Arial"/>
                <a:ea typeface="Verdana"/>
                <a:cs typeface="Arial"/>
              </a:rPr>
              <a:t>Using public health terms for categorization</a:t>
            </a:r>
          </a:p>
          <a:p>
            <a:pPr defTabSz="1371600" eaLnBrk="0" fontAlgn="base" hangingPunct="0">
              <a:lnSpc>
                <a:spcPct val="120000"/>
              </a:lnSpc>
              <a:spcBef>
                <a:spcPct val="20000"/>
              </a:spcBef>
            </a:pPr>
            <a:r>
              <a:rPr lang="en-US" sz="2400" dirty="0">
                <a:solidFill>
                  <a:prstClr val="white"/>
                </a:solidFill>
                <a:latin typeface="Arial"/>
                <a:ea typeface="Verdana"/>
                <a:cs typeface="Arial"/>
              </a:rPr>
              <a:t>Data based on CMQCC fields/ Birth Certificate Data </a:t>
            </a:r>
            <a:br>
              <a:rPr lang="en-US" sz="2400" dirty="0">
                <a:solidFill>
                  <a:prstClr val="white"/>
                </a:solidFill>
                <a:latin typeface="Arial"/>
                <a:ea typeface="Verdana"/>
                <a:cs typeface="Arial"/>
              </a:rPr>
            </a:br>
            <a:br>
              <a:rPr lang="en-US" sz="2400" dirty="0">
                <a:solidFill>
                  <a:prstClr val="white"/>
                </a:solidFill>
                <a:latin typeface="Arial"/>
                <a:ea typeface="Verdana"/>
                <a:cs typeface="Arial"/>
              </a:rPr>
            </a:br>
            <a:endParaRPr lang="en-US" sz="2400" dirty="0">
              <a:solidFill>
                <a:prstClr val="white"/>
              </a:solidFill>
              <a:latin typeface="Arial"/>
              <a:ea typeface="Verdana"/>
              <a:cs typeface="Arial"/>
            </a:endParaRPr>
          </a:p>
        </p:txBody>
      </p:sp>
      <p:sp>
        <p:nvSpPr>
          <p:cNvPr id="124" name="Text Placeholder 7">
            <a:extLst>
              <a:ext uri="{FF2B5EF4-FFF2-40B4-BE49-F238E27FC236}">
                <a16:creationId xmlns:a16="http://schemas.microsoft.com/office/drawing/2014/main" id="{D908BB7D-1B71-A0BD-DA59-5B99E04F681D}"/>
              </a:ext>
            </a:extLst>
          </p:cNvPr>
          <p:cNvSpPr txBox="1">
            <a:spLocks/>
          </p:cNvSpPr>
          <p:nvPr/>
        </p:nvSpPr>
        <p:spPr>
          <a:xfrm>
            <a:off x="6953782" y="3237359"/>
            <a:ext cx="3929324" cy="3386862"/>
          </a:xfrm>
          <a:prstGeom prst="rect">
            <a:avLst/>
          </a:prstGeom>
          <a:solidFill>
            <a:srgbClr val="7C2855"/>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lnSpc>
                <a:spcPct val="120000"/>
              </a:lnSpc>
            </a:pPr>
            <a:r>
              <a:rPr lang="en-US" sz="2700" dirty="0">
                <a:solidFill>
                  <a:prstClr val="white"/>
                </a:solidFill>
                <a:latin typeface="Arial"/>
                <a:ea typeface="Verdana"/>
                <a:cs typeface="Arial"/>
              </a:rPr>
              <a:t>Small Group Phenomenon</a:t>
            </a:r>
          </a:p>
        </p:txBody>
      </p:sp>
      <p:sp>
        <p:nvSpPr>
          <p:cNvPr id="130" name="Text Placeholder 7">
            <a:extLst>
              <a:ext uri="{FF2B5EF4-FFF2-40B4-BE49-F238E27FC236}">
                <a16:creationId xmlns:a16="http://schemas.microsoft.com/office/drawing/2014/main" id="{61272458-F71D-B248-FEB7-FE580718733E}"/>
              </a:ext>
            </a:extLst>
          </p:cNvPr>
          <p:cNvSpPr txBox="1">
            <a:spLocks/>
          </p:cNvSpPr>
          <p:nvPr/>
        </p:nvSpPr>
        <p:spPr>
          <a:xfrm>
            <a:off x="11727644" y="3237359"/>
            <a:ext cx="3929324" cy="3386862"/>
          </a:xfrm>
          <a:prstGeom prst="rect">
            <a:avLst/>
          </a:prstGeom>
          <a:solidFill>
            <a:srgbClr val="7C2855"/>
          </a:solidFill>
        </p:spPr>
        <p:txBody>
          <a:bodyPr lIns="137160" tIns="68580" rIns="137160" bIns="68580" anchor="t"/>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lnSpc>
                <a:spcPct val="120000"/>
              </a:lnSpc>
            </a:pPr>
            <a:r>
              <a:rPr lang="en-US" sz="2700" dirty="0">
                <a:solidFill>
                  <a:prstClr val="white"/>
                </a:solidFill>
                <a:latin typeface="Arial"/>
                <a:ea typeface="ＭＳ Ｐゴシック"/>
                <a:cs typeface="Arial"/>
              </a:rPr>
              <a:t>Lessons from Birth Justice Movement: </a:t>
            </a:r>
            <a:br>
              <a:rPr lang="en-US" sz="2700" dirty="0">
                <a:solidFill>
                  <a:prstClr val="white"/>
                </a:solidFill>
                <a:latin typeface="Arial"/>
                <a:ea typeface="ＭＳ Ｐゴシック"/>
                <a:cs typeface="Arial"/>
              </a:rPr>
            </a:br>
            <a:r>
              <a:rPr lang="en-US" sz="2700" dirty="0">
                <a:solidFill>
                  <a:prstClr val="white"/>
                </a:solidFill>
                <a:latin typeface="Arial"/>
                <a:ea typeface="ＭＳ Ｐゴシック"/>
                <a:cs typeface="Arial"/>
              </a:rPr>
              <a:t>Listening to Black birthing women’s experiences and making a change</a:t>
            </a:r>
          </a:p>
        </p:txBody>
      </p:sp>
      <p:sp>
        <p:nvSpPr>
          <p:cNvPr id="135" name="Rectangle 134">
            <a:extLst>
              <a:ext uri="{FF2B5EF4-FFF2-40B4-BE49-F238E27FC236}">
                <a16:creationId xmlns:a16="http://schemas.microsoft.com/office/drawing/2014/main" id="{4A4A0B8B-E7BB-B186-0D6A-D0D0E4B07151}"/>
              </a:ext>
            </a:extLst>
          </p:cNvPr>
          <p:cNvSpPr/>
          <p:nvPr/>
        </p:nvSpPr>
        <p:spPr>
          <a:xfrm>
            <a:off x="7189730" y="2005955"/>
            <a:ext cx="3929322" cy="3282857"/>
          </a:xfrm>
          <a:prstGeom prst="rect">
            <a:avLst/>
          </a:prstGeom>
          <a:noFill/>
        </p:spPr>
        <p:txBody>
          <a:bodyPr lIns="205740" tIns="205740" rIns="205740" bIns="205740" anchor="t"/>
          <a:lstStyle/>
          <a:p>
            <a:pPr defTabSz="1371600" eaLnBrk="0" fontAlgn="base" hangingPunct="0">
              <a:lnSpc>
                <a:spcPct val="120000"/>
              </a:lnSpc>
              <a:spcBef>
                <a:spcPct val="20000"/>
              </a:spcBef>
            </a:pPr>
            <a:endParaRPr lang="en-US" sz="2700" dirty="0">
              <a:solidFill>
                <a:prstClr val="white"/>
              </a:solidFill>
              <a:latin typeface="Arial"/>
              <a:ea typeface="Verdana" pitchFamily="34" charset="0"/>
              <a:cs typeface="Arial"/>
            </a:endParaRPr>
          </a:p>
        </p:txBody>
      </p:sp>
      <p:sp>
        <p:nvSpPr>
          <p:cNvPr id="137" name="Rectangle 136">
            <a:extLst>
              <a:ext uri="{FF2B5EF4-FFF2-40B4-BE49-F238E27FC236}">
                <a16:creationId xmlns:a16="http://schemas.microsoft.com/office/drawing/2014/main" id="{5438F114-A8ED-9B6B-F5BC-CBEAF6359FCE}"/>
              </a:ext>
            </a:extLst>
          </p:cNvPr>
          <p:cNvSpPr/>
          <p:nvPr/>
        </p:nvSpPr>
        <p:spPr>
          <a:xfrm>
            <a:off x="11706857" y="5549242"/>
            <a:ext cx="3929322" cy="3218084"/>
          </a:xfrm>
          <a:prstGeom prst="rect">
            <a:avLst/>
          </a:prstGeom>
          <a:noFill/>
        </p:spPr>
        <p:txBody>
          <a:bodyPr lIns="205740" tIns="205740" rIns="205740" bIns="205740" anchor="t"/>
          <a:lstStyle/>
          <a:p>
            <a:pPr defTabSz="1371600" eaLnBrk="0" fontAlgn="base" hangingPunct="0">
              <a:lnSpc>
                <a:spcPct val="120000"/>
              </a:lnSpc>
              <a:spcBef>
                <a:spcPct val="20000"/>
              </a:spcBef>
            </a:pPr>
            <a:endParaRPr lang="en-US" sz="2700" dirty="0">
              <a:solidFill>
                <a:prstClr val="white"/>
              </a:solidFill>
              <a:latin typeface="Arial"/>
              <a:ea typeface="ＭＳ Ｐゴシック" pitchFamily="8" charset="-128"/>
              <a:cs typeface="Arial"/>
            </a:endParaRPr>
          </a:p>
        </p:txBody>
      </p:sp>
      <p:sp>
        <p:nvSpPr>
          <p:cNvPr id="138" name="Rectangle 137">
            <a:extLst>
              <a:ext uri="{FF2B5EF4-FFF2-40B4-BE49-F238E27FC236}">
                <a16:creationId xmlns:a16="http://schemas.microsoft.com/office/drawing/2014/main" id="{31F5CFC8-F0A8-D4CF-9B53-A5CFAC382B44}"/>
              </a:ext>
            </a:extLst>
          </p:cNvPr>
          <p:cNvSpPr/>
          <p:nvPr/>
        </p:nvSpPr>
        <p:spPr>
          <a:xfrm>
            <a:off x="7179338" y="5653840"/>
            <a:ext cx="3929322" cy="3282857"/>
          </a:xfrm>
          <a:prstGeom prst="rect">
            <a:avLst/>
          </a:prstGeom>
          <a:noFill/>
        </p:spPr>
        <p:txBody>
          <a:bodyPr lIns="205740" tIns="205740" rIns="205740" bIns="205740" anchor="t"/>
          <a:lstStyle/>
          <a:p>
            <a:pPr defTabSz="1371600" eaLnBrk="0" hangingPunct="0">
              <a:lnSpc>
                <a:spcPct val="120000"/>
              </a:lnSpc>
              <a:spcBef>
                <a:spcPct val="20000"/>
              </a:spcBef>
            </a:pPr>
            <a:endParaRPr lang="en-US" sz="2100">
              <a:solidFill>
                <a:prstClr val="white"/>
              </a:solidFill>
              <a:latin typeface="Arial"/>
              <a:ea typeface="ＭＳ Ｐゴシック" pitchFamily="8" charset="-128"/>
              <a:cs typeface="Arial"/>
            </a:endParaRPr>
          </a:p>
        </p:txBody>
      </p:sp>
      <p:sp>
        <p:nvSpPr>
          <p:cNvPr id="139" name="Rectangle 138">
            <a:extLst>
              <a:ext uri="{FF2B5EF4-FFF2-40B4-BE49-F238E27FC236}">
                <a16:creationId xmlns:a16="http://schemas.microsoft.com/office/drawing/2014/main" id="{82C68EFB-CA68-E33A-6D57-427EE157F765}"/>
              </a:ext>
            </a:extLst>
          </p:cNvPr>
          <p:cNvSpPr/>
          <p:nvPr/>
        </p:nvSpPr>
        <p:spPr>
          <a:xfrm>
            <a:off x="11686068" y="5653841"/>
            <a:ext cx="3918933" cy="3282855"/>
          </a:xfrm>
          <a:prstGeom prst="rect">
            <a:avLst/>
          </a:prstGeom>
          <a:noFill/>
        </p:spPr>
        <p:txBody>
          <a:bodyPr lIns="205740" tIns="205740" rIns="205740" bIns="205740" anchor="t"/>
          <a:lstStyle/>
          <a:p>
            <a:pPr defTabSz="1371600" eaLnBrk="0" fontAlgn="base" hangingPunct="0">
              <a:lnSpc>
                <a:spcPct val="120000"/>
              </a:lnSpc>
              <a:spcBef>
                <a:spcPct val="20000"/>
              </a:spcBef>
            </a:pPr>
            <a:endParaRPr lang="en-US" sz="3000" dirty="0">
              <a:solidFill>
                <a:prstClr val="white"/>
              </a:solidFill>
              <a:latin typeface="Arial"/>
              <a:ea typeface="Verdana" pitchFamily="34" charset="0"/>
              <a:cs typeface="Arial"/>
            </a:endParaRPr>
          </a:p>
        </p:txBody>
      </p:sp>
    </p:spTree>
    <p:extLst>
      <p:ext uri="{BB962C8B-B14F-4D97-AF65-F5344CB8AC3E}">
        <p14:creationId xmlns:p14="http://schemas.microsoft.com/office/powerpoint/2010/main" val="2554572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83126D-5607-825E-DA79-7B87BD4E9561}"/>
              </a:ext>
            </a:extLst>
          </p:cNvPr>
          <p:cNvSpPr>
            <a:spLocks noGrp="1"/>
          </p:cNvSpPr>
          <p:nvPr>
            <p:ph type="body" sz="quarter" idx="12"/>
          </p:nvPr>
        </p:nvSpPr>
        <p:spPr/>
        <p:txBody>
          <a:bodyPr/>
          <a:lstStyle/>
          <a:p>
            <a:endParaRPr lang="en-US"/>
          </a:p>
        </p:txBody>
      </p:sp>
      <p:sp>
        <p:nvSpPr>
          <p:cNvPr id="3" name="Title 2">
            <a:extLst>
              <a:ext uri="{FF2B5EF4-FFF2-40B4-BE49-F238E27FC236}">
                <a16:creationId xmlns:a16="http://schemas.microsoft.com/office/drawing/2014/main" id="{73BEBFDC-B6D8-C7E9-88A3-90A47D4132BB}"/>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89CDA3CF-76C5-88AA-EB78-D640B934309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90112" y="-792550"/>
            <a:ext cx="19209947" cy="12599957"/>
          </a:xfrm>
          <a:prstGeom prst="rect">
            <a:avLst/>
          </a:prstGeom>
        </p:spPr>
      </p:pic>
      <p:sp>
        <p:nvSpPr>
          <p:cNvPr id="6" name="TextBox 5">
            <a:extLst>
              <a:ext uri="{FF2B5EF4-FFF2-40B4-BE49-F238E27FC236}">
                <a16:creationId xmlns:a16="http://schemas.microsoft.com/office/drawing/2014/main" id="{08E87C87-2836-30E7-A0A1-98A226BABD74}"/>
              </a:ext>
            </a:extLst>
          </p:cNvPr>
          <p:cNvSpPr txBox="1"/>
          <p:nvPr/>
        </p:nvSpPr>
        <p:spPr>
          <a:xfrm>
            <a:off x="1599122" y="1316380"/>
            <a:ext cx="4760258" cy="1685077"/>
          </a:xfrm>
          <a:prstGeom prst="rect">
            <a:avLst/>
          </a:prstGeom>
          <a:noFill/>
        </p:spPr>
        <p:txBody>
          <a:bodyPr wrap="square" rtlCol="0">
            <a:spAutoFit/>
          </a:bodyPr>
          <a:lstStyle/>
          <a:p>
            <a:pPr algn="ctr" defTabSz="1371600" eaLnBrk="0" fontAlgn="base" hangingPunct="0">
              <a:spcBef>
                <a:spcPct val="0"/>
              </a:spcBef>
              <a:spcAft>
                <a:spcPct val="0"/>
              </a:spcAft>
            </a:pPr>
            <a:r>
              <a:rPr lang="en-US" sz="3450" dirty="0">
                <a:solidFill>
                  <a:prstClr val="black"/>
                </a:solidFill>
                <a:latin typeface="Arial"/>
                <a:ea typeface="ＭＳ Ｐゴシック" pitchFamily="8" charset="-128"/>
              </a:rPr>
              <a:t>What happens when we apply an equity lens with this data?</a:t>
            </a:r>
          </a:p>
        </p:txBody>
      </p:sp>
      <p:sp>
        <p:nvSpPr>
          <p:cNvPr id="9" name="TextBox 8">
            <a:extLst>
              <a:ext uri="{FF2B5EF4-FFF2-40B4-BE49-F238E27FC236}">
                <a16:creationId xmlns:a16="http://schemas.microsoft.com/office/drawing/2014/main" id="{84AFAEE1-5485-5F12-D63D-A84D638A061E}"/>
              </a:ext>
            </a:extLst>
          </p:cNvPr>
          <p:cNvSpPr txBox="1"/>
          <p:nvPr/>
        </p:nvSpPr>
        <p:spPr>
          <a:xfrm>
            <a:off x="11470343" y="2580379"/>
            <a:ext cx="4603905" cy="1200329"/>
          </a:xfrm>
          <a:prstGeom prst="rect">
            <a:avLst/>
          </a:prstGeom>
          <a:noFill/>
        </p:spPr>
        <p:txBody>
          <a:bodyPr wrap="square" lIns="137160" tIns="68580" rIns="137160" bIns="68580" rtlCol="0" anchor="t">
            <a:spAutoFit/>
          </a:bodyPr>
          <a:lstStyle/>
          <a:p>
            <a:pPr algn="ctr" defTabSz="1371600" eaLnBrk="0" fontAlgn="base" hangingPunct="0">
              <a:spcBef>
                <a:spcPct val="0"/>
              </a:spcBef>
              <a:spcAft>
                <a:spcPct val="0"/>
              </a:spcAft>
            </a:pPr>
            <a:r>
              <a:rPr lang="en-US" sz="3450" dirty="0">
                <a:solidFill>
                  <a:prstClr val="black"/>
                </a:solidFill>
                <a:latin typeface="Arial"/>
                <a:ea typeface="ＭＳ Ｐゴシック"/>
              </a:rPr>
              <a:t>Let’s disaggregate </a:t>
            </a:r>
            <a:br>
              <a:rPr lang="en-US" sz="3450" dirty="0">
                <a:solidFill>
                  <a:prstClr val="black"/>
                </a:solidFill>
                <a:latin typeface="Arial"/>
                <a:ea typeface="ＭＳ Ｐゴシック"/>
              </a:rPr>
            </a:br>
            <a:r>
              <a:rPr lang="en-US" sz="3450">
                <a:solidFill>
                  <a:prstClr val="black"/>
                </a:solidFill>
                <a:latin typeface="Arial"/>
                <a:ea typeface="ＭＳ Ｐゴシック"/>
              </a:rPr>
              <a:t>the </a:t>
            </a:r>
            <a:r>
              <a:rPr lang="en-US" sz="3450" dirty="0">
                <a:solidFill>
                  <a:prstClr val="black"/>
                </a:solidFill>
                <a:latin typeface="Arial"/>
                <a:ea typeface="ＭＳ Ｐゴシック"/>
              </a:rPr>
              <a:t>“Asian Category”</a:t>
            </a:r>
          </a:p>
        </p:txBody>
      </p:sp>
    </p:spTree>
    <p:extLst>
      <p:ext uri="{BB962C8B-B14F-4D97-AF65-F5344CB8AC3E}">
        <p14:creationId xmlns:p14="http://schemas.microsoft.com/office/powerpoint/2010/main" val="2141371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78F66-C3D2-3D82-F4C6-E0AA99703B3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619C547-D009-036C-82E0-CE2D836283BC}"/>
              </a:ext>
            </a:extLst>
          </p:cNvPr>
          <p:cNvSpPr>
            <a:spLocks noGrp="1"/>
          </p:cNvSpPr>
          <p:nvPr>
            <p:ph type="title"/>
          </p:nvPr>
        </p:nvSpPr>
        <p:spPr/>
        <p:txBody>
          <a:bodyPr lIns="137160" tIns="68580" rIns="137160" bIns="68580" anchor="t"/>
          <a:lstStyle/>
          <a:p>
            <a:r>
              <a:rPr lang="en-US" dirty="0">
                <a:latin typeface="Arial"/>
                <a:ea typeface="Tahoma"/>
                <a:cs typeface="Arial"/>
              </a:rPr>
              <a:t>Asian Population NTSV Rate </a:t>
            </a:r>
            <a:endParaRPr lang="en-US" dirty="0"/>
          </a:p>
        </p:txBody>
      </p:sp>
      <p:graphicFrame>
        <p:nvGraphicFramePr>
          <p:cNvPr id="3" name="Content Placeholder 3">
            <a:extLst>
              <a:ext uri="{FF2B5EF4-FFF2-40B4-BE49-F238E27FC236}">
                <a16:creationId xmlns:a16="http://schemas.microsoft.com/office/drawing/2014/main" id="{2FA98C3C-A8B6-04DD-C150-3E12CBDC1F2B}"/>
              </a:ext>
            </a:extLst>
          </p:cNvPr>
          <p:cNvGraphicFramePr>
            <a:graphicFrameLocks/>
          </p:cNvGraphicFramePr>
          <p:nvPr/>
        </p:nvGraphicFramePr>
        <p:xfrm>
          <a:off x="1257300" y="2738438"/>
          <a:ext cx="8572500" cy="652700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ontent Placeholder 4">
            <a:extLst>
              <a:ext uri="{FF2B5EF4-FFF2-40B4-BE49-F238E27FC236}">
                <a16:creationId xmlns:a16="http://schemas.microsoft.com/office/drawing/2014/main" id="{E1C658A2-C547-804C-EF96-A93290476AFC}"/>
              </a:ext>
            </a:extLst>
          </p:cNvPr>
          <p:cNvGraphicFramePr>
            <a:graphicFrameLocks/>
          </p:cNvGraphicFramePr>
          <p:nvPr/>
        </p:nvGraphicFramePr>
        <p:xfrm>
          <a:off x="9829800" y="4304586"/>
          <a:ext cx="7200900" cy="3394710"/>
        </p:xfrm>
        <a:graphic>
          <a:graphicData uri="http://schemas.openxmlformats.org/drawingml/2006/table">
            <a:tbl>
              <a:tblPr firstRow="1" bandRow="1">
                <a:tableStyleId>{073A0DAA-6AF3-43AB-8588-CEC1D06C72B9}</a:tableStyleId>
              </a:tblPr>
              <a:tblGrid>
                <a:gridCol w="1028700">
                  <a:extLst>
                    <a:ext uri="{9D8B030D-6E8A-4147-A177-3AD203B41FA5}">
                      <a16:colId xmlns:a16="http://schemas.microsoft.com/office/drawing/2014/main" val="905664302"/>
                    </a:ext>
                  </a:extLst>
                </a:gridCol>
                <a:gridCol w="1920240">
                  <a:extLst>
                    <a:ext uri="{9D8B030D-6E8A-4147-A177-3AD203B41FA5}">
                      <a16:colId xmlns:a16="http://schemas.microsoft.com/office/drawing/2014/main" val="1995851180"/>
                    </a:ext>
                  </a:extLst>
                </a:gridCol>
                <a:gridCol w="1508760">
                  <a:extLst>
                    <a:ext uri="{9D8B030D-6E8A-4147-A177-3AD203B41FA5}">
                      <a16:colId xmlns:a16="http://schemas.microsoft.com/office/drawing/2014/main" val="1568915786"/>
                    </a:ext>
                  </a:extLst>
                </a:gridCol>
                <a:gridCol w="1645920">
                  <a:extLst>
                    <a:ext uri="{9D8B030D-6E8A-4147-A177-3AD203B41FA5}">
                      <a16:colId xmlns:a16="http://schemas.microsoft.com/office/drawing/2014/main" val="1461058867"/>
                    </a:ext>
                  </a:extLst>
                </a:gridCol>
                <a:gridCol w="1097280">
                  <a:extLst>
                    <a:ext uri="{9D8B030D-6E8A-4147-A177-3AD203B41FA5}">
                      <a16:colId xmlns:a16="http://schemas.microsoft.com/office/drawing/2014/main" val="1448283160"/>
                    </a:ext>
                  </a:extLst>
                </a:gridCol>
              </a:tblGrid>
              <a:tr h="822960">
                <a:tc>
                  <a:txBody>
                    <a:bodyPr/>
                    <a:lstStyle/>
                    <a:p>
                      <a:pPr algn="ctr" fontAlgn="ctr">
                        <a:buNone/>
                      </a:pPr>
                      <a:r>
                        <a:rPr lang="en-US" sz="1500" u="none" strike="noStrike" dirty="0">
                          <a:effectLst/>
                          <a:latin typeface="+mn-lt"/>
                        </a:rPr>
                        <a:t> </a:t>
                      </a:r>
                      <a:endParaRPr lang="en-US" sz="1500" b="0" i="0" u="none" strike="noStrike" dirty="0">
                        <a:solidFill>
                          <a:srgbClr val="000000"/>
                        </a:solidFill>
                        <a:effectLst/>
                        <a:latin typeface="+mn-lt"/>
                      </a:endParaRPr>
                    </a:p>
                  </a:txBody>
                  <a:tcPr marL="14288" marR="14288" marT="14288" marB="0" anchor="ctr"/>
                </a:tc>
                <a:tc>
                  <a:txBody>
                    <a:bodyPr/>
                    <a:lstStyle/>
                    <a:p>
                      <a:pPr algn="ctr" fontAlgn="ctr">
                        <a:buNone/>
                      </a:pPr>
                      <a:r>
                        <a:rPr lang="en-US" sz="1500" u="none" strike="noStrike" dirty="0">
                          <a:effectLst/>
                          <a:latin typeface="+mn-lt"/>
                        </a:rPr>
                        <a:t>ECH - Mountain View</a:t>
                      </a:r>
                      <a:endParaRPr lang="en-US" sz="1500" b="0" i="0" u="none" strike="noStrike" dirty="0">
                        <a:solidFill>
                          <a:srgbClr val="000000"/>
                        </a:solidFill>
                        <a:effectLst/>
                        <a:latin typeface="+mn-lt"/>
                      </a:endParaRPr>
                    </a:p>
                  </a:txBody>
                  <a:tcPr marL="14288" marR="14288" marT="14288" marB="0" anchor="ctr"/>
                </a:tc>
                <a:tc>
                  <a:txBody>
                    <a:bodyPr/>
                    <a:lstStyle/>
                    <a:p>
                      <a:pPr algn="ctr" fontAlgn="ctr">
                        <a:buNone/>
                      </a:pPr>
                      <a:r>
                        <a:rPr lang="en-US" sz="1500" u="none" strike="noStrike" dirty="0">
                          <a:effectLst/>
                          <a:latin typeface="+mn-lt"/>
                        </a:rPr>
                        <a:t>ECH - Los Gatos</a:t>
                      </a:r>
                      <a:endParaRPr lang="en-US" sz="1500" b="0" i="0" u="none" strike="noStrike" dirty="0">
                        <a:solidFill>
                          <a:srgbClr val="000000"/>
                        </a:solidFill>
                        <a:effectLst/>
                        <a:latin typeface="+mn-lt"/>
                      </a:endParaRPr>
                    </a:p>
                  </a:txBody>
                  <a:tcPr marL="14288" marR="14288" marT="14288" marB="0" anchor="ctr"/>
                </a:tc>
                <a:tc>
                  <a:txBody>
                    <a:bodyPr/>
                    <a:lstStyle/>
                    <a:p>
                      <a:pPr algn="ctr" fontAlgn="ctr">
                        <a:buNone/>
                      </a:pPr>
                      <a:r>
                        <a:rPr lang="en-US" sz="1500" u="none" strike="noStrike" dirty="0">
                          <a:effectLst/>
                          <a:latin typeface="+mn-lt"/>
                        </a:rPr>
                        <a:t>El Camino Health</a:t>
                      </a:r>
                      <a:endParaRPr lang="en-US" sz="1500" b="0" i="0" u="none" strike="noStrike" dirty="0">
                        <a:solidFill>
                          <a:srgbClr val="000000"/>
                        </a:solidFill>
                        <a:effectLst/>
                        <a:latin typeface="+mn-lt"/>
                      </a:endParaRPr>
                    </a:p>
                  </a:txBody>
                  <a:tcPr marL="14288" marR="14288" marT="14288" marB="0" anchor="ctr"/>
                </a:tc>
                <a:tc>
                  <a:txBody>
                    <a:bodyPr/>
                    <a:lstStyle/>
                    <a:p>
                      <a:pPr algn="ctr" fontAlgn="ctr">
                        <a:buNone/>
                      </a:pPr>
                      <a:r>
                        <a:rPr lang="en-US" sz="1500" u="none" strike="noStrike" dirty="0">
                          <a:effectLst/>
                          <a:latin typeface="+mn-lt"/>
                        </a:rPr>
                        <a:t>CA Average</a:t>
                      </a:r>
                      <a:endParaRPr lang="en-US" sz="1500" b="0" i="0" u="none" strike="noStrike" dirty="0">
                        <a:solidFill>
                          <a:srgbClr val="000000"/>
                        </a:solidFill>
                        <a:effectLst/>
                        <a:latin typeface="+mn-lt"/>
                      </a:endParaRPr>
                    </a:p>
                  </a:txBody>
                  <a:tcPr marL="14288" marR="14288" marT="14288" marB="0" anchor="ctr"/>
                </a:tc>
                <a:extLst>
                  <a:ext uri="{0D108BD9-81ED-4DB2-BD59-A6C34878D82A}">
                    <a16:rowId xmlns:a16="http://schemas.microsoft.com/office/drawing/2014/main" val="3566165774"/>
                  </a:ext>
                </a:extLst>
              </a:tr>
              <a:tr h="514350">
                <a:tc>
                  <a:txBody>
                    <a:bodyPr/>
                    <a:lstStyle/>
                    <a:p>
                      <a:pPr algn="ctr" fontAlgn="ctr">
                        <a:buNone/>
                      </a:pPr>
                      <a:r>
                        <a:rPr lang="en-US" sz="1500" u="none" strike="noStrike">
                          <a:effectLst/>
                          <a:latin typeface="+mn-lt"/>
                        </a:rPr>
                        <a:t>2021</a:t>
                      </a:r>
                      <a:endParaRPr lang="en-US" sz="1500" b="0" i="0" u="none" strike="noStrike">
                        <a:solidFill>
                          <a:srgbClr val="000000"/>
                        </a:solidFill>
                        <a:effectLst/>
                        <a:latin typeface="+mn-lt"/>
                      </a:endParaRPr>
                    </a:p>
                  </a:txBody>
                  <a:tcPr marL="14288" marR="14288" marT="14288" marB="0" anchor="ctr"/>
                </a:tc>
                <a:tc>
                  <a:txBody>
                    <a:bodyPr/>
                    <a:lstStyle/>
                    <a:p>
                      <a:pPr algn="ctr" fontAlgn="ctr">
                        <a:buNone/>
                      </a:pPr>
                      <a:r>
                        <a:rPr lang="en-US" sz="1500" b="0" i="0" u="none" strike="noStrike" dirty="0">
                          <a:solidFill>
                            <a:srgbClr val="000000"/>
                          </a:solidFill>
                          <a:effectLst/>
                          <a:latin typeface="+mn-lt"/>
                        </a:rPr>
                        <a:t>26.7%</a:t>
                      </a:r>
                      <a:br>
                        <a:rPr lang="en-US" sz="1500" b="0" i="0" u="none" strike="noStrike" dirty="0">
                          <a:solidFill>
                            <a:srgbClr val="000000"/>
                          </a:solidFill>
                          <a:effectLst/>
                          <a:latin typeface="+mn-lt"/>
                        </a:rPr>
                      </a:br>
                      <a:r>
                        <a:rPr lang="en-US" sz="1500" b="0" i="0" u="none" strike="noStrike" dirty="0">
                          <a:solidFill>
                            <a:srgbClr val="000000"/>
                          </a:solidFill>
                          <a:effectLst/>
                          <a:latin typeface="+mn-lt"/>
                        </a:rPr>
                        <a:t>(303/1136)</a:t>
                      </a:r>
                    </a:p>
                  </a:txBody>
                  <a:tcPr marL="14288" marR="14288" marT="14288" marB="0" anchor="ctr"/>
                </a:tc>
                <a:tc>
                  <a:txBody>
                    <a:bodyPr/>
                    <a:lstStyle/>
                    <a:p>
                      <a:pPr algn="ctr" fontAlgn="ctr">
                        <a:buNone/>
                      </a:pPr>
                      <a:r>
                        <a:rPr lang="en-US" sz="1500" b="0" i="0" u="none" strike="noStrike">
                          <a:solidFill>
                            <a:srgbClr val="000000"/>
                          </a:solidFill>
                          <a:effectLst/>
                          <a:latin typeface="+mn-lt"/>
                        </a:rPr>
                        <a:t>15.8%</a:t>
                      </a:r>
                      <a:br>
                        <a:rPr lang="en-US" sz="1500" b="0" i="0" u="none" strike="noStrike">
                          <a:solidFill>
                            <a:srgbClr val="000000"/>
                          </a:solidFill>
                          <a:effectLst/>
                          <a:latin typeface="+mn-lt"/>
                        </a:rPr>
                      </a:br>
                      <a:r>
                        <a:rPr lang="en-US" sz="1500" b="0" i="0" u="none" strike="noStrike">
                          <a:solidFill>
                            <a:srgbClr val="000000"/>
                          </a:solidFill>
                          <a:effectLst/>
                          <a:latin typeface="+mn-lt"/>
                        </a:rPr>
                        <a:t>(19/120)</a:t>
                      </a:r>
                    </a:p>
                  </a:txBody>
                  <a:tcPr marL="14288" marR="14288" marT="14288" marB="0" anchor="ctr"/>
                </a:tc>
                <a:tc>
                  <a:txBody>
                    <a:bodyPr/>
                    <a:lstStyle/>
                    <a:p>
                      <a:pPr algn="ctr" fontAlgn="ctr">
                        <a:buNone/>
                      </a:pPr>
                      <a:r>
                        <a:rPr lang="en-US" sz="1500" b="0" i="0" u="none" strike="noStrike">
                          <a:solidFill>
                            <a:srgbClr val="000000"/>
                          </a:solidFill>
                          <a:effectLst/>
                          <a:latin typeface="+mn-lt"/>
                        </a:rPr>
                        <a:t>25.6%</a:t>
                      </a:r>
                      <a:br>
                        <a:rPr lang="en-US" sz="1500" b="0" i="0" u="none" strike="noStrike">
                          <a:solidFill>
                            <a:srgbClr val="000000"/>
                          </a:solidFill>
                          <a:effectLst/>
                          <a:latin typeface="+mn-lt"/>
                        </a:rPr>
                      </a:br>
                      <a:r>
                        <a:rPr lang="en-US" sz="1500" b="0" i="0" u="none" strike="noStrike">
                          <a:solidFill>
                            <a:srgbClr val="000000"/>
                          </a:solidFill>
                          <a:effectLst/>
                          <a:latin typeface="+mn-lt"/>
                        </a:rPr>
                        <a:t>(322/1256)</a:t>
                      </a:r>
                    </a:p>
                  </a:txBody>
                  <a:tcPr marL="14288" marR="14288" marT="14288" marB="0" anchor="ctr"/>
                </a:tc>
                <a:tc>
                  <a:txBody>
                    <a:bodyPr/>
                    <a:lstStyle/>
                    <a:p>
                      <a:pPr algn="ctr" fontAlgn="ctr">
                        <a:buNone/>
                      </a:pPr>
                      <a:r>
                        <a:rPr lang="en-US" sz="1500" b="0" i="0" u="none" strike="noStrike">
                          <a:solidFill>
                            <a:srgbClr val="000000"/>
                          </a:solidFill>
                          <a:effectLst/>
                          <a:latin typeface="+mn-lt"/>
                        </a:rPr>
                        <a:t>24.0%</a:t>
                      </a:r>
                    </a:p>
                  </a:txBody>
                  <a:tcPr marL="14288" marR="14288" marT="14288" marB="0" anchor="ctr"/>
                </a:tc>
                <a:extLst>
                  <a:ext uri="{0D108BD9-81ED-4DB2-BD59-A6C34878D82A}">
                    <a16:rowId xmlns:a16="http://schemas.microsoft.com/office/drawing/2014/main" val="1378826321"/>
                  </a:ext>
                </a:extLst>
              </a:tr>
              <a:tr h="514350">
                <a:tc>
                  <a:txBody>
                    <a:bodyPr/>
                    <a:lstStyle/>
                    <a:p>
                      <a:pPr algn="ctr" fontAlgn="ctr">
                        <a:buNone/>
                      </a:pPr>
                      <a:r>
                        <a:rPr lang="en-US" sz="1500" u="none" strike="noStrike">
                          <a:effectLst/>
                          <a:latin typeface="+mn-lt"/>
                        </a:rPr>
                        <a:t>2022</a:t>
                      </a:r>
                      <a:endParaRPr lang="en-US" sz="1500" b="0" i="0" u="none" strike="noStrike">
                        <a:solidFill>
                          <a:srgbClr val="000000"/>
                        </a:solidFill>
                        <a:effectLst/>
                        <a:latin typeface="+mn-lt"/>
                      </a:endParaRPr>
                    </a:p>
                  </a:txBody>
                  <a:tcPr marL="14288" marR="14288" marT="14288" marB="0" anchor="ctr"/>
                </a:tc>
                <a:tc>
                  <a:txBody>
                    <a:bodyPr/>
                    <a:lstStyle/>
                    <a:p>
                      <a:pPr algn="ctr" fontAlgn="ctr">
                        <a:buNone/>
                      </a:pPr>
                      <a:r>
                        <a:rPr lang="en-US" sz="1500" b="0" i="0" u="none" strike="noStrike" dirty="0">
                          <a:solidFill>
                            <a:srgbClr val="000000"/>
                          </a:solidFill>
                          <a:effectLst/>
                          <a:latin typeface="+mn-lt"/>
                        </a:rPr>
                        <a:t>27.0%</a:t>
                      </a:r>
                      <a:br>
                        <a:rPr lang="en-US" sz="1500" b="0" i="0" u="none" strike="noStrike" dirty="0">
                          <a:solidFill>
                            <a:srgbClr val="000000"/>
                          </a:solidFill>
                          <a:effectLst/>
                          <a:latin typeface="+mn-lt"/>
                        </a:rPr>
                      </a:br>
                      <a:r>
                        <a:rPr lang="en-US" sz="1500" b="0" i="0" u="none" strike="noStrike" dirty="0">
                          <a:solidFill>
                            <a:srgbClr val="000000"/>
                          </a:solidFill>
                          <a:effectLst/>
                          <a:latin typeface="+mn-lt"/>
                        </a:rPr>
                        <a:t>(319/1181)</a:t>
                      </a:r>
                    </a:p>
                  </a:txBody>
                  <a:tcPr marL="14288" marR="14288" marT="14288" marB="0" anchor="ctr"/>
                </a:tc>
                <a:tc>
                  <a:txBody>
                    <a:bodyPr/>
                    <a:lstStyle/>
                    <a:p>
                      <a:pPr algn="ctr" fontAlgn="ctr">
                        <a:buNone/>
                      </a:pPr>
                      <a:r>
                        <a:rPr lang="en-US" sz="1500" b="0" i="0" u="none" strike="noStrike">
                          <a:solidFill>
                            <a:srgbClr val="000000"/>
                          </a:solidFill>
                          <a:effectLst/>
                          <a:latin typeface="+mn-lt"/>
                        </a:rPr>
                        <a:t>22.1%</a:t>
                      </a:r>
                      <a:br>
                        <a:rPr lang="en-US" sz="1500" b="0" i="0" u="none" strike="noStrike">
                          <a:solidFill>
                            <a:srgbClr val="000000"/>
                          </a:solidFill>
                          <a:effectLst/>
                          <a:latin typeface="+mn-lt"/>
                        </a:rPr>
                      </a:br>
                      <a:r>
                        <a:rPr lang="en-US" sz="1500" b="0" i="0" u="none" strike="noStrike">
                          <a:solidFill>
                            <a:srgbClr val="000000"/>
                          </a:solidFill>
                          <a:effectLst/>
                          <a:latin typeface="+mn-lt"/>
                        </a:rPr>
                        <a:t>(32/145)</a:t>
                      </a:r>
                    </a:p>
                  </a:txBody>
                  <a:tcPr marL="14288" marR="14288" marT="14288" marB="0" anchor="ctr"/>
                </a:tc>
                <a:tc>
                  <a:txBody>
                    <a:bodyPr/>
                    <a:lstStyle/>
                    <a:p>
                      <a:pPr algn="ctr" fontAlgn="ctr">
                        <a:buNone/>
                      </a:pPr>
                      <a:r>
                        <a:rPr lang="en-US" sz="1500" b="0" i="0" u="none" strike="noStrike">
                          <a:solidFill>
                            <a:srgbClr val="000000"/>
                          </a:solidFill>
                          <a:effectLst/>
                          <a:latin typeface="+mn-lt"/>
                        </a:rPr>
                        <a:t>26.5%</a:t>
                      </a:r>
                      <a:br>
                        <a:rPr lang="en-US" sz="1500" b="0" i="0" u="none" strike="noStrike">
                          <a:solidFill>
                            <a:srgbClr val="000000"/>
                          </a:solidFill>
                          <a:effectLst/>
                          <a:latin typeface="+mn-lt"/>
                        </a:rPr>
                      </a:br>
                      <a:r>
                        <a:rPr lang="en-US" sz="1500" b="0" i="0" u="none" strike="noStrike">
                          <a:solidFill>
                            <a:srgbClr val="000000"/>
                          </a:solidFill>
                          <a:effectLst/>
                          <a:latin typeface="+mn-lt"/>
                        </a:rPr>
                        <a:t>(351/1326)</a:t>
                      </a:r>
                    </a:p>
                  </a:txBody>
                  <a:tcPr marL="14288" marR="14288" marT="14288" marB="0" anchor="ctr"/>
                </a:tc>
                <a:tc>
                  <a:txBody>
                    <a:bodyPr/>
                    <a:lstStyle/>
                    <a:p>
                      <a:pPr algn="ctr" fontAlgn="ctr">
                        <a:buNone/>
                      </a:pPr>
                      <a:r>
                        <a:rPr lang="en-US" sz="1500" b="0" i="0" u="none" strike="noStrike">
                          <a:solidFill>
                            <a:srgbClr val="000000"/>
                          </a:solidFill>
                          <a:effectLst/>
                          <a:latin typeface="+mn-lt"/>
                        </a:rPr>
                        <a:t>25.1%</a:t>
                      </a:r>
                    </a:p>
                  </a:txBody>
                  <a:tcPr marL="14288" marR="14288" marT="14288" marB="0" anchor="ctr"/>
                </a:tc>
                <a:extLst>
                  <a:ext uri="{0D108BD9-81ED-4DB2-BD59-A6C34878D82A}">
                    <a16:rowId xmlns:a16="http://schemas.microsoft.com/office/drawing/2014/main" val="187508677"/>
                  </a:ext>
                </a:extLst>
              </a:tr>
              <a:tr h="514350">
                <a:tc>
                  <a:txBody>
                    <a:bodyPr/>
                    <a:lstStyle/>
                    <a:p>
                      <a:pPr algn="ctr" fontAlgn="ctr">
                        <a:buNone/>
                      </a:pPr>
                      <a:r>
                        <a:rPr lang="en-US" sz="1500" u="none" strike="noStrike">
                          <a:effectLst/>
                          <a:latin typeface="+mn-lt"/>
                        </a:rPr>
                        <a:t>2023</a:t>
                      </a:r>
                      <a:endParaRPr lang="en-US" sz="1500" b="0" i="0" u="none" strike="noStrike">
                        <a:solidFill>
                          <a:srgbClr val="000000"/>
                        </a:solidFill>
                        <a:effectLst/>
                        <a:latin typeface="+mn-lt"/>
                      </a:endParaRPr>
                    </a:p>
                  </a:txBody>
                  <a:tcPr marL="14288" marR="14288" marT="14288" marB="0" anchor="ctr"/>
                </a:tc>
                <a:tc>
                  <a:txBody>
                    <a:bodyPr/>
                    <a:lstStyle/>
                    <a:p>
                      <a:pPr algn="ctr" fontAlgn="ctr">
                        <a:buNone/>
                      </a:pPr>
                      <a:r>
                        <a:rPr lang="en-US" sz="1500" b="0" i="0" u="none" strike="noStrike" dirty="0">
                          <a:solidFill>
                            <a:srgbClr val="000000"/>
                          </a:solidFill>
                          <a:effectLst/>
                          <a:latin typeface="+mn-lt"/>
                        </a:rPr>
                        <a:t>26.8%</a:t>
                      </a:r>
                      <a:br>
                        <a:rPr lang="en-US" sz="1500" b="0" i="0" u="none" strike="noStrike" dirty="0">
                          <a:solidFill>
                            <a:srgbClr val="000000"/>
                          </a:solidFill>
                          <a:effectLst/>
                          <a:latin typeface="+mn-lt"/>
                        </a:rPr>
                      </a:br>
                      <a:r>
                        <a:rPr lang="en-US" sz="1500" b="0" i="0" u="none" strike="noStrike" dirty="0">
                          <a:solidFill>
                            <a:srgbClr val="000000"/>
                          </a:solidFill>
                          <a:effectLst/>
                          <a:latin typeface="+mn-lt"/>
                        </a:rPr>
                        <a:t>(319/1191)</a:t>
                      </a:r>
                    </a:p>
                  </a:txBody>
                  <a:tcPr marL="14288" marR="14288" marT="14288" marB="0" anchor="ctr"/>
                </a:tc>
                <a:tc>
                  <a:txBody>
                    <a:bodyPr/>
                    <a:lstStyle/>
                    <a:p>
                      <a:pPr algn="ctr" fontAlgn="ctr">
                        <a:buNone/>
                      </a:pPr>
                      <a:r>
                        <a:rPr lang="en-US" sz="1500" b="0" i="0" u="none" strike="noStrike">
                          <a:solidFill>
                            <a:srgbClr val="000000"/>
                          </a:solidFill>
                          <a:effectLst/>
                          <a:latin typeface="+mn-lt"/>
                        </a:rPr>
                        <a:t>17.1%</a:t>
                      </a:r>
                      <a:br>
                        <a:rPr lang="en-US" sz="1500" b="0" i="0" u="none" strike="noStrike">
                          <a:solidFill>
                            <a:srgbClr val="000000"/>
                          </a:solidFill>
                          <a:effectLst/>
                          <a:latin typeface="+mn-lt"/>
                        </a:rPr>
                      </a:br>
                      <a:r>
                        <a:rPr lang="en-US" sz="1500" b="0" i="0" u="none" strike="noStrike">
                          <a:solidFill>
                            <a:srgbClr val="000000"/>
                          </a:solidFill>
                          <a:effectLst/>
                          <a:latin typeface="+mn-lt"/>
                        </a:rPr>
                        <a:t>(18/105)</a:t>
                      </a:r>
                    </a:p>
                  </a:txBody>
                  <a:tcPr marL="14288" marR="14288" marT="14288" marB="0" anchor="ctr"/>
                </a:tc>
                <a:tc>
                  <a:txBody>
                    <a:bodyPr/>
                    <a:lstStyle/>
                    <a:p>
                      <a:pPr algn="ctr" fontAlgn="ctr">
                        <a:buNone/>
                      </a:pPr>
                      <a:r>
                        <a:rPr lang="en-US" sz="1500" b="0" i="0" u="none" strike="noStrike">
                          <a:solidFill>
                            <a:srgbClr val="000000"/>
                          </a:solidFill>
                          <a:effectLst/>
                          <a:latin typeface="+mn-lt"/>
                        </a:rPr>
                        <a:t>26.0%</a:t>
                      </a:r>
                      <a:br>
                        <a:rPr lang="en-US" sz="1500" b="0" i="0" u="none" strike="noStrike">
                          <a:solidFill>
                            <a:srgbClr val="000000"/>
                          </a:solidFill>
                          <a:effectLst/>
                          <a:latin typeface="+mn-lt"/>
                        </a:rPr>
                      </a:br>
                      <a:r>
                        <a:rPr lang="en-US" sz="1500" b="0" i="0" u="none" strike="noStrike">
                          <a:solidFill>
                            <a:srgbClr val="000000"/>
                          </a:solidFill>
                          <a:effectLst/>
                          <a:latin typeface="+mn-lt"/>
                        </a:rPr>
                        <a:t>(337/1296)</a:t>
                      </a:r>
                    </a:p>
                  </a:txBody>
                  <a:tcPr marL="14288" marR="14288" marT="14288" marB="0" anchor="ctr"/>
                </a:tc>
                <a:tc>
                  <a:txBody>
                    <a:bodyPr/>
                    <a:lstStyle/>
                    <a:p>
                      <a:pPr algn="ctr" fontAlgn="ctr">
                        <a:buNone/>
                      </a:pPr>
                      <a:r>
                        <a:rPr lang="en-US" sz="1500" b="0" i="0" u="none" strike="noStrike">
                          <a:solidFill>
                            <a:srgbClr val="000000"/>
                          </a:solidFill>
                          <a:effectLst/>
                          <a:latin typeface="+mn-lt"/>
                        </a:rPr>
                        <a:t>26.0%</a:t>
                      </a:r>
                    </a:p>
                  </a:txBody>
                  <a:tcPr marL="14288" marR="14288" marT="14288" marB="0" anchor="ctr"/>
                </a:tc>
                <a:extLst>
                  <a:ext uri="{0D108BD9-81ED-4DB2-BD59-A6C34878D82A}">
                    <a16:rowId xmlns:a16="http://schemas.microsoft.com/office/drawing/2014/main" val="1803602217"/>
                  </a:ext>
                </a:extLst>
              </a:tr>
              <a:tr h="514350">
                <a:tc>
                  <a:txBody>
                    <a:bodyPr/>
                    <a:lstStyle/>
                    <a:p>
                      <a:pPr algn="ctr" fontAlgn="ctr">
                        <a:buNone/>
                      </a:pPr>
                      <a:r>
                        <a:rPr lang="en-US" sz="1500" u="none" strike="noStrike">
                          <a:effectLst/>
                          <a:latin typeface="+mn-lt"/>
                        </a:rPr>
                        <a:t>2024</a:t>
                      </a:r>
                      <a:endParaRPr lang="en-US" sz="1500" b="0" i="0" u="none" strike="noStrike">
                        <a:solidFill>
                          <a:srgbClr val="000000"/>
                        </a:solidFill>
                        <a:effectLst/>
                        <a:latin typeface="+mn-lt"/>
                      </a:endParaRPr>
                    </a:p>
                  </a:txBody>
                  <a:tcPr marL="14288" marR="14288" marT="14288" marB="0" anchor="ctr"/>
                </a:tc>
                <a:tc>
                  <a:txBody>
                    <a:bodyPr/>
                    <a:lstStyle/>
                    <a:p>
                      <a:pPr algn="ctr" fontAlgn="ctr">
                        <a:buNone/>
                      </a:pPr>
                      <a:r>
                        <a:rPr lang="en-US" sz="1500" b="0" i="0" u="none" strike="noStrike">
                          <a:solidFill>
                            <a:srgbClr val="000000"/>
                          </a:solidFill>
                          <a:effectLst/>
                          <a:latin typeface="+mn-lt"/>
                        </a:rPr>
                        <a:t>24.8%</a:t>
                      </a:r>
                      <a:br>
                        <a:rPr lang="en-US" sz="1500" b="0" i="0" u="none" strike="noStrike">
                          <a:solidFill>
                            <a:srgbClr val="000000"/>
                          </a:solidFill>
                          <a:effectLst/>
                          <a:latin typeface="+mn-lt"/>
                        </a:rPr>
                      </a:br>
                      <a:r>
                        <a:rPr lang="en-US" sz="1500" b="0" i="0" u="none" strike="noStrike">
                          <a:solidFill>
                            <a:srgbClr val="000000"/>
                          </a:solidFill>
                          <a:effectLst/>
                          <a:latin typeface="+mn-lt"/>
                        </a:rPr>
                        <a:t>(288/1163)</a:t>
                      </a:r>
                    </a:p>
                  </a:txBody>
                  <a:tcPr marL="14288" marR="14288" marT="14288" marB="0" anchor="ctr"/>
                </a:tc>
                <a:tc>
                  <a:txBody>
                    <a:bodyPr/>
                    <a:lstStyle/>
                    <a:p>
                      <a:pPr algn="ctr" fontAlgn="ctr">
                        <a:buNone/>
                      </a:pPr>
                      <a:r>
                        <a:rPr lang="en-US" sz="1500" b="0" i="0" u="none" strike="noStrike">
                          <a:solidFill>
                            <a:srgbClr val="000000"/>
                          </a:solidFill>
                          <a:effectLst/>
                          <a:latin typeface="+mn-lt"/>
                        </a:rPr>
                        <a:t>19.7%</a:t>
                      </a:r>
                      <a:br>
                        <a:rPr lang="en-US" sz="1500" b="0" i="0" u="none" strike="noStrike">
                          <a:solidFill>
                            <a:srgbClr val="000000"/>
                          </a:solidFill>
                          <a:effectLst/>
                          <a:latin typeface="+mn-lt"/>
                        </a:rPr>
                      </a:br>
                      <a:r>
                        <a:rPr lang="en-US" sz="1500" b="0" i="0" u="none" strike="noStrike">
                          <a:solidFill>
                            <a:srgbClr val="000000"/>
                          </a:solidFill>
                          <a:effectLst/>
                          <a:latin typeface="+mn-lt"/>
                        </a:rPr>
                        <a:t>(31/157)</a:t>
                      </a:r>
                    </a:p>
                  </a:txBody>
                  <a:tcPr marL="14288" marR="14288" marT="14288" marB="0" anchor="ctr"/>
                </a:tc>
                <a:tc>
                  <a:txBody>
                    <a:bodyPr/>
                    <a:lstStyle/>
                    <a:p>
                      <a:pPr algn="ctr" fontAlgn="ctr">
                        <a:buNone/>
                      </a:pPr>
                      <a:r>
                        <a:rPr lang="en-US" sz="1500" b="0" i="0" u="none" strike="noStrike">
                          <a:solidFill>
                            <a:srgbClr val="000000"/>
                          </a:solidFill>
                          <a:effectLst/>
                          <a:latin typeface="+mn-lt"/>
                        </a:rPr>
                        <a:t>24.2%</a:t>
                      </a:r>
                      <a:br>
                        <a:rPr lang="en-US" sz="1500" b="0" i="0" u="none" strike="noStrike">
                          <a:solidFill>
                            <a:srgbClr val="000000"/>
                          </a:solidFill>
                          <a:effectLst/>
                          <a:latin typeface="+mn-lt"/>
                        </a:rPr>
                      </a:br>
                      <a:r>
                        <a:rPr lang="en-US" sz="1500" b="0" i="0" u="none" strike="noStrike">
                          <a:solidFill>
                            <a:srgbClr val="000000"/>
                          </a:solidFill>
                          <a:effectLst/>
                          <a:latin typeface="+mn-lt"/>
                        </a:rPr>
                        <a:t>(319/1320)</a:t>
                      </a:r>
                    </a:p>
                  </a:txBody>
                  <a:tcPr marL="14288" marR="14288" marT="14288" marB="0" anchor="ctr"/>
                </a:tc>
                <a:tc>
                  <a:txBody>
                    <a:bodyPr/>
                    <a:lstStyle/>
                    <a:p>
                      <a:pPr algn="ctr" fontAlgn="ctr">
                        <a:buNone/>
                      </a:pPr>
                      <a:r>
                        <a:rPr lang="en-US" sz="1500" b="0" i="0" u="none" strike="noStrike">
                          <a:solidFill>
                            <a:srgbClr val="000000"/>
                          </a:solidFill>
                          <a:effectLst/>
                          <a:latin typeface="+mn-lt"/>
                        </a:rPr>
                        <a:t>25.9%</a:t>
                      </a:r>
                    </a:p>
                  </a:txBody>
                  <a:tcPr marL="14288" marR="14288" marT="14288" marB="0" anchor="ctr"/>
                </a:tc>
                <a:extLst>
                  <a:ext uri="{0D108BD9-81ED-4DB2-BD59-A6C34878D82A}">
                    <a16:rowId xmlns:a16="http://schemas.microsoft.com/office/drawing/2014/main" val="408706416"/>
                  </a:ext>
                </a:extLst>
              </a:tr>
              <a:tr h="514350">
                <a:tc>
                  <a:txBody>
                    <a:bodyPr/>
                    <a:lstStyle/>
                    <a:p>
                      <a:pPr algn="ctr" fontAlgn="ctr">
                        <a:buNone/>
                      </a:pPr>
                      <a:r>
                        <a:rPr lang="en-US" sz="1500" u="none" strike="noStrike">
                          <a:effectLst/>
                          <a:latin typeface="+mn-lt"/>
                        </a:rPr>
                        <a:t>2025</a:t>
                      </a:r>
                      <a:endParaRPr lang="en-US" sz="1500" b="0" i="0" u="none" strike="noStrike">
                        <a:solidFill>
                          <a:srgbClr val="000000"/>
                        </a:solidFill>
                        <a:effectLst/>
                        <a:latin typeface="+mn-lt"/>
                      </a:endParaRPr>
                    </a:p>
                  </a:txBody>
                  <a:tcPr marL="14288" marR="14288" marT="14288" marB="0" anchor="ctr"/>
                </a:tc>
                <a:tc>
                  <a:txBody>
                    <a:bodyPr/>
                    <a:lstStyle/>
                    <a:p>
                      <a:pPr algn="ctr" fontAlgn="ctr">
                        <a:buNone/>
                      </a:pPr>
                      <a:r>
                        <a:rPr lang="en-US" sz="1500" b="0" i="0" u="none" strike="noStrike">
                          <a:solidFill>
                            <a:srgbClr val="000000"/>
                          </a:solidFill>
                          <a:effectLst/>
                          <a:latin typeface="+mn-lt"/>
                        </a:rPr>
                        <a:t>29.1%</a:t>
                      </a:r>
                      <a:br>
                        <a:rPr lang="en-US" sz="1500" b="0" i="0" u="none" strike="noStrike">
                          <a:solidFill>
                            <a:srgbClr val="000000"/>
                          </a:solidFill>
                          <a:effectLst/>
                          <a:latin typeface="+mn-lt"/>
                        </a:rPr>
                      </a:br>
                      <a:r>
                        <a:rPr lang="en-US" sz="1500" b="0" i="0" u="none" strike="noStrike">
                          <a:solidFill>
                            <a:srgbClr val="000000"/>
                          </a:solidFill>
                          <a:effectLst/>
                          <a:latin typeface="+mn-lt"/>
                        </a:rPr>
                        <a:t>(374/1286)</a:t>
                      </a:r>
                    </a:p>
                  </a:txBody>
                  <a:tcPr marL="14288" marR="14288" marT="14288" marB="0" anchor="ctr"/>
                </a:tc>
                <a:tc>
                  <a:txBody>
                    <a:bodyPr/>
                    <a:lstStyle/>
                    <a:p>
                      <a:pPr algn="ctr" fontAlgn="ctr">
                        <a:buNone/>
                      </a:pPr>
                      <a:r>
                        <a:rPr lang="en-US" sz="1500" b="0" i="0" u="none" strike="noStrike">
                          <a:solidFill>
                            <a:srgbClr val="000000"/>
                          </a:solidFill>
                          <a:effectLst/>
                          <a:latin typeface="+mn-lt"/>
                        </a:rPr>
                        <a:t>17.5%</a:t>
                      </a:r>
                      <a:br>
                        <a:rPr lang="en-US" sz="1500" b="0" i="0" u="none" strike="noStrike">
                          <a:solidFill>
                            <a:srgbClr val="000000"/>
                          </a:solidFill>
                          <a:effectLst/>
                          <a:latin typeface="+mn-lt"/>
                        </a:rPr>
                      </a:br>
                      <a:r>
                        <a:rPr lang="en-US" sz="1500" b="0" i="0" u="none" strike="noStrike">
                          <a:solidFill>
                            <a:srgbClr val="000000"/>
                          </a:solidFill>
                          <a:effectLst/>
                          <a:latin typeface="+mn-lt"/>
                        </a:rPr>
                        <a:t>(24/137)</a:t>
                      </a:r>
                    </a:p>
                  </a:txBody>
                  <a:tcPr marL="14288" marR="14288" marT="14288" marB="0" anchor="ctr"/>
                </a:tc>
                <a:tc>
                  <a:txBody>
                    <a:bodyPr/>
                    <a:lstStyle/>
                    <a:p>
                      <a:pPr algn="ctr" fontAlgn="ctr">
                        <a:buNone/>
                      </a:pPr>
                      <a:r>
                        <a:rPr lang="en-US" sz="1500" b="0" i="0" u="none" strike="noStrike">
                          <a:solidFill>
                            <a:srgbClr val="000000"/>
                          </a:solidFill>
                          <a:effectLst/>
                          <a:latin typeface="+mn-lt"/>
                        </a:rPr>
                        <a:t>28.0%</a:t>
                      </a:r>
                      <a:br>
                        <a:rPr lang="en-US" sz="1500" b="0" i="0" u="none" strike="noStrike">
                          <a:solidFill>
                            <a:srgbClr val="000000"/>
                          </a:solidFill>
                          <a:effectLst/>
                          <a:latin typeface="+mn-lt"/>
                        </a:rPr>
                      </a:br>
                      <a:r>
                        <a:rPr lang="en-US" sz="1500" b="0" i="0" u="none" strike="noStrike">
                          <a:solidFill>
                            <a:srgbClr val="000000"/>
                          </a:solidFill>
                          <a:effectLst/>
                          <a:latin typeface="+mn-lt"/>
                        </a:rPr>
                        <a:t>(398/1423)</a:t>
                      </a:r>
                    </a:p>
                  </a:txBody>
                  <a:tcPr marL="14288" marR="14288" marT="14288" marB="0" anchor="ctr"/>
                </a:tc>
                <a:tc>
                  <a:txBody>
                    <a:bodyPr/>
                    <a:lstStyle/>
                    <a:p>
                      <a:pPr algn="ctr" fontAlgn="ctr">
                        <a:buNone/>
                      </a:pPr>
                      <a:r>
                        <a:rPr lang="en-US" sz="1500" b="0" i="0" u="none" strike="noStrike" dirty="0">
                          <a:solidFill>
                            <a:srgbClr val="000000"/>
                          </a:solidFill>
                          <a:effectLst/>
                          <a:latin typeface="+mn-lt"/>
                        </a:rPr>
                        <a:t>25.6%</a:t>
                      </a:r>
                    </a:p>
                  </a:txBody>
                  <a:tcPr marL="14288" marR="14288" marT="14288" marB="0" anchor="ctr"/>
                </a:tc>
                <a:extLst>
                  <a:ext uri="{0D108BD9-81ED-4DB2-BD59-A6C34878D82A}">
                    <a16:rowId xmlns:a16="http://schemas.microsoft.com/office/drawing/2014/main" val="234713878"/>
                  </a:ext>
                </a:extLst>
              </a:tr>
            </a:tbl>
          </a:graphicData>
        </a:graphic>
      </p:graphicFrame>
    </p:spTree>
    <p:extLst>
      <p:ext uri="{BB962C8B-B14F-4D97-AF65-F5344CB8AC3E}">
        <p14:creationId xmlns:p14="http://schemas.microsoft.com/office/powerpoint/2010/main" val="246208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78B93-B32A-742A-D07D-79BC7602FF8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031EBC8-F56A-E26F-5031-FC831A9FCF59}"/>
              </a:ext>
            </a:extLst>
          </p:cNvPr>
          <p:cNvSpPr>
            <a:spLocks noGrp="1"/>
          </p:cNvSpPr>
          <p:nvPr>
            <p:ph type="title"/>
          </p:nvPr>
        </p:nvSpPr>
        <p:spPr/>
        <p:txBody>
          <a:bodyPr lIns="137160" tIns="68580" rIns="137160" bIns="68580" anchor="t"/>
          <a:lstStyle/>
          <a:p>
            <a:r>
              <a:rPr lang="en-US">
                <a:latin typeface="Arial"/>
                <a:ea typeface="Tahoma"/>
                <a:cs typeface="Arial"/>
              </a:rPr>
              <a:t>South Asian Population: NTSV Rate</a:t>
            </a:r>
            <a:endParaRPr lang="en-US"/>
          </a:p>
        </p:txBody>
      </p:sp>
      <p:graphicFrame>
        <p:nvGraphicFramePr>
          <p:cNvPr id="2" name="Content Placeholder 3">
            <a:extLst>
              <a:ext uri="{FF2B5EF4-FFF2-40B4-BE49-F238E27FC236}">
                <a16:creationId xmlns:a16="http://schemas.microsoft.com/office/drawing/2014/main" id="{B4D03359-3BE7-93E3-4A59-83BEAB923FA0}"/>
              </a:ext>
            </a:extLst>
          </p:cNvPr>
          <p:cNvGraphicFramePr>
            <a:graphicFrameLocks/>
          </p:cNvGraphicFramePr>
          <p:nvPr/>
        </p:nvGraphicFramePr>
        <p:xfrm>
          <a:off x="1257300" y="2738438"/>
          <a:ext cx="8572500" cy="652700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ontent Placeholder 4">
            <a:extLst>
              <a:ext uri="{FF2B5EF4-FFF2-40B4-BE49-F238E27FC236}">
                <a16:creationId xmlns:a16="http://schemas.microsoft.com/office/drawing/2014/main" id="{B52061B2-E202-A94D-5AEF-6CD3789FC9BF}"/>
              </a:ext>
            </a:extLst>
          </p:cNvPr>
          <p:cNvGraphicFramePr>
            <a:graphicFrameLocks/>
          </p:cNvGraphicFramePr>
          <p:nvPr/>
        </p:nvGraphicFramePr>
        <p:xfrm>
          <a:off x="10927080" y="4304586"/>
          <a:ext cx="6103620" cy="3394710"/>
        </p:xfrm>
        <a:graphic>
          <a:graphicData uri="http://schemas.openxmlformats.org/drawingml/2006/table">
            <a:tbl>
              <a:tblPr firstRow="1" bandRow="1">
                <a:tableStyleId>{073A0DAA-6AF3-43AB-8588-CEC1D06C72B9}</a:tableStyleId>
              </a:tblPr>
              <a:tblGrid>
                <a:gridCol w="1028700">
                  <a:extLst>
                    <a:ext uri="{9D8B030D-6E8A-4147-A177-3AD203B41FA5}">
                      <a16:colId xmlns:a16="http://schemas.microsoft.com/office/drawing/2014/main" val="905664302"/>
                    </a:ext>
                  </a:extLst>
                </a:gridCol>
                <a:gridCol w="1920240">
                  <a:extLst>
                    <a:ext uri="{9D8B030D-6E8A-4147-A177-3AD203B41FA5}">
                      <a16:colId xmlns:a16="http://schemas.microsoft.com/office/drawing/2014/main" val="1995851180"/>
                    </a:ext>
                  </a:extLst>
                </a:gridCol>
                <a:gridCol w="1508760">
                  <a:extLst>
                    <a:ext uri="{9D8B030D-6E8A-4147-A177-3AD203B41FA5}">
                      <a16:colId xmlns:a16="http://schemas.microsoft.com/office/drawing/2014/main" val="1568915786"/>
                    </a:ext>
                  </a:extLst>
                </a:gridCol>
                <a:gridCol w="1645920">
                  <a:extLst>
                    <a:ext uri="{9D8B030D-6E8A-4147-A177-3AD203B41FA5}">
                      <a16:colId xmlns:a16="http://schemas.microsoft.com/office/drawing/2014/main" val="1461058867"/>
                    </a:ext>
                  </a:extLst>
                </a:gridCol>
              </a:tblGrid>
              <a:tr h="822960">
                <a:tc>
                  <a:txBody>
                    <a:bodyPr/>
                    <a:lstStyle/>
                    <a:p>
                      <a:pPr algn="ctr" fontAlgn="ctr">
                        <a:buNone/>
                      </a:pPr>
                      <a:r>
                        <a:rPr lang="en-US" sz="1500" u="none" strike="noStrike" dirty="0">
                          <a:effectLst/>
                        </a:rPr>
                        <a:t> </a:t>
                      </a:r>
                      <a:endParaRPr lang="en-US" sz="1500" b="0" i="0" u="none" strike="noStrike" dirty="0">
                        <a:solidFill>
                          <a:srgbClr val="000000"/>
                        </a:solidFill>
                        <a:effectLst/>
                        <a:latin typeface="Aptos Narrow" panose="020B0004020202020204" pitchFamily="34" charset="0"/>
                      </a:endParaRPr>
                    </a:p>
                  </a:txBody>
                  <a:tcPr marL="14288" marR="14288" marT="14288" marB="0" anchor="ctr"/>
                </a:tc>
                <a:tc>
                  <a:txBody>
                    <a:bodyPr/>
                    <a:lstStyle/>
                    <a:p>
                      <a:pPr algn="ctr" fontAlgn="ctr">
                        <a:buNone/>
                      </a:pPr>
                      <a:r>
                        <a:rPr lang="en-US" sz="1500" u="none" strike="noStrike" dirty="0">
                          <a:effectLst/>
                        </a:rPr>
                        <a:t>ECH - Mountain View</a:t>
                      </a:r>
                      <a:endParaRPr lang="en-US" sz="1500" b="0" i="0" u="none" strike="noStrike" dirty="0">
                        <a:solidFill>
                          <a:srgbClr val="000000"/>
                        </a:solidFill>
                        <a:effectLst/>
                        <a:latin typeface="Aptos Narrow" panose="020B0004020202020204" pitchFamily="34" charset="0"/>
                      </a:endParaRPr>
                    </a:p>
                  </a:txBody>
                  <a:tcPr marL="14288" marR="14288" marT="14288" marB="0" anchor="ctr"/>
                </a:tc>
                <a:tc>
                  <a:txBody>
                    <a:bodyPr/>
                    <a:lstStyle/>
                    <a:p>
                      <a:pPr algn="ctr" fontAlgn="ctr">
                        <a:buNone/>
                      </a:pPr>
                      <a:r>
                        <a:rPr lang="en-US" sz="1500" u="none" strike="noStrike" dirty="0">
                          <a:effectLst/>
                        </a:rPr>
                        <a:t>ECH - Los Gatos</a:t>
                      </a:r>
                      <a:endParaRPr lang="en-US" sz="1500" b="0" i="0" u="none" strike="noStrike" dirty="0">
                        <a:solidFill>
                          <a:srgbClr val="000000"/>
                        </a:solidFill>
                        <a:effectLst/>
                        <a:latin typeface="Aptos Narrow" panose="020B0004020202020204" pitchFamily="34" charset="0"/>
                      </a:endParaRPr>
                    </a:p>
                  </a:txBody>
                  <a:tcPr marL="14288" marR="14288" marT="14288" marB="0" anchor="ctr"/>
                </a:tc>
                <a:tc>
                  <a:txBody>
                    <a:bodyPr/>
                    <a:lstStyle/>
                    <a:p>
                      <a:pPr algn="ctr" fontAlgn="ctr">
                        <a:buNone/>
                      </a:pPr>
                      <a:r>
                        <a:rPr lang="en-US" sz="1500" u="none" strike="noStrike" dirty="0">
                          <a:effectLst/>
                        </a:rPr>
                        <a:t>El Camino Health</a:t>
                      </a:r>
                      <a:endParaRPr lang="en-US" sz="1500" b="0" i="0" u="none" strike="noStrike" dirty="0">
                        <a:solidFill>
                          <a:srgbClr val="000000"/>
                        </a:solidFill>
                        <a:effectLst/>
                        <a:latin typeface="Aptos Narrow" panose="020B0004020202020204" pitchFamily="34" charset="0"/>
                      </a:endParaRPr>
                    </a:p>
                  </a:txBody>
                  <a:tcPr marL="14288" marR="14288" marT="14288" marB="0" anchor="ctr"/>
                </a:tc>
                <a:extLst>
                  <a:ext uri="{0D108BD9-81ED-4DB2-BD59-A6C34878D82A}">
                    <a16:rowId xmlns:a16="http://schemas.microsoft.com/office/drawing/2014/main" val="3566165774"/>
                  </a:ext>
                </a:extLst>
              </a:tr>
              <a:tr h="514350">
                <a:tc>
                  <a:txBody>
                    <a:bodyPr/>
                    <a:lstStyle/>
                    <a:p>
                      <a:pPr algn="ctr" fontAlgn="ctr">
                        <a:buNone/>
                      </a:pPr>
                      <a:r>
                        <a:rPr lang="en-US" sz="1500" u="none" strike="noStrike">
                          <a:effectLst/>
                        </a:rPr>
                        <a:t>2021</a:t>
                      </a:r>
                      <a:endParaRPr lang="en-US" sz="1500" b="0" i="0" u="none" strike="noStrike">
                        <a:solidFill>
                          <a:srgbClr val="000000"/>
                        </a:solidFill>
                        <a:effectLst/>
                        <a:latin typeface="Aptos Narrow" panose="020B0004020202020204" pitchFamily="34" charset="0"/>
                      </a:endParaRPr>
                    </a:p>
                  </a:txBody>
                  <a:tcPr marL="14288" marR="14288" marT="14288" marB="0" anchor="ctr"/>
                </a:tc>
                <a:tc>
                  <a:txBody>
                    <a:bodyPr/>
                    <a:lstStyle/>
                    <a:p>
                      <a:pPr algn="ctr" fontAlgn="b">
                        <a:buNone/>
                      </a:pPr>
                      <a:r>
                        <a:rPr lang="en-US" sz="1500" b="0" i="0" u="none" strike="noStrike" dirty="0">
                          <a:solidFill>
                            <a:srgbClr val="000000"/>
                          </a:solidFill>
                          <a:effectLst/>
                          <a:latin typeface="+mn-lt"/>
                        </a:rPr>
                        <a:t>32.5%</a:t>
                      </a:r>
                      <a:br>
                        <a:rPr lang="en-US" sz="1500" b="0" i="0" u="none" strike="noStrike" dirty="0">
                          <a:solidFill>
                            <a:srgbClr val="000000"/>
                          </a:solidFill>
                          <a:effectLst/>
                          <a:latin typeface="+mn-lt"/>
                        </a:rPr>
                      </a:br>
                      <a:r>
                        <a:rPr lang="en-US" sz="1500" b="0" i="0" u="none" strike="noStrike" dirty="0">
                          <a:solidFill>
                            <a:srgbClr val="000000"/>
                          </a:solidFill>
                          <a:effectLst/>
                          <a:latin typeface="+mn-lt"/>
                        </a:rPr>
                        <a:t>(177/544)</a:t>
                      </a:r>
                    </a:p>
                  </a:txBody>
                  <a:tcPr marL="14288" marR="14288" marT="14288" marB="0" anchor="ctr"/>
                </a:tc>
                <a:tc>
                  <a:txBody>
                    <a:bodyPr/>
                    <a:lstStyle/>
                    <a:p>
                      <a:pPr algn="ctr" fontAlgn="b">
                        <a:buNone/>
                      </a:pPr>
                      <a:r>
                        <a:rPr lang="en-US" sz="1500" b="0" i="0" u="none" strike="noStrike">
                          <a:solidFill>
                            <a:srgbClr val="000000"/>
                          </a:solidFill>
                          <a:effectLst/>
                          <a:latin typeface="+mn-lt"/>
                        </a:rPr>
                        <a:t>13.0%</a:t>
                      </a:r>
                      <a:br>
                        <a:rPr lang="en-US" sz="1500" b="0" i="0" u="none" strike="noStrike">
                          <a:solidFill>
                            <a:srgbClr val="000000"/>
                          </a:solidFill>
                          <a:effectLst/>
                          <a:latin typeface="+mn-lt"/>
                        </a:rPr>
                      </a:br>
                      <a:r>
                        <a:rPr lang="en-US" sz="1500" b="0" i="0" u="none" strike="noStrike">
                          <a:solidFill>
                            <a:srgbClr val="000000"/>
                          </a:solidFill>
                          <a:effectLst/>
                          <a:latin typeface="+mn-lt"/>
                        </a:rPr>
                        <a:t>(6/46)</a:t>
                      </a:r>
                    </a:p>
                  </a:txBody>
                  <a:tcPr marL="14288" marR="14288" marT="14288" marB="0" anchor="ctr"/>
                </a:tc>
                <a:tc>
                  <a:txBody>
                    <a:bodyPr/>
                    <a:lstStyle/>
                    <a:p>
                      <a:pPr algn="ctr" fontAlgn="b">
                        <a:buNone/>
                      </a:pPr>
                      <a:r>
                        <a:rPr lang="en-US" sz="1500" b="0" i="0" u="none" strike="noStrike">
                          <a:solidFill>
                            <a:srgbClr val="000000"/>
                          </a:solidFill>
                          <a:effectLst/>
                          <a:latin typeface="+mn-lt"/>
                        </a:rPr>
                        <a:t>31.0%</a:t>
                      </a:r>
                      <a:br>
                        <a:rPr lang="en-US" sz="1500" b="0" i="0" u="none" strike="noStrike">
                          <a:solidFill>
                            <a:srgbClr val="000000"/>
                          </a:solidFill>
                          <a:effectLst/>
                          <a:latin typeface="+mn-lt"/>
                        </a:rPr>
                      </a:br>
                      <a:r>
                        <a:rPr lang="en-US" sz="1500" b="0" i="0" u="none" strike="noStrike">
                          <a:solidFill>
                            <a:srgbClr val="000000"/>
                          </a:solidFill>
                          <a:effectLst/>
                          <a:latin typeface="+mn-lt"/>
                        </a:rPr>
                        <a:t>(183/590)</a:t>
                      </a:r>
                    </a:p>
                  </a:txBody>
                  <a:tcPr marL="14288" marR="14288" marT="14288" marB="0" anchor="ctr"/>
                </a:tc>
                <a:extLst>
                  <a:ext uri="{0D108BD9-81ED-4DB2-BD59-A6C34878D82A}">
                    <a16:rowId xmlns:a16="http://schemas.microsoft.com/office/drawing/2014/main" val="1378826321"/>
                  </a:ext>
                </a:extLst>
              </a:tr>
              <a:tr h="514350">
                <a:tc>
                  <a:txBody>
                    <a:bodyPr/>
                    <a:lstStyle/>
                    <a:p>
                      <a:pPr algn="ctr" fontAlgn="ctr">
                        <a:buNone/>
                      </a:pPr>
                      <a:r>
                        <a:rPr lang="en-US" sz="1500" u="none" strike="noStrike">
                          <a:effectLst/>
                        </a:rPr>
                        <a:t>2022</a:t>
                      </a:r>
                      <a:endParaRPr lang="en-US" sz="1500" b="0" i="0" u="none" strike="noStrike">
                        <a:solidFill>
                          <a:srgbClr val="000000"/>
                        </a:solidFill>
                        <a:effectLst/>
                        <a:latin typeface="Aptos Narrow" panose="020B0004020202020204" pitchFamily="34" charset="0"/>
                      </a:endParaRPr>
                    </a:p>
                  </a:txBody>
                  <a:tcPr marL="14288" marR="14288" marT="14288" marB="0" anchor="ctr"/>
                </a:tc>
                <a:tc>
                  <a:txBody>
                    <a:bodyPr/>
                    <a:lstStyle/>
                    <a:p>
                      <a:pPr algn="ctr" fontAlgn="b">
                        <a:buNone/>
                      </a:pPr>
                      <a:r>
                        <a:rPr lang="en-US" sz="1500" b="0" i="0" u="none" strike="noStrike" dirty="0">
                          <a:solidFill>
                            <a:srgbClr val="000000"/>
                          </a:solidFill>
                          <a:effectLst/>
                          <a:latin typeface="+mn-lt"/>
                        </a:rPr>
                        <a:t>33.7%</a:t>
                      </a:r>
                      <a:br>
                        <a:rPr lang="en-US" sz="1500" b="0" i="0" u="none" strike="noStrike" dirty="0">
                          <a:solidFill>
                            <a:srgbClr val="000000"/>
                          </a:solidFill>
                          <a:effectLst/>
                          <a:latin typeface="+mn-lt"/>
                        </a:rPr>
                      </a:br>
                      <a:r>
                        <a:rPr lang="en-US" sz="1500" b="0" i="0" u="none" strike="noStrike" dirty="0">
                          <a:solidFill>
                            <a:srgbClr val="000000"/>
                          </a:solidFill>
                          <a:effectLst/>
                          <a:latin typeface="+mn-lt"/>
                        </a:rPr>
                        <a:t>(166/492)</a:t>
                      </a:r>
                    </a:p>
                  </a:txBody>
                  <a:tcPr marL="14288" marR="14288" marT="14288" marB="0" anchor="ctr"/>
                </a:tc>
                <a:tc>
                  <a:txBody>
                    <a:bodyPr/>
                    <a:lstStyle/>
                    <a:p>
                      <a:pPr algn="ctr" fontAlgn="b">
                        <a:buNone/>
                      </a:pPr>
                      <a:r>
                        <a:rPr lang="en-US" sz="1500" b="0" i="0" u="none" strike="noStrike">
                          <a:solidFill>
                            <a:srgbClr val="000000"/>
                          </a:solidFill>
                          <a:effectLst/>
                          <a:latin typeface="+mn-lt"/>
                        </a:rPr>
                        <a:t>30.0%</a:t>
                      </a:r>
                      <a:br>
                        <a:rPr lang="en-US" sz="1500" b="0" i="0" u="none" strike="noStrike">
                          <a:solidFill>
                            <a:srgbClr val="000000"/>
                          </a:solidFill>
                          <a:effectLst/>
                          <a:latin typeface="+mn-lt"/>
                        </a:rPr>
                      </a:br>
                      <a:r>
                        <a:rPr lang="en-US" sz="1500" b="0" i="0" u="none" strike="noStrike">
                          <a:solidFill>
                            <a:srgbClr val="000000"/>
                          </a:solidFill>
                          <a:effectLst/>
                          <a:latin typeface="+mn-lt"/>
                        </a:rPr>
                        <a:t>(18/60)</a:t>
                      </a:r>
                    </a:p>
                  </a:txBody>
                  <a:tcPr marL="14288" marR="14288" marT="14288" marB="0" anchor="ctr"/>
                </a:tc>
                <a:tc>
                  <a:txBody>
                    <a:bodyPr/>
                    <a:lstStyle/>
                    <a:p>
                      <a:pPr algn="ctr" fontAlgn="b">
                        <a:buNone/>
                      </a:pPr>
                      <a:r>
                        <a:rPr lang="en-US" sz="1500" b="0" i="0" u="none" strike="noStrike">
                          <a:solidFill>
                            <a:srgbClr val="000000"/>
                          </a:solidFill>
                          <a:effectLst/>
                          <a:latin typeface="+mn-lt"/>
                        </a:rPr>
                        <a:t>33.3%</a:t>
                      </a:r>
                      <a:br>
                        <a:rPr lang="en-US" sz="1500" b="0" i="0" u="none" strike="noStrike">
                          <a:solidFill>
                            <a:srgbClr val="000000"/>
                          </a:solidFill>
                          <a:effectLst/>
                          <a:latin typeface="+mn-lt"/>
                        </a:rPr>
                      </a:br>
                      <a:r>
                        <a:rPr lang="en-US" sz="1500" b="0" i="0" u="none" strike="noStrike">
                          <a:solidFill>
                            <a:srgbClr val="000000"/>
                          </a:solidFill>
                          <a:effectLst/>
                          <a:latin typeface="+mn-lt"/>
                        </a:rPr>
                        <a:t>(184/552)</a:t>
                      </a:r>
                    </a:p>
                  </a:txBody>
                  <a:tcPr marL="14288" marR="14288" marT="14288" marB="0" anchor="ctr"/>
                </a:tc>
                <a:extLst>
                  <a:ext uri="{0D108BD9-81ED-4DB2-BD59-A6C34878D82A}">
                    <a16:rowId xmlns:a16="http://schemas.microsoft.com/office/drawing/2014/main" val="187508677"/>
                  </a:ext>
                </a:extLst>
              </a:tr>
              <a:tr h="514350">
                <a:tc>
                  <a:txBody>
                    <a:bodyPr/>
                    <a:lstStyle/>
                    <a:p>
                      <a:pPr algn="ctr" fontAlgn="ctr">
                        <a:buNone/>
                      </a:pPr>
                      <a:r>
                        <a:rPr lang="en-US" sz="1500" u="none" strike="noStrike">
                          <a:effectLst/>
                        </a:rPr>
                        <a:t>2023</a:t>
                      </a:r>
                      <a:endParaRPr lang="en-US" sz="1500" b="0" i="0" u="none" strike="noStrike">
                        <a:solidFill>
                          <a:srgbClr val="000000"/>
                        </a:solidFill>
                        <a:effectLst/>
                        <a:latin typeface="Aptos Narrow" panose="020B0004020202020204" pitchFamily="34" charset="0"/>
                      </a:endParaRPr>
                    </a:p>
                  </a:txBody>
                  <a:tcPr marL="14288" marR="14288" marT="14288" marB="0" anchor="ctr"/>
                </a:tc>
                <a:tc>
                  <a:txBody>
                    <a:bodyPr/>
                    <a:lstStyle/>
                    <a:p>
                      <a:pPr algn="ctr" fontAlgn="b">
                        <a:buNone/>
                      </a:pPr>
                      <a:r>
                        <a:rPr lang="en-US" sz="1500" b="0" i="0" u="none" strike="noStrike">
                          <a:solidFill>
                            <a:srgbClr val="000000"/>
                          </a:solidFill>
                          <a:effectLst/>
                          <a:latin typeface="+mn-lt"/>
                        </a:rPr>
                        <a:t>35.4%</a:t>
                      </a:r>
                      <a:br>
                        <a:rPr lang="en-US" sz="1500" b="0" i="0" u="none" strike="noStrike">
                          <a:solidFill>
                            <a:srgbClr val="000000"/>
                          </a:solidFill>
                          <a:effectLst/>
                          <a:latin typeface="+mn-lt"/>
                        </a:rPr>
                      </a:br>
                      <a:r>
                        <a:rPr lang="en-US" sz="1500" b="0" i="0" u="none" strike="noStrike">
                          <a:solidFill>
                            <a:srgbClr val="000000"/>
                          </a:solidFill>
                          <a:effectLst/>
                          <a:latin typeface="+mn-lt"/>
                        </a:rPr>
                        <a:t>(175/494)</a:t>
                      </a:r>
                    </a:p>
                  </a:txBody>
                  <a:tcPr marL="14288" marR="14288" marT="14288" marB="0" anchor="ctr"/>
                </a:tc>
                <a:tc>
                  <a:txBody>
                    <a:bodyPr/>
                    <a:lstStyle/>
                    <a:p>
                      <a:pPr algn="ctr" fontAlgn="b">
                        <a:buNone/>
                      </a:pPr>
                      <a:r>
                        <a:rPr lang="en-US" sz="1500" b="0" i="0" u="none" strike="noStrike">
                          <a:solidFill>
                            <a:srgbClr val="000000"/>
                          </a:solidFill>
                          <a:effectLst/>
                          <a:latin typeface="+mn-lt"/>
                        </a:rPr>
                        <a:t>26.3%</a:t>
                      </a:r>
                      <a:br>
                        <a:rPr lang="en-US" sz="1500" b="0" i="0" u="none" strike="noStrike">
                          <a:solidFill>
                            <a:srgbClr val="000000"/>
                          </a:solidFill>
                          <a:effectLst/>
                          <a:latin typeface="+mn-lt"/>
                        </a:rPr>
                      </a:br>
                      <a:r>
                        <a:rPr lang="en-US" sz="1500" b="0" i="0" u="none" strike="noStrike">
                          <a:solidFill>
                            <a:srgbClr val="000000"/>
                          </a:solidFill>
                          <a:effectLst/>
                          <a:latin typeface="+mn-lt"/>
                        </a:rPr>
                        <a:t>(10/38)</a:t>
                      </a:r>
                    </a:p>
                  </a:txBody>
                  <a:tcPr marL="14288" marR="14288" marT="14288" marB="0" anchor="ctr"/>
                </a:tc>
                <a:tc>
                  <a:txBody>
                    <a:bodyPr/>
                    <a:lstStyle/>
                    <a:p>
                      <a:pPr algn="ctr" fontAlgn="b">
                        <a:buNone/>
                      </a:pPr>
                      <a:r>
                        <a:rPr lang="en-US" sz="1500" b="0" i="0" u="none" strike="noStrike">
                          <a:solidFill>
                            <a:srgbClr val="000000"/>
                          </a:solidFill>
                          <a:effectLst/>
                          <a:latin typeface="+mn-lt"/>
                        </a:rPr>
                        <a:t>34.8%</a:t>
                      </a:r>
                      <a:br>
                        <a:rPr lang="en-US" sz="1500" b="0" i="0" u="none" strike="noStrike">
                          <a:solidFill>
                            <a:srgbClr val="000000"/>
                          </a:solidFill>
                          <a:effectLst/>
                          <a:latin typeface="+mn-lt"/>
                        </a:rPr>
                      </a:br>
                      <a:r>
                        <a:rPr lang="en-US" sz="1500" b="0" i="0" u="none" strike="noStrike">
                          <a:solidFill>
                            <a:srgbClr val="000000"/>
                          </a:solidFill>
                          <a:effectLst/>
                          <a:latin typeface="+mn-lt"/>
                        </a:rPr>
                        <a:t>(185/532)</a:t>
                      </a:r>
                    </a:p>
                  </a:txBody>
                  <a:tcPr marL="14288" marR="14288" marT="14288" marB="0" anchor="ctr"/>
                </a:tc>
                <a:extLst>
                  <a:ext uri="{0D108BD9-81ED-4DB2-BD59-A6C34878D82A}">
                    <a16:rowId xmlns:a16="http://schemas.microsoft.com/office/drawing/2014/main" val="1803602217"/>
                  </a:ext>
                </a:extLst>
              </a:tr>
              <a:tr h="514350">
                <a:tc>
                  <a:txBody>
                    <a:bodyPr/>
                    <a:lstStyle/>
                    <a:p>
                      <a:pPr algn="ctr" fontAlgn="ctr">
                        <a:buNone/>
                      </a:pPr>
                      <a:r>
                        <a:rPr lang="en-US" sz="1500" u="none" strike="noStrike">
                          <a:effectLst/>
                        </a:rPr>
                        <a:t>2024</a:t>
                      </a:r>
                      <a:endParaRPr lang="en-US" sz="1500" b="0" i="0" u="none" strike="noStrike">
                        <a:solidFill>
                          <a:srgbClr val="000000"/>
                        </a:solidFill>
                        <a:effectLst/>
                        <a:latin typeface="Aptos Narrow" panose="020B0004020202020204" pitchFamily="34" charset="0"/>
                      </a:endParaRPr>
                    </a:p>
                  </a:txBody>
                  <a:tcPr marL="14288" marR="14288" marT="14288" marB="0" anchor="ctr"/>
                </a:tc>
                <a:tc>
                  <a:txBody>
                    <a:bodyPr/>
                    <a:lstStyle/>
                    <a:p>
                      <a:pPr algn="ctr" fontAlgn="b">
                        <a:buNone/>
                      </a:pPr>
                      <a:r>
                        <a:rPr lang="en-US" sz="1500" b="0" i="0" u="none" strike="noStrike">
                          <a:solidFill>
                            <a:srgbClr val="000000"/>
                          </a:solidFill>
                          <a:effectLst/>
                          <a:latin typeface="+mn-lt"/>
                        </a:rPr>
                        <a:t>31.1%</a:t>
                      </a:r>
                      <a:br>
                        <a:rPr lang="en-US" sz="1500" b="0" i="0" u="none" strike="noStrike">
                          <a:solidFill>
                            <a:srgbClr val="000000"/>
                          </a:solidFill>
                          <a:effectLst/>
                          <a:latin typeface="+mn-lt"/>
                        </a:rPr>
                      </a:br>
                      <a:r>
                        <a:rPr lang="en-US" sz="1500" b="0" i="0" u="none" strike="noStrike">
                          <a:solidFill>
                            <a:srgbClr val="000000"/>
                          </a:solidFill>
                          <a:effectLst/>
                          <a:latin typeface="+mn-lt"/>
                        </a:rPr>
                        <a:t>(168/541)</a:t>
                      </a:r>
                    </a:p>
                  </a:txBody>
                  <a:tcPr marL="14288" marR="14288" marT="14288" marB="0" anchor="ctr"/>
                </a:tc>
                <a:tc>
                  <a:txBody>
                    <a:bodyPr/>
                    <a:lstStyle/>
                    <a:p>
                      <a:pPr algn="ctr" fontAlgn="b">
                        <a:buNone/>
                      </a:pPr>
                      <a:r>
                        <a:rPr lang="en-US" sz="1500" b="0" i="0" u="none" strike="noStrike">
                          <a:solidFill>
                            <a:srgbClr val="000000"/>
                          </a:solidFill>
                          <a:effectLst/>
                          <a:latin typeface="+mn-lt"/>
                        </a:rPr>
                        <a:t>36.2%</a:t>
                      </a:r>
                      <a:br>
                        <a:rPr lang="en-US" sz="1500" b="0" i="0" u="none" strike="noStrike">
                          <a:solidFill>
                            <a:srgbClr val="000000"/>
                          </a:solidFill>
                          <a:effectLst/>
                          <a:latin typeface="+mn-lt"/>
                        </a:rPr>
                      </a:br>
                      <a:r>
                        <a:rPr lang="en-US" sz="1500" b="0" i="0" u="none" strike="noStrike">
                          <a:solidFill>
                            <a:srgbClr val="000000"/>
                          </a:solidFill>
                          <a:effectLst/>
                          <a:latin typeface="+mn-lt"/>
                        </a:rPr>
                        <a:t>(17/47)</a:t>
                      </a:r>
                    </a:p>
                  </a:txBody>
                  <a:tcPr marL="14288" marR="14288" marT="14288" marB="0" anchor="ctr"/>
                </a:tc>
                <a:tc>
                  <a:txBody>
                    <a:bodyPr/>
                    <a:lstStyle/>
                    <a:p>
                      <a:pPr algn="ctr" fontAlgn="b">
                        <a:buNone/>
                      </a:pPr>
                      <a:r>
                        <a:rPr lang="en-US" sz="1500" b="0" i="0" u="none" strike="noStrike">
                          <a:solidFill>
                            <a:srgbClr val="000000"/>
                          </a:solidFill>
                          <a:effectLst/>
                          <a:latin typeface="+mn-lt"/>
                        </a:rPr>
                        <a:t>31.5%</a:t>
                      </a:r>
                      <a:br>
                        <a:rPr lang="en-US" sz="1500" b="0" i="0" u="none" strike="noStrike">
                          <a:solidFill>
                            <a:srgbClr val="000000"/>
                          </a:solidFill>
                          <a:effectLst/>
                          <a:latin typeface="+mn-lt"/>
                        </a:rPr>
                      </a:br>
                      <a:r>
                        <a:rPr lang="en-US" sz="1500" b="0" i="0" u="none" strike="noStrike">
                          <a:solidFill>
                            <a:srgbClr val="000000"/>
                          </a:solidFill>
                          <a:effectLst/>
                          <a:latin typeface="+mn-lt"/>
                        </a:rPr>
                        <a:t>(185/588)</a:t>
                      </a:r>
                    </a:p>
                  </a:txBody>
                  <a:tcPr marL="14288" marR="14288" marT="14288" marB="0" anchor="ctr"/>
                </a:tc>
                <a:extLst>
                  <a:ext uri="{0D108BD9-81ED-4DB2-BD59-A6C34878D82A}">
                    <a16:rowId xmlns:a16="http://schemas.microsoft.com/office/drawing/2014/main" val="408706416"/>
                  </a:ext>
                </a:extLst>
              </a:tr>
              <a:tr h="514350">
                <a:tc>
                  <a:txBody>
                    <a:bodyPr/>
                    <a:lstStyle/>
                    <a:p>
                      <a:pPr algn="ctr" fontAlgn="ctr">
                        <a:buNone/>
                      </a:pPr>
                      <a:r>
                        <a:rPr lang="en-US" sz="1500" u="none" strike="noStrike">
                          <a:effectLst/>
                        </a:rPr>
                        <a:t>2025</a:t>
                      </a:r>
                      <a:endParaRPr lang="en-US" sz="1500" b="0" i="0" u="none" strike="noStrike">
                        <a:solidFill>
                          <a:srgbClr val="000000"/>
                        </a:solidFill>
                        <a:effectLst/>
                        <a:latin typeface="Aptos Narrow" panose="020B0004020202020204" pitchFamily="34" charset="0"/>
                      </a:endParaRPr>
                    </a:p>
                  </a:txBody>
                  <a:tcPr marL="14288" marR="14288" marT="14288" marB="0" anchor="ctr"/>
                </a:tc>
                <a:tc>
                  <a:txBody>
                    <a:bodyPr/>
                    <a:lstStyle/>
                    <a:p>
                      <a:pPr algn="ctr" fontAlgn="b">
                        <a:buNone/>
                      </a:pPr>
                      <a:r>
                        <a:rPr lang="en-US" sz="1500" b="0" i="0" u="none" strike="noStrike">
                          <a:solidFill>
                            <a:srgbClr val="000000"/>
                          </a:solidFill>
                          <a:effectLst/>
                          <a:latin typeface="+mn-lt"/>
                        </a:rPr>
                        <a:t>33.9%</a:t>
                      </a:r>
                      <a:br>
                        <a:rPr lang="en-US" sz="1500" b="0" i="0" u="none" strike="noStrike">
                          <a:solidFill>
                            <a:srgbClr val="000000"/>
                          </a:solidFill>
                          <a:effectLst/>
                          <a:latin typeface="+mn-lt"/>
                        </a:rPr>
                      </a:br>
                      <a:r>
                        <a:rPr lang="en-US" sz="1500" b="0" i="0" u="none" strike="noStrike">
                          <a:solidFill>
                            <a:srgbClr val="000000"/>
                          </a:solidFill>
                          <a:effectLst/>
                          <a:latin typeface="+mn-lt"/>
                        </a:rPr>
                        <a:t>(208/613)</a:t>
                      </a:r>
                    </a:p>
                  </a:txBody>
                  <a:tcPr marL="14288" marR="14288" marT="14288" marB="0" anchor="ctr"/>
                </a:tc>
                <a:tc>
                  <a:txBody>
                    <a:bodyPr/>
                    <a:lstStyle/>
                    <a:p>
                      <a:pPr algn="ctr" fontAlgn="b">
                        <a:buNone/>
                      </a:pPr>
                      <a:r>
                        <a:rPr lang="en-US" sz="1500" b="0" i="0" u="none" strike="noStrike">
                          <a:solidFill>
                            <a:srgbClr val="000000"/>
                          </a:solidFill>
                          <a:effectLst/>
                          <a:latin typeface="+mn-lt"/>
                        </a:rPr>
                        <a:t>25.5%</a:t>
                      </a:r>
                      <a:br>
                        <a:rPr lang="en-US" sz="1500" b="0" i="0" u="none" strike="noStrike">
                          <a:solidFill>
                            <a:srgbClr val="000000"/>
                          </a:solidFill>
                          <a:effectLst/>
                          <a:latin typeface="+mn-lt"/>
                        </a:rPr>
                      </a:br>
                      <a:r>
                        <a:rPr lang="en-US" sz="1500" b="0" i="0" u="none" strike="noStrike">
                          <a:solidFill>
                            <a:srgbClr val="000000"/>
                          </a:solidFill>
                          <a:effectLst/>
                          <a:latin typeface="+mn-lt"/>
                        </a:rPr>
                        <a:t>(12/47)</a:t>
                      </a:r>
                    </a:p>
                  </a:txBody>
                  <a:tcPr marL="14288" marR="14288" marT="14288" marB="0" anchor="ctr"/>
                </a:tc>
                <a:tc>
                  <a:txBody>
                    <a:bodyPr/>
                    <a:lstStyle/>
                    <a:p>
                      <a:pPr algn="ctr" fontAlgn="b">
                        <a:buNone/>
                      </a:pPr>
                      <a:r>
                        <a:rPr lang="en-US" sz="1500" b="0" i="0" u="none" strike="noStrike" dirty="0">
                          <a:solidFill>
                            <a:srgbClr val="000000"/>
                          </a:solidFill>
                          <a:effectLst/>
                          <a:latin typeface="+mn-lt"/>
                        </a:rPr>
                        <a:t>33.3%</a:t>
                      </a:r>
                      <a:br>
                        <a:rPr lang="en-US" sz="1500" b="0" i="0" u="none" strike="noStrike" dirty="0">
                          <a:solidFill>
                            <a:srgbClr val="000000"/>
                          </a:solidFill>
                          <a:effectLst/>
                          <a:latin typeface="+mn-lt"/>
                        </a:rPr>
                      </a:br>
                      <a:r>
                        <a:rPr lang="en-US" sz="1500" b="0" i="0" u="none" strike="noStrike" dirty="0">
                          <a:solidFill>
                            <a:srgbClr val="000000"/>
                          </a:solidFill>
                          <a:effectLst/>
                          <a:latin typeface="+mn-lt"/>
                        </a:rPr>
                        <a:t>(220/660)</a:t>
                      </a:r>
                    </a:p>
                  </a:txBody>
                  <a:tcPr marL="14288" marR="14288" marT="14288" marB="0" anchor="ctr"/>
                </a:tc>
                <a:extLst>
                  <a:ext uri="{0D108BD9-81ED-4DB2-BD59-A6C34878D82A}">
                    <a16:rowId xmlns:a16="http://schemas.microsoft.com/office/drawing/2014/main" val="234713878"/>
                  </a:ext>
                </a:extLst>
              </a:tr>
            </a:tbl>
          </a:graphicData>
        </a:graphic>
      </p:graphicFrame>
    </p:spTree>
    <p:extLst>
      <p:ext uri="{BB962C8B-B14F-4D97-AF65-F5344CB8AC3E}">
        <p14:creationId xmlns:p14="http://schemas.microsoft.com/office/powerpoint/2010/main" val="1952058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FCBDD6-D83D-C2EB-0A58-3389E9D63DE9}"/>
              </a:ext>
            </a:extLst>
          </p:cNvPr>
          <p:cNvSpPr>
            <a:spLocks noGrp="1"/>
          </p:cNvSpPr>
          <p:nvPr>
            <p:ph type="title"/>
          </p:nvPr>
        </p:nvSpPr>
        <p:spPr/>
        <p:txBody>
          <a:bodyPr/>
          <a:lstStyle/>
          <a:p>
            <a:r>
              <a:rPr lang="en-US" dirty="0"/>
              <a:t>South Asian NTSV rate vs Asian (total) rate</a:t>
            </a:r>
          </a:p>
        </p:txBody>
      </p:sp>
      <p:graphicFrame>
        <p:nvGraphicFramePr>
          <p:cNvPr id="6" name="Chart 5">
            <a:extLst>
              <a:ext uri="{FF2B5EF4-FFF2-40B4-BE49-F238E27FC236}">
                <a16:creationId xmlns:a16="http://schemas.microsoft.com/office/drawing/2014/main" id="{9226F0A1-9227-8E7A-E3F8-9C8B785AB14F}"/>
              </a:ext>
            </a:extLst>
          </p:cNvPr>
          <p:cNvGraphicFramePr>
            <a:graphicFrameLocks/>
          </p:cNvGraphicFramePr>
          <p:nvPr/>
        </p:nvGraphicFramePr>
        <p:xfrm>
          <a:off x="685800" y="2304288"/>
          <a:ext cx="9738360" cy="67619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4">
            <a:extLst>
              <a:ext uri="{FF2B5EF4-FFF2-40B4-BE49-F238E27FC236}">
                <a16:creationId xmlns:a16="http://schemas.microsoft.com/office/drawing/2014/main" id="{4379A20F-E301-B260-0C98-8E2AA73D170B}"/>
              </a:ext>
            </a:extLst>
          </p:cNvPr>
          <p:cNvGraphicFramePr>
            <a:graphicFrameLocks/>
          </p:cNvGraphicFramePr>
          <p:nvPr/>
        </p:nvGraphicFramePr>
        <p:xfrm>
          <a:off x="11498580" y="3987927"/>
          <a:ext cx="6103620" cy="3394710"/>
        </p:xfrm>
        <a:graphic>
          <a:graphicData uri="http://schemas.openxmlformats.org/drawingml/2006/table">
            <a:tbl>
              <a:tblPr firstRow="1" bandRow="1">
                <a:tableStyleId>{073A0DAA-6AF3-43AB-8588-CEC1D06C72B9}</a:tableStyleId>
              </a:tblPr>
              <a:tblGrid>
                <a:gridCol w="1028700">
                  <a:extLst>
                    <a:ext uri="{9D8B030D-6E8A-4147-A177-3AD203B41FA5}">
                      <a16:colId xmlns:a16="http://schemas.microsoft.com/office/drawing/2014/main" val="905664302"/>
                    </a:ext>
                  </a:extLst>
                </a:gridCol>
                <a:gridCol w="1691640">
                  <a:extLst>
                    <a:ext uri="{9D8B030D-6E8A-4147-A177-3AD203B41FA5}">
                      <a16:colId xmlns:a16="http://schemas.microsoft.com/office/drawing/2014/main" val="1995851180"/>
                    </a:ext>
                  </a:extLst>
                </a:gridCol>
                <a:gridCol w="1691640">
                  <a:extLst>
                    <a:ext uri="{9D8B030D-6E8A-4147-A177-3AD203B41FA5}">
                      <a16:colId xmlns:a16="http://schemas.microsoft.com/office/drawing/2014/main" val="1568915786"/>
                    </a:ext>
                  </a:extLst>
                </a:gridCol>
                <a:gridCol w="1691640">
                  <a:extLst>
                    <a:ext uri="{9D8B030D-6E8A-4147-A177-3AD203B41FA5}">
                      <a16:colId xmlns:a16="http://schemas.microsoft.com/office/drawing/2014/main" val="1461058867"/>
                    </a:ext>
                  </a:extLst>
                </a:gridCol>
              </a:tblGrid>
              <a:tr h="822960">
                <a:tc>
                  <a:txBody>
                    <a:bodyPr/>
                    <a:lstStyle/>
                    <a:p>
                      <a:pPr algn="ctr" fontAlgn="ctr">
                        <a:buNone/>
                      </a:pPr>
                      <a:r>
                        <a:rPr lang="en-US" sz="1500" b="1" u="none" strike="noStrike" dirty="0">
                          <a:solidFill>
                            <a:schemeClr val="bg1"/>
                          </a:solidFill>
                          <a:effectLst/>
                        </a:rPr>
                        <a:t> </a:t>
                      </a:r>
                      <a:endParaRPr lang="en-US" sz="1500" b="1" i="0" u="none" strike="noStrike" dirty="0">
                        <a:solidFill>
                          <a:schemeClr val="bg1"/>
                        </a:solidFill>
                        <a:effectLst/>
                        <a:latin typeface="Aptos Narrow" panose="020B0004020202020204" pitchFamily="34" charset="0"/>
                      </a:endParaRPr>
                    </a:p>
                  </a:txBody>
                  <a:tcPr marL="14288" marR="14288" marT="14288" marB="0" anchor="ctr"/>
                </a:tc>
                <a:tc>
                  <a:txBody>
                    <a:bodyPr/>
                    <a:lstStyle/>
                    <a:p>
                      <a:pPr algn="ctr" fontAlgn="ctr">
                        <a:buNone/>
                      </a:pPr>
                      <a:r>
                        <a:rPr lang="en-US" sz="1500" b="1" u="none" strike="noStrike" dirty="0">
                          <a:solidFill>
                            <a:schemeClr val="bg1"/>
                          </a:solidFill>
                          <a:effectLst/>
                        </a:rPr>
                        <a:t>ECH </a:t>
                      </a:r>
                    </a:p>
                    <a:p>
                      <a:pPr algn="ctr" fontAlgn="ctr">
                        <a:buNone/>
                      </a:pPr>
                      <a:r>
                        <a:rPr lang="en-US" sz="1500" b="1" u="none" strike="noStrike" dirty="0">
                          <a:solidFill>
                            <a:schemeClr val="bg1"/>
                          </a:solidFill>
                          <a:effectLst/>
                        </a:rPr>
                        <a:t>Overall</a:t>
                      </a:r>
                      <a:endParaRPr lang="en-US" sz="1500" b="1" i="0" u="none" strike="noStrike" dirty="0">
                        <a:solidFill>
                          <a:schemeClr val="bg1"/>
                        </a:solidFill>
                        <a:effectLst/>
                        <a:latin typeface="Aptos Narrow" panose="020B0004020202020204" pitchFamily="34" charset="0"/>
                      </a:endParaRPr>
                    </a:p>
                  </a:txBody>
                  <a:tcPr marL="14288" marR="14288" marT="14288" marB="0" anchor="ctr"/>
                </a:tc>
                <a:tc>
                  <a:txBody>
                    <a:bodyPr/>
                    <a:lstStyle/>
                    <a:p>
                      <a:pPr algn="ctr" fontAlgn="ctr">
                        <a:buNone/>
                      </a:pPr>
                      <a:r>
                        <a:rPr lang="en-US" sz="1500" b="1" u="none" strike="noStrike" dirty="0">
                          <a:solidFill>
                            <a:schemeClr val="bg1"/>
                          </a:solidFill>
                          <a:effectLst/>
                        </a:rPr>
                        <a:t>ECH</a:t>
                      </a:r>
                    </a:p>
                    <a:p>
                      <a:pPr algn="ctr" fontAlgn="ctr">
                        <a:buNone/>
                      </a:pPr>
                      <a:r>
                        <a:rPr lang="en-US" sz="1500" b="1" i="0" u="none" strike="noStrike" dirty="0">
                          <a:solidFill>
                            <a:schemeClr val="bg1"/>
                          </a:solidFill>
                          <a:effectLst/>
                          <a:latin typeface="Aptos Narrow" panose="020B0004020202020204" pitchFamily="34" charset="0"/>
                        </a:rPr>
                        <a:t>Other Asian</a:t>
                      </a:r>
                    </a:p>
                  </a:txBody>
                  <a:tcPr marL="14288" marR="14288" marT="14288" marB="0" anchor="ctr"/>
                </a:tc>
                <a:tc>
                  <a:txBody>
                    <a:bodyPr/>
                    <a:lstStyle/>
                    <a:p>
                      <a:pPr algn="ctr" fontAlgn="ctr">
                        <a:buNone/>
                      </a:pPr>
                      <a:r>
                        <a:rPr lang="en-US" sz="1500" b="1" u="none" strike="noStrike" dirty="0">
                          <a:solidFill>
                            <a:schemeClr val="bg1"/>
                          </a:solidFill>
                          <a:effectLst/>
                        </a:rPr>
                        <a:t>ECH </a:t>
                      </a:r>
                    </a:p>
                    <a:p>
                      <a:pPr algn="ctr" fontAlgn="ctr">
                        <a:buNone/>
                      </a:pPr>
                      <a:r>
                        <a:rPr lang="en-US" sz="1500" b="1" i="0" u="none" strike="noStrike" dirty="0">
                          <a:solidFill>
                            <a:schemeClr val="bg1"/>
                          </a:solidFill>
                          <a:effectLst/>
                          <a:latin typeface="Aptos Narrow" panose="020B0004020202020204" pitchFamily="34" charset="0"/>
                        </a:rPr>
                        <a:t>South Asian</a:t>
                      </a:r>
                    </a:p>
                  </a:txBody>
                  <a:tcPr marL="14288" marR="14288" marT="14288" marB="0" anchor="ctr"/>
                </a:tc>
                <a:extLst>
                  <a:ext uri="{0D108BD9-81ED-4DB2-BD59-A6C34878D82A}">
                    <a16:rowId xmlns:a16="http://schemas.microsoft.com/office/drawing/2014/main" val="3566165774"/>
                  </a:ext>
                </a:extLst>
              </a:tr>
              <a:tr h="514350">
                <a:tc>
                  <a:txBody>
                    <a:bodyPr/>
                    <a:lstStyle/>
                    <a:p>
                      <a:pPr algn="ctr" fontAlgn="ctr">
                        <a:buNone/>
                      </a:pPr>
                      <a:r>
                        <a:rPr lang="en-US" sz="1500" u="none" strike="noStrike">
                          <a:effectLst/>
                        </a:rPr>
                        <a:t>2021</a:t>
                      </a:r>
                      <a:endParaRPr lang="en-US" sz="1500" b="0" i="0" u="none" strike="noStrike">
                        <a:solidFill>
                          <a:srgbClr val="000000"/>
                        </a:solidFill>
                        <a:effectLst/>
                        <a:latin typeface="Aptos Narrow" panose="020B0004020202020204" pitchFamily="34" charset="0"/>
                      </a:endParaRPr>
                    </a:p>
                  </a:txBody>
                  <a:tcPr marL="14288" marR="14288" marT="14288" marB="0" anchor="ctr"/>
                </a:tc>
                <a:tc>
                  <a:txBody>
                    <a:bodyPr/>
                    <a:lstStyle/>
                    <a:p>
                      <a:pPr algn="ctr" fontAlgn="ctr">
                        <a:buNone/>
                      </a:pPr>
                      <a:r>
                        <a:rPr lang="en-US" sz="1400" b="0" i="0" u="none" strike="noStrike">
                          <a:solidFill>
                            <a:srgbClr val="000000"/>
                          </a:solidFill>
                          <a:effectLst/>
                          <a:latin typeface="Malgun Gothic" panose="020B0503020000020004" pitchFamily="34" charset="-127"/>
                          <a:ea typeface="Malgun Gothic" panose="020B0503020000020004" pitchFamily="34" charset="-127"/>
                        </a:rPr>
                        <a:t>25.3%</a:t>
                      </a:r>
                      <a:br>
                        <a:rPr lang="en-US" sz="1400" b="0" i="0" u="none" strike="noStrike">
                          <a:solidFill>
                            <a:srgbClr val="000000"/>
                          </a:solidFill>
                          <a:effectLst/>
                          <a:latin typeface="Malgun Gothic" panose="020B0503020000020004" pitchFamily="34" charset="-127"/>
                          <a:ea typeface="Malgun Gothic" panose="020B0503020000020004" pitchFamily="34" charset="-127"/>
                        </a:rPr>
                      </a:br>
                      <a:r>
                        <a:rPr lang="en-US" sz="1400" b="0" i="0" u="none" strike="noStrike">
                          <a:solidFill>
                            <a:srgbClr val="000000"/>
                          </a:solidFill>
                          <a:effectLst/>
                          <a:latin typeface="Malgun Gothic" panose="020B0503020000020004" pitchFamily="34" charset="-127"/>
                          <a:ea typeface="Malgun Gothic" panose="020B0503020000020004" pitchFamily="34" charset="-127"/>
                        </a:rPr>
                        <a:t>(526/2078)</a:t>
                      </a:r>
                    </a:p>
                  </a:txBody>
                  <a:tcPr marL="14288" marR="14288" marT="14288" marB="0" anchor="ctr"/>
                </a:tc>
                <a:tc>
                  <a:txBody>
                    <a:bodyPr/>
                    <a:lstStyle/>
                    <a:p>
                      <a:pPr algn="ctr" fontAlgn="ctr">
                        <a:buNone/>
                      </a:pPr>
                      <a:r>
                        <a:rPr lang="en-US" sz="1400" b="0" i="0" u="none" strike="noStrike" dirty="0">
                          <a:solidFill>
                            <a:srgbClr val="000000"/>
                          </a:solidFill>
                          <a:effectLst/>
                          <a:latin typeface="Malgun Gothic" panose="020B0503020000020004" pitchFamily="34" charset="-127"/>
                          <a:ea typeface="Malgun Gothic" panose="020B0503020000020004" pitchFamily="34" charset="-127"/>
                        </a:rPr>
                        <a:t>20.9%</a:t>
                      </a:r>
                      <a:br>
                        <a:rPr lang="en-US" sz="1400" b="0" i="0" u="none" strike="noStrike" dirty="0">
                          <a:solidFill>
                            <a:srgbClr val="000000"/>
                          </a:solidFill>
                          <a:effectLst/>
                          <a:latin typeface="Malgun Gothic" panose="020B0503020000020004" pitchFamily="34" charset="-127"/>
                          <a:ea typeface="Malgun Gothic" panose="020B0503020000020004" pitchFamily="34" charset="-127"/>
                        </a:rPr>
                      </a:br>
                      <a:r>
                        <a:rPr lang="en-US" sz="1400" b="0" i="0" u="none" strike="noStrike" dirty="0">
                          <a:solidFill>
                            <a:srgbClr val="000000"/>
                          </a:solidFill>
                          <a:effectLst/>
                          <a:latin typeface="Malgun Gothic" panose="020B0503020000020004" pitchFamily="34" charset="-127"/>
                          <a:ea typeface="Malgun Gothic" panose="020B0503020000020004" pitchFamily="34" charset="-127"/>
                        </a:rPr>
                        <a:t>(139/666)</a:t>
                      </a:r>
                    </a:p>
                  </a:txBody>
                  <a:tcPr marL="14288" marR="14288" marT="14288" marB="0" anchor="ctr"/>
                </a:tc>
                <a:tc>
                  <a:txBody>
                    <a:bodyPr/>
                    <a:lstStyle/>
                    <a:p>
                      <a:pPr algn="ctr" fontAlgn="ctr">
                        <a:buNone/>
                      </a:pPr>
                      <a:r>
                        <a:rPr lang="en-US" sz="1400" b="0" i="0" u="none" strike="noStrike">
                          <a:solidFill>
                            <a:srgbClr val="000000"/>
                          </a:solidFill>
                          <a:effectLst/>
                          <a:latin typeface="Malgun Gothic" panose="020B0503020000020004" pitchFamily="34" charset="-127"/>
                          <a:ea typeface="Malgun Gothic" panose="020B0503020000020004" pitchFamily="34" charset="-127"/>
                        </a:rPr>
                        <a:t>31.0%</a:t>
                      </a:r>
                      <a:br>
                        <a:rPr lang="en-US" sz="1400" b="0" i="0" u="none" strike="noStrike">
                          <a:solidFill>
                            <a:srgbClr val="000000"/>
                          </a:solidFill>
                          <a:effectLst/>
                          <a:latin typeface="Malgun Gothic" panose="020B0503020000020004" pitchFamily="34" charset="-127"/>
                          <a:ea typeface="Malgun Gothic" panose="020B0503020000020004" pitchFamily="34" charset="-127"/>
                        </a:rPr>
                      </a:br>
                      <a:r>
                        <a:rPr lang="en-US" sz="1400" b="0" i="0" u="none" strike="noStrike">
                          <a:solidFill>
                            <a:srgbClr val="000000"/>
                          </a:solidFill>
                          <a:effectLst/>
                          <a:latin typeface="Malgun Gothic" panose="020B0503020000020004" pitchFamily="34" charset="-127"/>
                          <a:ea typeface="Malgun Gothic" panose="020B0503020000020004" pitchFamily="34" charset="-127"/>
                        </a:rPr>
                        <a:t>(183/590)</a:t>
                      </a:r>
                    </a:p>
                  </a:txBody>
                  <a:tcPr marL="14288" marR="14288" marT="14288" marB="0" anchor="ctr"/>
                </a:tc>
                <a:extLst>
                  <a:ext uri="{0D108BD9-81ED-4DB2-BD59-A6C34878D82A}">
                    <a16:rowId xmlns:a16="http://schemas.microsoft.com/office/drawing/2014/main" val="1378826321"/>
                  </a:ext>
                </a:extLst>
              </a:tr>
              <a:tr h="514350">
                <a:tc>
                  <a:txBody>
                    <a:bodyPr/>
                    <a:lstStyle/>
                    <a:p>
                      <a:pPr algn="ctr" fontAlgn="ctr">
                        <a:buNone/>
                      </a:pPr>
                      <a:r>
                        <a:rPr lang="en-US" sz="1500" u="none" strike="noStrike">
                          <a:effectLst/>
                        </a:rPr>
                        <a:t>2022</a:t>
                      </a:r>
                      <a:endParaRPr lang="en-US" sz="1500" b="0" i="0" u="none" strike="noStrike">
                        <a:solidFill>
                          <a:srgbClr val="000000"/>
                        </a:solidFill>
                        <a:effectLst/>
                        <a:latin typeface="Aptos Narrow" panose="020B0004020202020204" pitchFamily="34" charset="0"/>
                      </a:endParaRPr>
                    </a:p>
                  </a:txBody>
                  <a:tcPr marL="14288" marR="14288" marT="14288" marB="0" anchor="ctr"/>
                </a:tc>
                <a:tc>
                  <a:txBody>
                    <a:bodyPr/>
                    <a:lstStyle/>
                    <a:p>
                      <a:pPr algn="ctr" fontAlgn="ctr">
                        <a:buNone/>
                      </a:pPr>
                      <a:r>
                        <a:rPr lang="en-US" sz="1400" b="0" i="0" u="none" strike="noStrike">
                          <a:solidFill>
                            <a:srgbClr val="000000"/>
                          </a:solidFill>
                          <a:effectLst/>
                          <a:latin typeface="Malgun Gothic" panose="020B0503020000020004" pitchFamily="34" charset="-127"/>
                          <a:ea typeface="Malgun Gothic" panose="020B0503020000020004" pitchFamily="34" charset="-127"/>
                        </a:rPr>
                        <a:t>25.7%</a:t>
                      </a:r>
                      <a:br>
                        <a:rPr lang="en-US" sz="1400" b="0" i="0" u="none" strike="noStrike">
                          <a:solidFill>
                            <a:srgbClr val="000000"/>
                          </a:solidFill>
                          <a:effectLst/>
                          <a:latin typeface="Malgun Gothic" panose="020B0503020000020004" pitchFamily="34" charset="-127"/>
                          <a:ea typeface="Malgun Gothic" panose="020B0503020000020004" pitchFamily="34" charset="-127"/>
                        </a:rPr>
                      </a:br>
                      <a:r>
                        <a:rPr lang="en-US" sz="1400" b="0" i="0" u="none" strike="noStrike">
                          <a:solidFill>
                            <a:srgbClr val="000000"/>
                          </a:solidFill>
                          <a:effectLst/>
                          <a:latin typeface="Malgun Gothic" panose="020B0503020000020004" pitchFamily="34" charset="-127"/>
                          <a:ea typeface="Malgun Gothic" panose="020B0503020000020004" pitchFamily="34" charset="-127"/>
                        </a:rPr>
                        <a:t>(562/2187)</a:t>
                      </a:r>
                    </a:p>
                  </a:txBody>
                  <a:tcPr marL="14288" marR="14288" marT="14288" marB="0" anchor="ctr"/>
                </a:tc>
                <a:tc>
                  <a:txBody>
                    <a:bodyPr/>
                    <a:lstStyle/>
                    <a:p>
                      <a:pPr algn="ctr" fontAlgn="ctr">
                        <a:buNone/>
                      </a:pPr>
                      <a:r>
                        <a:rPr lang="en-US" sz="1400" b="0" i="0" u="none" strike="noStrike">
                          <a:solidFill>
                            <a:srgbClr val="000000"/>
                          </a:solidFill>
                          <a:effectLst/>
                          <a:latin typeface="Malgun Gothic" panose="020B0503020000020004" pitchFamily="34" charset="-127"/>
                          <a:ea typeface="Malgun Gothic" panose="020B0503020000020004" pitchFamily="34" charset="-127"/>
                        </a:rPr>
                        <a:t>21.6%</a:t>
                      </a:r>
                      <a:br>
                        <a:rPr lang="en-US" sz="1400" b="0" i="0" u="none" strike="noStrike">
                          <a:solidFill>
                            <a:srgbClr val="000000"/>
                          </a:solidFill>
                          <a:effectLst/>
                          <a:latin typeface="Malgun Gothic" panose="020B0503020000020004" pitchFamily="34" charset="-127"/>
                          <a:ea typeface="Malgun Gothic" panose="020B0503020000020004" pitchFamily="34" charset="-127"/>
                        </a:rPr>
                      </a:br>
                      <a:r>
                        <a:rPr lang="en-US" sz="1400" b="0" i="0" u="none" strike="noStrike">
                          <a:solidFill>
                            <a:srgbClr val="000000"/>
                          </a:solidFill>
                          <a:effectLst/>
                          <a:latin typeface="Malgun Gothic" panose="020B0503020000020004" pitchFamily="34" charset="-127"/>
                          <a:ea typeface="Malgun Gothic" panose="020B0503020000020004" pitchFamily="34" charset="-127"/>
                        </a:rPr>
                        <a:t>(167/774)</a:t>
                      </a:r>
                    </a:p>
                  </a:txBody>
                  <a:tcPr marL="14288" marR="14288" marT="14288" marB="0" anchor="ctr"/>
                </a:tc>
                <a:tc>
                  <a:txBody>
                    <a:bodyPr/>
                    <a:lstStyle/>
                    <a:p>
                      <a:pPr algn="ctr" fontAlgn="ctr">
                        <a:buNone/>
                      </a:pPr>
                      <a:r>
                        <a:rPr lang="en-US" sz="1400" b="0" i="0" u="none" strike="noStrike">
                          <a:solidFill>
                            <a:srgbClr val="000000"/>
                          </a:solidFill>
                          <a:effectLst/>
                          <a:latin typeface="Malgun Gothic" panose="020B0503020000020004" pitchFamily="34" charset="-127"/>
                          <a:ea typeface="Malgun Gothic" panose="020B0503020000020004" pitchFamily="34" charset="-127"/>
                        </a:rPr>
                        <a:t>33.3%</a:t>
                      </a:r>
                      <a:br>
                        <a:rPr lang="en-US" sz="1400" b="0" i="0" u="none" strike="noStrike">
                          <a:solidFill>
                            <a:srgbClr val="000000"/>
                          </a:solidFill>
                          <a:effectLst/>
                          <a:latin typeface="Malgun Gothic" panose="020B0503020000020004" pitchFamily="34" charset="-127"/>
                          <a:ea typeface="Malgun Gothic" panose="020B0503020000020004" pitchFamily="34" charset="-127"/>
                        </a:rPr>
                      </a:br>
                      <a:r>
                        <a:rPr lang="en-US" sz="1400" b="0" i="0" u="none" strike="noStrike">
                          <a:solidFill>
                            <a:srgbClr val="000000"/>
                          </a:solidFill>
                          <a:effectLst/>
                          <a:latin typeface="Malgun Gothic" panose="020B0503020000020004" pitchFamily="34" charset="-127"/>
                          <a:ea typeface="Malgun Gothic" panose="020B0503020000020004" pitchFamily="34" charset="-127"/>
                        </a:rPr>
                        <a:t>(184/552)</a:t>
                      </a:r>
                    </a:p>
                  </a:txBody>
                  <a:tcPr marL="14288" marR="14288" marT="14288" marB="0" anchor="ctr"/>
                </a:tc>
                <a:extLst>
                  <a:ext uri="{0D108BD9-81ED-4DB2-BD59-A6C34878D82A}">
                    <a16:rowId xmlns:a16="http://schemas.microsoft.com/office/drawing/2014/main" val="187508677"/>
                  </a:ext>
                </a:extLst>
              </a:tr>
              <a:tr h="514350">
                <a:tc>
                  <a:txBody>
                    <a:bodyPr/>
                    <a:lstStyle/>
                    <a:p>
                      <a:pPr algn="ctr" fontAlgn="ctr">
                        <a:buNone/>
                      </a:pPr>
                      <a:r>
                        <a:rPr lang="en-US" sz="1500" u="none" strike="noStrike">
                          <a:effectLst/>
                        </a:rPr>
                        <a:t>2023</a:t>
                      </a:r>
                      <a:endParaRPr lang="en-US" sz="1500" b="0" i="0" u="none" strike="noStrike">
                        <a:solidFill>
                          <a:srgbClr val="000000"/>
                        </a:solidFill>
                        <a:effectLst/>
                        <a:latin typeface="Aptos Narrow" panose="020B0004020202020204" pitchFamily="34" charset="0"/>
                      </a:endParaRPr>
                    </a:p>
                  </a:txBody>
                  <a:tcPr marL="14288" marR="14288" marT="14288" marB="0" anchor="ctr"/>
                </a:tc>
                <a:tc>
                  <a:txBody>
                    <a:bodyPr/>
                    <a:lstStyle/>
                    <a:p>
                      <a:pPr algn="ctr" fontAlgn="ctr">
                        <a:buNone/>
                      </a:pPr>
                      <a:r>
                        <a:rPr lang="en-US" sz="1400" b="0" i="0" u="none" strike="noStrike">
                          <a:solidFill>
                            <a:srgbClr val="000000"/>
                          </a:solidFill>
                          <a:effectLst/>
                          <a:latin typeface="Malgun Gothic" panose="020B0503020000020004" pitchFamily="34" charset="-127"/>
                          <a:ea typeface="Malgun Gothic" panose="020B0503020000020004" pitchFamily="34" charset="-127"/>
                        </a:rPr>
                        <a:t>25.8%</a:t>
                      </a:r>
                      <a:br>
                        <a:rPr lang="en-US" sz="1400" b="0" i="0" u="none" strike="noStrike">
                          <a:solidFill>
                            <a:srgbClr val="000000"/>
                          </a:solidFill>
                          <a:effectLst/>
                          <a:latin typeface="Malgun Gothic" panose="020B0503020000020004" pitchFamily="34" charset="-127"/>
                          <a:ea typeface="Malgun Gothic" panose="020B0503020000020004" pitchFamily="34" charset="-127"/>
                        </a:rPr>
                      </a:br>
                      <a:r>
                        <a:rPr lang="en-US" sz="1400" b="0" i="0" u="none" strike="noStrike">
                          <a:solidFill>
                            <a:srgbClr val="000000"/>
                          </a:solidFill>
                          <a:effectLst/>
                          <a:latin typeface="Malgun Gothic" panose="020B0503020000020004" pitchFamily="34" charset="-127"/>
                          <a:ea typeface="Malgun Gothic" panose="020B0503020000020004" pitchFamily="34" charset="-127"/>
                        </a:rPr>
                        <a:t>(559/2168)</a:t>
                      </a:r>
                    </a:p>
                  </a:txBody>
                  <a:tcPr marL="14288" marR="14288" marT="14288" marB="0" anchor="ctr"/>
                </a:tc>
                <a:tc>
                  <a:txBody>
                    <a:bodyPr/>
                    <a:lstStyle/>
                    <a:p>
                      <a:pPr algn="ctr" fontAlgn="ctr">
                        <a:buNone/>
                      </a:pPr>
                      <a:r>
                        <a:rPr lang="en-US" sz="1400" b="0" i="0" u="none" strike="noStrike">
                          <a:solidFill>
                            <a:srgbClr val="000000"/>
                          </a:solidFill>
                          <a:effectLst/>
                          <a:latin typeface="Malgun Gothic" panose="020B0503020000020004" pitchFamily="34" charset="-127"/>
                          <a:ea typeface="Malgun Gothic" panose="020B0503020000020004" pitchFamily="34" charset="-127"/>
                        </a:rPr>
                        <a:t>19.9%</a:t>
                      </a:r>
                      <a:br>
                        <a:rPr lang="en-US" sz="1400" b="0" i="0" u="none" strike="noStrike">
                          <a:solidFill>
                            <a:srgbClr val="000000"/>
                          </a:solidFill>
                          <a:effectLst/>
                          <a:latin typeface="Malgun Gothic" panose="020B0503020000020004" pitchFamily="34" charset="-127"/>
                          <a:ea typeface="Malgun Gothic" panose="020B0503020000020004" pitchFamily="34" charset="-127"/>
                        </a:rPr>
                      </a:br>
                      <a:r>
                        <a:rPr lang="en-US" sz="1400" b="0" i="0" u="none" strike="noStrike">
                          <a:solidFill>
                            <a:srgbClr val="000000"/>
                          </a:solidFill>
                          <a:effectLst/>
                          <a:latin typeface="Malgun Gothic" panose="020B0503020000020004" pitchFamily="34" charset="-127"/>
                          <a:ea typeface="Malgun Gothic" panose="020B0503020000020004" pitchFamily="34" charset="-127"/>
                        </a:rPr>
                        <a:t>(152/764)</a:t>
                      </a:r>
                    </a:p>
                  </a:txBody>
                  <a:tcPr marL="14288" marR="14288" marT="14288" marB="0" anchor="ctr"/>
                </a:tc>
                <a:tc>
                  <a:txBody>
                    <a:bodyPr/>
                    <a:lstStyle/>
                    <a:p>
                      <a:pPr algn="ctr" fontAlgn="ctr">
                        <a:buNone/>
                      </a:pPr>
                      <a:r>
                        <a:rPr lang="en-US" sz="1400" b="0" i="0" u="none" strike="noStrike">
                          <a:solidFill>
                            <a:srgbClr val="000000"/>
                          </a:solidFill>
                          <a:effectLst/>
                          <a:latin typeface="Malgun Gothic" panose="020B0503020000020004" pitchFamily="34" charset="-127"/>
                          <a:ea typeface="Malgun Gothic" panose="020B0503020000020004" pitchFamily="34" charset="-127"/>
                        </a:rPr>
                        <a:t>34.8%</a:t>
                      </a:r>
                      <a:br>
                        <a:rPr lang="en-US" sz="1400" b="0" i="0" u="none" strike="noStrike">
                          <a:solidFill>
                            <a:srgbClr val="000000"/>
                          </a:solidFill>
                          <a:effectLst/>
                          <a:latin typeface="Malgun Gothic" panose="020B0503020000020004" pitchFamily="34" charset="-127"/>
                          <a:ea typeface="Malgun Gothic" panose="020B0503020000020004" pitchFamily="34" charset="-127"/>
                        </a:rPr>
                      </a:br>
                      <a:r>
                        <a:rPr lang="en-US" sz="1400" b="0" i="0" u="none" strike="noStrike">
                          <a:solidFill>
                            <a:srgbClr val="000000"/>
                          </a:solidFill>
                          <a:effectLst/>
                          <a:latin typeface="Malgun Gothic" panose="020B0503020000020004" pitchFamily="34" charset="-127"/>
                          <a:ea typeface="Malgun Gothic" panose="020B0503020000020004" pitchFamily="34" charset="-127"/>
                        </a:rPr>
                        <a:t>(185/532)</a:t>
                      </a:r>
                    </a:p>
                  </a:txBody>
                  <a:tcPr marL="14288" marR="14288" marT="14288" marB="0" anchor="ctr"/>
                </a:tc>
                <a:extLst>
                  <a:ext uri="{0D108BD9-81ED-4DB2-BD59-A6C34878D82A}">
                    <a16:rowId xmlns:a16="http://schemas.microsoft.com/office/drawing/2014/main" val="1803602217"/>
                  </a:ext>
                </a:extLst>
              </a:tr>
              <a:tr h="514350">
                <a:tc>
                  <a:txBody>
                    <a:bodyPr/>
                    <a:lstStyle/>
                    <a:p>
                      <a:pPr algn="ctr" fontAlgn="ctr">
                        <a:buNone/>
                      </a:pPr>
                      <a:r>
                        <a:rPr lang="en-US" sz="1500" u="none" strike="noStrike">
                          <a:effectLst/>
                        </a:rPr>
                        <a:t>2024</a:t>
                      </a:r>
                      <a:endParaRPr lang="en-US" sz="1500" b="0" i="0" u="none" strike="noStrike">
                        <a:solidFill>
                          <a:srgbClr val="000000"/>
                        </a:solidFill>
                        <a:effectLst/>
                        <a:latin typeface="Aptos Narrow" panose="020B0004020202020204" pitchFamily="34" charset="0"/>
                      </a:endParaRPr>
                    </a:p>
                  </a:txBody>
                  <a:tcPr marL="14288" marR="14288" marT="14288" marB="0" anchor="ctr"/>
                </a:tc>
                <a:tc>
                  <a:txBody>
                    <a:bodyPr/>
                    <a:lstStyle/>
                    <a:p>
                      <a:pPr algn="ctr" fontAlgn="ctr">
                        <a:buNone/>
                      </a:pPr>
                      <a:r>
                        <a:rPr lang="en-US" sz="1400" b="0" i="0" u="none" strike="noStrike">
                          <a:solidFill>
                            <a:srgbClr val="000000"/>
                          </a:solidFill>
                          <a:effectLst/>
                          <a:latin typeface="Malgun Gothic" panose="020B0503020000020004" pitchFamily="34" charset="-127"/>
                          <a:ea typeface="Malgun Gothic" panose="020B0503020000020004" pitchFamily="34" charset="-127"/>
                        </a:rPr>
                        <a:t>25.4%</a:t>
                      </a:r>
                      <a:br>
                        <a:rPr lang="en-US" sz="1400" b="0" i="0" u="none" strike="noStrike">
                          <a:solidFill>
                            <a:srgbClr val="000000"/>
                          </a:solidFill>
                          <a:effectLst/>
                          <a:latin typeface="Malgun Gothic" panose="020B0503020000020004" pitchFamily="34" charset="-127"/>
                          <a:ea typeface="Malgun Gothic" panose="020B0503020000020004" pitchFamily="34" charset="-127"/>
                        </a:rPr>
                      </a:br>
                      <a:r>
                        <a:rPr lang="en-US" sz="1400" b="0" i="0" u="none" strike="noStrike">
                          <a:solidFill>
                            <a:srgbClr val="000000"/>
                          </a:solidFill>
                          <a:effectLst/>
                          <a:latin typeface="Malgun Gothic" panose="020B0503020000020004" pitchFamily="34" charset="-127"/>
                          <a:ea typeface="Malgun Gothic" panose="020B0503020000020004" pitchFamily="34" charset="-127"/>
                        </a:rPr>
                        <a:t>(547/2151)</a:t>
                      </a:r>
                    </a:p>
                  </a:txBody>
                  <a:tcPr marL="14288" marR="14288" marT="14288" marB="0" anchor="ctr"/>
                </a:tc>
                <a:tc>
                  <a:txBody>
                    <a:bodyPr/>
                    <a:lstStyle/>
                    <a:p>
                      <a:pPr algn="ctr" fontAlgn="ctr">
                        <a:buNone/>
                      </a:pPr>
                      <a:r>
                        <a:rPr lang="en-US" sz="1400" b="0" i="0" u="none" strike="noStrike">
                          <a:solidFill>
                            <a:srgbClr val="000000"/>
                          </a:solidFill>
                          <a:effectLst/>
                          <a:latin typeface="Malgun Gothic" panose="020B0503020000020004" pitchFamily="34" charset="-127"/>
                          <a:ea typeface="Malgun Gothic" panose="020B0503020000020004" pitchFamily="34" charset="-127"/>
                        </a:rPr>
                        <a:t>18.3%</a:t>
                      </a:r>
                      <a:br>
                        <a:rPr lang="en-US" sz="1400" b="0" i="0" u="none" strike="noStrike">
                          <a:solidFill>
                            <a:srgbClr val="000000"/>
                          </a:solidFill>
                          <a:effectLst/>
                          <a:latin typeface="Malgun Gothic" panose="020B0503020000020004" pitchFamily="34" charset="-127"/>
                          <a:ea typeface="Malgun Gothic" panose="020B0503020000020004" pitchFamily="34" charset="-127"/>
                        </a:rPr>
                      </a:br>
                      <a:r>
                        <a:rPr lang="en-US" sz="1400" b="0" i="0" u="none" strike="noStrike">
                          <a:solidFill>
                            <a:srgbClr val="000000"/>
                          </a:solidFill>
                          <a:effectLst/>
                          <a:latin typeface="Malgun Gothic" panose="020B0503020000020004" pitchFamily="34" charset="-127"/>
                          <a:ea typeface="Malgun Gothic" panose="020B0503020000020004" pitchFamily="34" charset="-127"/>
                        </a:rPr>
                        <a:t>(134/731)</a:t>
                      </a:r>
                    </a:p>
                  </a:txBody>
                  <a:tcPr marL="14288" marR="14288" marT="14288" marB="0" anchor="ctr"/>
                </a:tc>
                <a:tc>
                  <a:txBody>
                    <a:bodyPr/>
                    <a:lstStyle/>
                    <a:p>
                      <a:pPr algn="ctr" fontAlgn="ctr">
                        <a:buNone/>
                      </a:pPr>
                      <a:r>
                        <a:rPr lang="en-US" sz="1400" b="0" i="0" u="none" strike="noStrike">
                          <a:solidFill>
                            <a:srgbClr val="000000"/>
                          </a:solidFill>
                          <a:effectLst/>
                          <a:latin typeface="Malgun Gothic" panose="020B0503020000020004" pitchFamily="34" charset="-127"/>
                          <a:ea typeface="Malgun Gothic" panose="020B0503020000020004" pitchFamily="34" charset="-127"/>
                        </a:rPr>
                        <a:t>31.4%</a:t>
                      </a:r>
                      <a:br>
                        <a:rPr lang="en-US" sz="1400" b="0" i="0" u="none" strike="noStrike">
                          <a:solidFill>
                            <a:srgbClr val="000000"/>
                          </a:solidFill>
                          <a:effectLst/>
                          <a:latin typeface="Malgun Gothic" panose="020B0503020000020004" pitchFamily="34" charset="-127"/>
                          <a:ea typeface="Malgun Gothic" panose="020B0503020000020004" pitchFamily="34" charset="-127"/>
                        </a:rPr>
                      </a:br>
                      <a:r>
                        <a:rPr lang="en-US" sz="1400" b="0" i="0" u="none" strike="noStrike">
                          <a:solidFill>
                            <a:srgbClr val="000000"/>
                          </a:solidFill>
                          <a:effectLst/>
                          <a:latin typeface="Malgun Gothic" panose="020B0503020000020004" pitchFamily="34" charset="-127"/>
                          <a:ea typeface="Malgun Gothic" panose="020B0503020000020004" pitchFamily="34" charset="-127"/>
                        </a:rPr>
                        <a:t>(185/589)</a:t>
                      </a:r>
                    </a:p>
                  </a:txBody>
                  <a:tcPr marL="14288" marR="14288" marT="14288" marB="0" anchor="ctr"/>
                </a:tc>
                <a:extLst>
                  <a:ext uri="{0D108BD9-81ED-4DB2-BD59-A6C34878D82A}">
                    <a16:rowId xmlns:a16="http://schemas.microsoft.com/office/drawing/2014/main" val="408706416"/>
                  </a:ext>
                </a:extLst>
              </a:tr>
              <a:tr h="514350">
                <a:tc>
                  <a:txBody>
                    <a:bodyPr/>
                    <a:lstStyle/>
                    <a:p>
                      <a:pPr algn="ctr" fontAlgn="ctr">
                        <a:buNone/>
                      </a:pPr>
                      <a:r>
                        <a:rPr lang="en-US" sz="1500" u="none" strike="noStrike">
                          <a:effectLst/>
                        </a:rPr>
                        <a:t>2025</a:t>
                      </a:r>
                      <a:endParaRPr lang="en-US" sz="1500" b="0" i="0" u="none" strike="noStrike">
                        <a:solidFill>
                          <a:srgbClr val="000000"/>
                        </a:solidFill>
                        <a:effectLst/>
                        <a:latin typeface="Aptos Narrow" panose="020B0004020202020204" pitchFamily="34" charset="0"/>
                      </a:endParaRPr>
                    </a:p>
                  </a:txBody>
                  <a:tcPr marL="14288" marR="14288" marT="14288" marB="0" anchor="ctr"/>
                </a:tc>
                <a:tc>
                  <a:txBody>
                    <a:bodyPr/>
                    <a:lstStyle/>
                    <a:p>
                      <a:pPr algn="ctr" fontAlgn="ctr">
                        <a:buNone/>
                      </a:pPr>
                      <a:r>
                        <a:rPr lang="en-US" sz="1400" b="0" i="0" u="none" strike="noStrike" dirty="0">
                          <a:solidFill>
                            <a:srgbClr val="000000"/>
                          </a:solidFill>
                          <a:effectLst/>
                          <a:latin typeface="Malgun Gothic" panose="020B0503020000020004" pitchFamily="34" charset="-127"/>
                          <a:ea typeface="Malgun Gothic" panose="020B0503020000020004" pitchFamily="34" charset="-127"/>
                        </a:rPr>
                        <a:t>26.9%</a:t>
                      </a:r>
                      <a:br>
                        <a:rPr lang="en-US" sz="1400" b="0" i="0" u="none" strike="noStrike" dirty="0">
                          <a:solidFill>
                            <a:srgbClr val="000000"/>
                          </a:solidFill>
                          <a:effectLst/>
                          <a:latin typeface="Malgun Gothic" panose="020B0503020000020004" pitchFamily="34" charset="-127"/>
                          <a:ea typeface="Malgun Gothic" panose="020B0503020000020004" pitchFamily="34" charset="-127"/>
                        </a:rPr>
                      </a:br>
                      <a:r>
                        <a:rPr lang="en-US" sz="1400" b="0" i="0" u="none" strike="noStrike" dirty="0">
                          <a:solidFill>
                            <a:srgbClr val="000000"/>
                          </a:solidFill>
                          <a:effectLst/>
                          <a:latin typeface="Malgun Gothic" panose="020B0503020000020004" pitchFamily="34" charset="-127"/>
                          <a:ea typeface="Malgun Gothic" panose="020B0503020000020004" pitchFamily="34" charset="-127"/>
                        </a:rPr>
                        <a:t>(596/2212)</a:t>
                      </a:r>
                    </a:p>
                  </a:txBody>
                  <a:tcPr marL="14288" marR="14288" marT="14288" marB="0" anchor="ctr"/>
                </a:tc>
                <a:tc>
                  <a:txBody>
                    <a:bodyPr/>
                    <a:lstStyle/>
                    <a:p>
                      <a:pPr algn="ctr" fontAlgn="ctr">
                        <a:buNone/>
                      </a:pPr>
                      <a:r>
                        <a:rPr lang="en-US" sz="1400" b="0" i="0" u="none" strike="noStrike">
                          <a:solidFill>
                            <a:srgbClr val="000000"/>
                          </a:solidFill>
                          <a:effectLst/>
                          <a:latin typeface="Malgun Gothic" panose="020B0503020000020004" pitchFamily="34" charset="-127"/>
                          <a:ea typeface="Malgun Gothic" panose="020B0503020000020004" pitchFamily="34" charset="-127"/>
                        </a:rPr>
                        <a:t>23.3%</a:t>
                      </a:r>
                      <a:br>
                        <a:rPr lang="en-US" sz="1400" b="0" i="0" u="none" strike="noStrike">
                          <a:solidFill>
                            <a:srgbClr val="000000"/>
                          </a:solidFill>
                          <a:effectLst/>
                          <a:latin typeface="Malgun Gothic" panose="020B0503020000020004" pitchFamily="34" charset="-127"/>
                          <a:ea typeface="Malgun Gothic" panose="020B0503020000020004" pitchFamily="34" charset="-127"/>
                        </a:rPr>
                      </a:br>
                      <a:r>
                        <a:rPr lang="en-US" sz="1400" b="0" i="0" u="none" strike="noStrike">
                          <a:solidFill>
                            <a:srgbClr val="000000"/>
                          </a:solidFill>
                          <a:effectLst/>
                          <a:latin typeface="Malgun Gothic" panose="020B0503020000020004" pitchFamily="34" charset="-127"/>
                          <a:ea typeface="Malgun Gothic" panose="020B0503020000020004" pitchFamily="34" charset="-127"/>
                        </a:rPr>
                        <a:t>(178/763)</a:t>
                      </a:r>
                    </a:p>
                  </a:txBody>
                  <a:tcPr marL="14288" marR="14288" marT="14288" marB="0" anchor="ctr"/>
                </a:tc>
                <a:tc>
                  <a:txBody>
                    <a:bodyPr/>
                    <a:lstStyle/>
                    <a:p>
                      <a:pPr algn="ctr" fontAlgn="ctr">
                        <a:buNone/>
                      </a:pPr>
                      <a:r>
                        <a:rPr lang="en-US" sz="1400" b="0" i="0" u="none" strike="noStrike" dirty="0">
                          <a:solidFill>
                            <a:srgbClr val="000000"/>
                          </a:solidFill>
                          <a:effectLst/>
                          <a:latin typeface="Malgun Gothic" panose="020B0503020000020004" pitchFamily="34" charset="-127"/>
                          <a:ea typeface="Malgun Gothic" panose="020B0503020000020004" pitchFamily="34" charset="-127"/>
                        </a:rPr>
                        <a:t>33.3%</a:t>
                      </a:r>
                      <a:br>
                        <a:rPr lang="en-US" sz="1400" b="0" i="0" u="none" strike="noStrike" dirty="0">
                          <a:solidFill>
                            <a:srgbClr val="000000"/>
                          </a:solidFill>
                          <a:effectLst/>
                          <a:latin typeface="Malgun Gothic" panose="020B0503020000020004" pitchFamily="34" charset="-127"/>
                          <a:ea typeface="Malgun Gothic" panose="020B0503020000020004" pitchFamily="34" charset="-127"/>
                        </a:rPr>
                      </a:br>
                      <a:r>
                        <a:rPr lang="en-US" sz="1400" b="0" i="0" u="none" strike="noStrike" dirty="0">
                          <a:solidFill>
                            <a:srgbClr val="000000"/>
                          </a:solidFill>
                          <a:effectLst/>
                          <a:latin typeface="Malgun Gothic" panose="020B0503020000020004" pitchFamily="34" charset="-127"/>
                          <a:ea typeface="Malgun Gothic" panose="020B0503020000020004" pitchFamily="34" charset="-127"/>
                        </a:rPr>
                        <a:t>(220/660)</a:t>
                      </a:r>
                    </a:p>
                  </a:txBody>
                  <a:tcPr marL="14288" marR="14288" marT="14288" marB="0" anchor="ctr"/>
                </a:tc>
                <a:extLst>
                  <a:ext uri="{0D108BD9-81ED-4DB2-BD59-A6C34878D82A}">
                    <a16:rowId xmlns:a16="http://schemas.microsoft.com/office/drawing/2014/main" val="234713878"/>
                  </a:ext>
                </a:extLst>
              </a:tr>
            </a:tbl>
          </a:graphicData>
        </a:graphic>
      </p:graphicFrame>
    </p:spTree>
    <p:extLst>
      <p:ext uri="{BB962C8B-B14F-4D97-AF65-F5344CB8AC3E}">
        <p14:creationId xmlns:p14="http://schemas.microsoft.com/office/powerpoint/2010/main" val="2358404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DD157-5E63-7451-36F0-56B9B5D53A23}"/>
            </a:ext>
          </a:extLst>
        </p:cNvPr>
        <p:cNvGrpSpPr/>
        <p:nvPr/>
      </p:nvGrpSpPr>
      <p:grpSpPr>
        <a:xfrm>
          <a:off x="0" y="0"/>
          <a:ext cx="0" cy="0"/>
          <a:chOff x="0" y="0"/>
          <a:chExt cx="0" cy="0"/>
        </a:xfrm>
      </p:grpSpPr>
      <p:sp>
        <p:nvSpPr>
          <p:cNvPr id="121" name="Title 120">
            <a:extLst>
              <a:ext uri="{FF2B5EF4-FFF2-40B4-BE49-F238E27FC236}">
                <a16:creationId xmlns:a16="http://schemas.microsoft.com/office/drawing/2014/main" id="{15B9442B-705A-C46F-E535-CD8C6B297ABD}"/>
              </a:ext>
            </a:extLst>
          </p:cNvPr>
          <p:cNvSpPr>
            <a:spLocks noGrp="1"/>
          </p:cNvSpPr>
          <p:nvPr>
            <p:ph type="title"/>
          </p:nvPr>
        </p:nvSpPr>
        <p:spPr/>
        <p:txBody>
          <a:bodyPr lIns="137160" tIns="68580" rIns="137160" bIns="68580" anchor="t"/>
          <a:lstStyle/>
          <a:p>
            <a:r>
              <a:rPr lang="en-US" dirty="0">
                <a:latin typeface="Arial"/>
                <a:ea typeface="Tahoma"/>
                <a:cs typeface="Arial"/>
              </a:rPr>
              <a:t>Why we created the class </a:t>
            </a:r>
            <a:endParaRPr lang="en-US" dirty="0"/>
          </a:p>
        </p:txBody>
      </p:sp>
      <p:sp>
        <p:nvSpPr>
          <p:cNvPr id="124" name="Text Placeholder 7">
            <a:extLst>
              <a:ext uri="{FF2B5EF4-FFF2-40B4-BE49-F238E27FC236}">
                <a16:creationId xmlns:a16="http://schemas.microsoft.com/office/drawing/2014/main" id="{8315200E-16B9-3CC5-0953-4FA8FF83F943}"/>
              </a:ext>
            </a:extLst>
          </p:cNvPr>
          <p:cNvSpPr txBox="1">
            <a:spLocks/>
          </p:cNvSpPr>
          <p:nvPr/>
        </p:nvSpPr>
        <p:spPr>
          <a:xfrm>
            <a:off x="1499300" y="3450069"/>
            <a:ext cx="3929324" cy="3386862"/>
          </a:xfrm>
          <a:prstGeom prst="rect">
            <a:avLst/>
          </a:prstGeom>
          <a:solidFill>
            <a:srgbClr val="7C2855"/>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r>
              <a:rPr lang="en-US" sz="2700" dirty="0">
                <a:solidFill>
                  <a:prstClr val="white"/>
                </a:solidFill>
                <a:latin typeface="Arial"/>
                <a:ea typeface="Verdana"/>
                <a:cs typeface="Arial"/>
              </a:rPr>
              <a:t>What providers and clinicians observed and felt in the birth room – </a:t>
            </a:r>
            <a:br>
              <a:rPr lang="en-US" sz="2700" dirty="0">
                <a:solidFill>
                  <a:prstClr val="white"/>
                </a:solidFill>
                <a:latin typeface="Arial"/>
                <a:ea typeface="Verdana"/>
                <a:cs typeface="Arial"/>
              </a:rPr>
            </a:br>
            <a:br>
              <a:rPr lang="en-US" sz="2700" dirty="0">
                <a:solidFill>
                  <a:prstClr val="white"/>
                </a:solidFill>
                <a:latin typeface="Arial"/>
                <a:ea typeface="Verdana"/>
                <a:cs typeface="Arial"/>
              </a:rPr>
            </a:br>
            <a:r>
              <a:rPr lang="en-US" sz="2700" dirty="0">
                <a:solidFill>
                  <a:prstClr val="white"/>
                </a:solidFill>
                <a:latin typeface="Arial"/>
                <a:ea typeface="Verdana"/>
                <a:cs typeface="Arial"/>
              </a:rPr>
              <a:t>From WHO was birthing to what they were asking</a:t>
            </a:r>
            <a:endParaRPr lang="en-US" sz="2700" dirty="0">
              <a:solidFill>
                <a:prstClr val="black"/>
              </a:solidFill>
              <a:latin typeface="Arial"/>
            </a:endParaRPr>
          </a:p>
        </p:txBody>
      </p:sp>
      <p:sp>
        <p:nvSpPr>
          <p:cNvPr id="126" name="Text Placeholder 7">
            <a:extLst>
              <a:ext uri="{FF2B5EF4-FFF2-40B4-BE49-F238E27FC236}">
                <a16:creationId xmlns:a16="http://schemas.microsoft.com/office/drawing/2014/main" id="{E7A0F6DB-A27A-D75A-789A-B5104EDFED70}"/>
              </a:ext>
            </a:extLst>
          </p:cNvPr>
          <p:cNvSpPr txBox="1">
            <a:spLocks/>
          </p:cNvSpPr>
          <p:nvPr/>
        </p:nvSpPr>
        <p:spPr>
          <a:xfrm>
            <a:off x="6369017" y="3450069"/>
            <a:ext cx="3929324" cy="3386862"/>
          </a:xfrm>
          <a:prstGeom prst="rect">
            <a:avLst/>
          </a:prstGeom>
          <a:solidFill>
            <a:srgbClr val="7C2855"/>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p:txBody>
      </p:sp>
      <p:sp>
        <p:nvSpPr>
          <p:cNvPr id="132" name="Text Placeholder 7">
            <a:extLst>
              <a:ext uri="{FF2B5EF4-FFF2-40B4-BE49-F238E27FC236}">
                <a16:creationId xmlns:a16="http://schemas.microsoft.com/office/drawing/2014/main" id="{F14D0AB9-E476-1E38-D837-B4E8DAF0380C}"/>
              </a:ext>
            </a:extLst>
          </p:cNvPr>
          <p:cNvSpPr txBox="1">
            <a:spLocks/>
          </p:cNvSpPr>
          <p:nvPr/>
        </p:nvSpPr>
        <p:spPr>
          <a:xfrm>
            <a:off x="11139841" y="3450069"/>
            <a:ext cx="3929324" cy="3386862"/>
          </a:xfrm>
          <a:prstGeom prst="rect">
            <a:avLst/>
          </a:prstGeom>
          <a:solidFill>
            <a:srgbClr val="7C2855"/>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lnSpc>
                <a:spcPct val="120000"/>
              </a:lnSpc>
            </a:pPr>
            <a:r>
              <a:rPr lang="en-US" sz="2700" dirty="0">
                <a:solidFill>
                  <a:prstClr val="white"/>
                </a:solidFill>
                <a:latin typeface="Arial"/>
                <a:ea typeface="ＭＳ Ｐゴシック"/>
                <a:cs typeface="Arial"/>
              </a:rPr>
              <a:t>Add an offering for patients to learn and ask questions about the birth process </a:t>
            </a:r>
          </a:p>
        </p:txBody>
      </p:sp>
      <p:sp>
        <p:nvSpPr>
          <p:cNvPr id="135" name="Rectangle 134">
            <a:extLst>
              <a:ext uri="{FF2B5EF4-FFF2-40B4-BE49-F238E27FC236}">
                <a16:creationId xmlns:a16="http://schemas.microsoft.com/office/drawing/2014/main" id="{031B9D13-CCF6-2332-3AD2-223E52F125AE}"/>
              </a:ext>
            </a:extLst>
          </p:cNvPr>
          <p:cNvSpPr/>
          <p:nvPr/>
        </p:nvSpPr>
        <p:spPr>
          <a:xfrm>
            <a:off x="7189730" y="2005955"/>
            <a:ext cx="3929322" cy="3282857"/>
          </a:xfrm>
          <a:prstGeom prst="rect">
            <a:avLst/>
          </a:prstGeom>
          <a:noFill/>
        </p:spPr>
        <p:txBody>
          <a:bodyPr lIns="205740" tIns="205740" rIns="205740" bIns="205740" anchor="t"/>
          <a:lstStyle/>
          <a:p>
            <a:pPr defTabSz="1371600" eaLnBrk="0" fontAlgn="base" hangingPunct="0">
              <a:lnSpc>
                <a:spcPct val="120000"/>
              </a:lnSpc>
              <a:spcBef>
                <a:spcPct val="20000"/>
              </a:spcBef>
            </a:pPr>
            <a:endParaRPr lang="en-US" sz="2700" dirty="0">
              <a:solidFill>
                <a:prstClr val="white"/>
              </a:solidFill>
              <a:latin typeface="Arial"/>
              <a:ea typeface="Verdana" pitchFamily="34" charset="0"/>
              <a:cs typeface="Arial"/>
            </a:endParaRPr>
          </a:p>
        </p:txBody>
      </p:sp>
      <p:sp>
        <p:nvSpPr>
          <p:cNvPr id="136" name="Rectangle 135">
            <a:extLst>
              <a:ext uri="{FF2B5EF4-FFF2-40B4-BE49-F238E27FC236}">
                <a16:creationId xmlns:a16="http://schemas.microsoft.com/office/drawing/2014/main" id="{168CBABF-B735-10A1-AF95-48CBDC02953C}"/>
              </a:ext>
            </a:extLst>
          </p:cNvPr>
          <p:cNvSpPr/>
          <p:nvPr/>
        </p:nvSpPr>
        <p:spPr>
          <a:xfrm>
            <a:off x="6396642" y="3502073"/>
            <a:ext cx="3918933" cy="3282855"/>
          </a:xfrm>
          <a:prstGeom prst="rect">
            <a:avLst/>
          </a:prstGeom>
          <a:noFill/>
        </p:spPr>
        <p:txBody>
          <a:bodyPr lIns="205740" tIns="205740" rIns="205740" bIns="205740" anchor="t"/>
          <a:lstStyle/>
          <a:p>
            <a:pPr defTabSz="1371600" eaLnBrk="0" fontAlgn="base" hangingPunct="0">
              <a:lnSpc>
                <a:spcPct val="120000"/>
              </a:lnSpc>
              <a:spcBef>
                <a:spcPct val="0"/>
              </a:spcBef>
              <a:spcAft>
                <a:spcPct val="0"/>
              </a:spcAft>
            </a:pPr>
            <a:r>
              <a:rPr lang="en-US" sz="2700" dirty="0">
                <a:solidFill>
                  <a:prstClr val="white"/>
                </a:solidFill>
                <a:latin typeface="Arial"/>
                <a:ea typeface="ＭＳ Ｐゴシック" pitchFamily="8" charset="-128"/>
                <a:cs typeface="Arial"/>
              </a:rPr>
              <a:t>How to share information, reduce fear, and boost confidence in a safe environment</a:t>
            </a:r>
          </a:p>
        </p:txBody>
      </p:sp>
      <p:sp>
        <p:nvSpPr>
          <p:cNvPr id="137" name="Rectangle 136">
            <a:extLst>
              <a:ext uri="{FF2B5EF4-FFF2-40B4-BE49-F238E27FC236}">
                <a16:creationId xmlns:a16="http://schemas.microsoft.com/office/drawing/2014/main" id="{FBE1F92F-3DDE-713A-0D04-F9376AAF26EC}"/>
              </a:ext>
            </a:extLst>
          </p:cNvPr>
          <p:cNvSpPr/>
          <p:nvPr/>
        </p:nvSpPr>
        <p:spPr>
          <a:xfrm>
            <a:off x="11706857" y="5549242"/>
            <a:ext cx="3929322" cy="3218084"/>
          </a:xfrm>
          <a:prstGeom prst="rect">
            <a:avLst/>
          </a:prstGeom>
          <a:noFill/>
        </p:spPr>
        <p:txBody>
          <a:bodyPr lIns="205740" tIns="205740" rIns="205740" bIns="205740" anchor="t"/>
          <a:lstStyle/>
          <a:p>
            <a:pPr defTabSz="1371600" eaLnBrk="0" fontAlgn="base" hangingPunct="0">
              <a:lnSpc>
                <a:spcPct val="120000"/>
              </a:lnSpc>
              <a:spcBef>
                <a:spcPct val="20000"/>
              </a:spcBef>
            </a:pPr>
            <a:endParaRPr lang="en-US" sz="2700" dirty="0">
              <a:solidFill>
                <a:prstClr val="white"/>
              </a:solidFill>
              <a:latin typeface="Arial"/>
              <a:ea typeface="ＭＳ Ｐゴシック" pitchFamily="8" charset="-128"/>
              <a:cs typeface="Arial"/>
            </a:endParaRPr>
          </a:p>
        </p:txBody>
      </p:sp>
      <p:sp>
        <p:nvSpPr>
          <p:cNvPr id="138" name="Rectangle 137">
            <a:extLst>
              <a:ext uri="{FF2B5EF4-FFF2-40B4-BE49-F238E27FC236}">
                <a16:creationId xmlns:a16="http://schemas.microsoft.com/office/drawing/2014/main" id="{917520E3-24B6-FF95-30CC-86A876402B31}"/>
              </a:ext>
            </a:extLst>
          </p:cNvPr>
          <p:cNvSpPr/>
          <p:nvPr/>
        </p:nvSpPr>
        <p:spPr>
          <a:xfrm>
            <a:off x="7179338" y="5653840"/>
            <a:ext cx="3929322" cy="3282857"/>
          </a:xfrm>
          <a:prstGeom prst="rect">
            <a:avLst/>
          </a:prstGeom>
          <a:noFill/>
        </p:spPr>
        <p:txBody>
          <a:bodyPr lIns="205740" tIns="205740" rIns="205740" bIns="205740" anchor="t"/>
          <a:lstStyle/>
          <a:p>
            <a:pPr defTabSz="1371600" eaLnBrk="0" hangingPunct="0">
              <a:lnSpc>
                <a:spcPct val="120000"/>
              </a:lnSpc>
              <a:spcBef>
                <a:spcPct val="20000"/>
              </a:spcBef>
            </a:pPr>
            <a:endParaRPr lang="en-US" sz="2100">
              <a:solidFill>
                <a:prstClr val="white"/>
              </a:solidFill>
              <a:latin typeface="Arial"/>
              <a:ea typeface="ＭＳ Ｐゴシック" pitchFamily="8" charset="-128"/>
              <a:cs typeface="Arial"/>
            </a:endParaRPr>
          </a:p>
        </p:txBody>
      </p:sp>
      <p:sp>
        <p:nvSpPr>
          <p:cNvPr id="139" name="Rectangle 138">
            <a:extLst>
              <a:ext uri="{FF2B5EF4-FFF2-40B4-BE49-F238E27FC236}">
                <a16:creationId xmlns:a16="http://schemas.microsoft.com/office/drawing/2014/main" id="{1AFBC73C-5560-396A-72CB-BD0CB78B0915}"/>
              </a:ext>
            </a:extLst>
          </p:cNvPr>
          <p:cNvSpPr/>
          <p:nvPr/>
        </p:nvSpPr>
        <p:spPr>
          <a:xfrm>
            <a:off x="11686068" y="5653841"/>
            <a:ext cx="3918933" cy="3282855"/>
          </a:xfrm>
          <a:prstGeom prst="rect">
            <a:avLst/>
          </a:prstGeom>
          <a:noFill/>
        </p:spPr>
        <p:txBody>
          <a:bodyPr lIns="205740" tIns="205740" rIns="205740" bIns="205740" anchor="t"/>
          <a:lstStyle/>
          <a:p>
            <a:pPr defTabSz="1371600" eaLnBrk="0" fontAlgn="base" hangingPunct="0">
              <a:lnSpc>
                <a:spcPct val="120000"/>
              </a:lnSpc>
              <a:spcBef>
                <a:spcPct val="20000"/>
              </a:spcBef>
            </a:pPr>
            <a:endParaRPr lang="en-US" sz="3000" dirty="0">
              <a:solidFill>
                <a:prstClr val="white"/>
              </a:solidFill>
              <a:latin typeface="Arial"/>
              <a:ea typeface="Verdana" pitchFamily="34" charset="0"/>
              <a:cs typeface="Arial"/>
            </a:endParaRPr>
          </a:p>
        </p:txBody>
      </p:sp>
    </p:spTree>
    <p:extLst>
      <p:ext uri="{BB962C8B-B14F-4D97-AF65-F5344CB8AC3E}">
        <p14:creationId xmlns:p14="http://schemas.microsoft.com/office/powerpoint/2010/main" val="3285998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AC686-12DA-DF0C-31FA-02C3A781E3D7}"/>
            </a:ext>
          </a:extLst>
        </p:cNvPr>
        <p:cNvGrpSpPr/>
        <p:nvPr/>
      </p:nvGrpSpPr>
      <p:grpSpPr>
        <a:xfrm>
          <a:off x="0" y="0"/>
          <a:ext cx="0" cy="0"/>
          <a:chOff x="0" y="0"/>
          <a:chExt cx="0" cy="0"/>
        </a:xfrm>
      </p:grpSpPr>
      <p:pic>
        <p:nvPicPr>
          <p:cNvPr id="4" name="Picture 3" descr="A person holding a baby&#10;&#10;AI-generated content may be incorrect.">
            <a:extLst>
              <a:ext uri="{FF2B5EF4-FFF2-40B4-BE49-F238E27FC236}">
                <a16:creationId xmlns:a16="http://schemas.microsoft.com/office/drawing/2014/main" id="{F2056086-BA76-5E07-AF1E-97BAFE892B50}"/>
              </a:ext>
            </a:extLst>
          </p:cNvPr>
          <p:cNvPicPr>
            <a:picLocks noChangeAspect="1"/>
          </p:cNvPicPr>
          <p:nvPr/>
        </p:nvPicPr>
        <p:blipFill>
          <a:blip r:embed="rId2"/>
          <a:stretch>
            <a:fillRect/>
          </a:stretch>
        </p:blipFill>
        <p:spPr>
          <a:xfrm>
            <a:off x="4000500" y="0"/>
            <a:ext cx="10287000" cy="10287000"/>
          </a:xfrm>
          <a:prstGeom prst="rect">
            <a:avLst/>
          </a:prstGeom>
        </p:spPr>
      </p:pic>
      <p:sp>
        <p:nvSpPr>
          <p:cNvPr id="6" name="Title 5">
            <a:extLst>
              <a:ext uri="{FF2B5EF4-FFF2-40B4-BE49-F238E27FC236}">
                <a16:creationId xmlns:a16="http://schemas.microsoft.com/office/drawing/2014/main" id="{9B0B4FFB-A647-1600-F986-DAC24696D36B}"/>
              </a:ext>
            </a:extLst>
          </p:cNvPr>
          <p:cNvSpPr txBox="1">
            <a:spLocks/>
          </p:cNvSpPr>
          <p:nvPr/>
        </p:nvSpPr>
        <p:spPr>
          <a:xfrm>
            <a:off x="5224919" y="413652"/>
            <a:ext cx="9062582" cy="1485900"/>
          </a:xfrm>
          <a:prstGeom prst="rect">
            <a:avLst/>
          </a:prstGeom>
        </p:spPr>
        <p:txBody>
          <a:bodyPr vert="horz" lIns="137160" tIns="68580" rIns="137160" bIns="68580" rtlCol="0" anchor="t" anchorCtr="0">
            <a:normAutofit/>
          </a:bodyPr>
          <a:lstStyle>
            <a:lvl1pPr algn="l" rtl="0" eaLnBrk="1" fontAlgn="t" hangingPunct="1">
              <a:spcBef>
                <a:spcPct val="0"/>
              </a:spcBef>
              <a:spcAft>
                <a:spcPct val="0"/>
              </a:spcAft>
              <a:defRPr sz="3600" b="1" i="0">
                <a:solidFill>
                  <a:srgbClr val="407EC9"/>
                </a:solidFill>
                <a:latin typeface="Arial" panose="020B0604020202020204" pitchFamily="34" charset="0"/>
                <a:ea typeface="ＭＳ Ｐゴシック" pitchFamily="-116" charset="-128"/>
                <a:cs typeface="Arial" panose="020B0604020202020204" pitchFamily="34" charset="0"/>
              </a:defRPr>
            </a:lvl1pPr>
            <a:lvl2pPr algn="l" rtl="0" eaLnBrk="1" fontAlgn="base" hangingPunct="1">
              <a:spcBef>
                <a:spcPct val="0"/>
              </a:spcBef>
              <a:spcAft>
                <a:spcPct val="0"/>
              </a:spcAft>
              <a:defRPr sz="2400" b="1">
                <a:solidFill>
                  <a:srgbClr val="4254A9"/>
                </a:solidFill>
                <a:latin typeface="Verdana" pitchFamily="-107" charset="0"/>
                <a:ea typeface="ＭＳ Ｐゴシック" pitchFamily="-65" charset="-128"/>
                <a:cs typeface="ＭＳ Ｐゴシック" pitchFamily="-65" charset="-128"/>
              </a:defRPr>
            </a:lvl2pPr>
            <a:lvl3pPr algn="l" rtl="0" eaLnBrk="1" fontAlgn="base" hangingPunct="1">
              <a:spcBef>
                <a:spcPct val="0"/>
              </a:spcBef>
              <a:spcAft>
                <a:spcPct val="0"/>
              </a:spcAft>
              <a:defRPr sz="2400" b="1">
                <a:solidFill>
                  <a:srgbClr val="4254A9"/>
                </a:solidFill>
                <a:latin typeface="Verdana" pitchFamily="-107" charset="0"/>
                <a:ea typeface="ＭＳ Ｐゴシック" pitchFamily="-65" charset="-128"/>
                <a:cs typeface="ＭＳ Ｐゴシック" pitchFamily="-65" charset="-128"/>
              </a:defRPr>
            </a:lvl3pPr>
            <a:lvl4pPr algn="l" rtl="0" eaLnBrk="1" fontAlgn="base" hangingPunct="1">
              <a:spcBef>
                <a:spcPct val="0"/>
              </a:spcBef>
              <a:spcAft>
                <a:spcPct val="0"/>
              </a:spcAft>
              <a:defRPr sz="2400" b="1">
                <a:solidFill>
                  <a:srgbClr val="4254A9"/>
                </a:solidFill>
                <a:latin typeface="Verdana" pitchFamily="-107" charset="0"/>
                <a:ea typeface="ＭＳ Ｐゴシック" pitchFamily="-65" charset="-128"/>
                <a:cs typeface="ＭＳ Ｐゴシック" pitchFamily="-65" charset="-128"/>
              </a:defRPr>
            </a:lvl4pPr>
            <a:lvl5pPr algn="l" rtl="0" eaLnBrk="1" fontAlgn="base" hangingPunct="1">
              <a:spcBef>
                <a:spcPct val="0"/>
              </a:spcBef>
              <a:spcAft>
                <a:spcPct val="0"/>
              </a:spcAft>
              <a:defRPr sz="2400" b="1">
                <a:solidFill>
                  <a:srgbClr val="4254A9"/>
                </a:solidFill>
                <a:latin typeface="Verdana" pitchFamily="-107" charset="0"/>
                <a:ea typeface="ＭＳ Ｐゴシック" pitchFamily="-65" charset="-128"/>
                <a:cs typeface="ＭＳ Ｐゴシック" pitchFamily="-65" charset="-128"/>
              </a:defRPr>
            </a:lvl5pPr>
            <a:lvl6pPr marL="457182" algn="l" rtl="0" eaLnBrk="1" fontAlgn="base" hangingPunct="1">
              <a:spcBef>
                <a:spcPct val="0"/>
              </a:spcBef>
              <a:spcAft>
                <a:spcPct val="0"/>
              </a:spcAft>
              <a:defRPr sz="2800">
                <a:solidFill>
                  <a:schemeClr val="tx1"/>
                </a:solidFill>
                <a:latin typeface="Times" pitchFamily="-65" charset="0"/>
                <a:ea typeface="ＭＳ Ｐゴシック" pitchFamily="-65" charset="-128"/>
                <a:cs typeface="ＭＳ Ｐゴシック" pitchFamily="-65" charset="-128"/>
              </a:defRPr>
            </a:lvl6pPr>
            <a:lvl7pPr marL="914363" algn="l" rtl="0" eaLnBrk="1" fontAlgn="base" hangingPunct="1">
              <a:spcBef>
                <a:spcPct val="0"/>
              </a:spcBef>
              <a:spcAft>
                <a:spcPct val="0"/>
              </a:spcAft>
              <a:defRPr sz="2800">
                <a:solidFill>
                  <a:schemeClr val="tx1"/>
                </a:solidFill>
                <a:latin typeface="Times" pitchFamily="-65" charset="0"/>
                <a:ea typeface="ＭＳ Ｐゴシック" pitchFamily="-65" charset="-128"/>
                <a:cs typeface="ＭＳ Ｐゴシック" pitchFamily="-65" charset="-128"/>
              </a:defRPr>
            </a:lvl7pPr>
            <a:lvl8pPr marL="1371545" algn="l" rtl="0" eaLnBrk="1" fontAlgn="base" hangingPunct="1">
              <a:spcBef>
                <a:spcPct val="0"/>
              </a:spcBef>
              <a:spcAft>
                <a:spcPct val="0"/>
              </a:spcAft>
              <a:defRPr sz="2800">
                <a:solidFill>
                  <a:schemeClr val="tx1"/>
                </a:solidFill>
                <a:latin typeface="Times" pitchFamily="-65" charset="0"/>
                <a:ea typeface="ＭＳ Ｐゴシック" pitchFamily="-65" charset="-128"/>
                <a:cs typeface="ＭＳ Ｐゴシック" pitchFamily="-65" charset="-128"/>
              </a:defRPr>
            </a:lvl8pPr>
            <a:lvl9pPr marL="1828727" algn="l" rtl="0" eaLnBrk="1" fontAlgn="base" hangingPunct="1">
              <a:spcBef>
                <a:spcPct val="0"/>
              </a:spcBef>
              <a:spcAft>
                <a:spcPct val="0"/>
              </a:spcAft>
              <a:defRPr sz="2800">
                <a:solidFill>
                  <a:schemeClr val="tx1"/>
                </a:solidFill>
                <a:latin typeface="Times" pitchFamily="-65" charset="0"/>
                <a:ea typeface="ＭＳ Ｐゴシック" pitchFamily="-65" charset="-128"/>
                <a:cs typeface="ＭＳ Ｐゴシック" pitchFamily="-65" charset="-128"/>
              </a:defRPr>
            </a:lvl9pPr>
          </a:lstStyle>
          <a:p>
            <a:pPr defTabSz="1371600"/>
            <a:r>
              <a:rPr lang="en-US" sz="5400" kern="0">
                <a:solidFill>
                  <a:srgbClr val="FFFFFF"/>
                </a:solidFill>
                <a:latin typeface="Arial"/>
                <a:ea typeface="Tahoma"/>
                <a:cs typeface="Arial"/>
              </a:rPr>
              <a:t>How did I get involved? </a:t>
            </a:r>
            <a:endParaRPr lang="en-US" sz="5400" kern="0" dirty="0">
              <a:solidFill>
                <a:srgbClr val="FFFFFF"/>
              </a:solidFill>
            </a:endParaRPr>
          </a:p>
        </p:txBody>
      </p:sp>
    </p:spTree>
    <p:extLst>
      <p:ext uri="{BB962C8B-B14F-4D97-AF65-F5344CB8AC3E}">
        <p14:creationId xmlns:p14="http://schemas.microsoft.com/office/powerpoint/2010/main" val="481108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cstate="hqprint">
            <a:extLst>
              <a:ext uri="{28A0092B-C50C-407E-A947-70E740481C1C}">
                <a14:useLocalDpi xmlns:a14="http://schemas.microsoft.com/office/drawing/2010/main"/>
              </a:ext>
            </a:extLst>
          </a:blip>
          <a:stretch>
            <a:fillRect/>
          </a:stretch>
        </a:blipFill>
        <a:effectLst/>
      </p:bgPr>
    </p:bg>
    <p:spTree>
      <p:nvGrpSpPr>
        <p:cNvPr id="1" name="">
          <a:extLst>
            <a:ext uri="{FF2B5EF4-FFF2-40B4-BE49-F238E27FC236}">
              <a16:creationId xmlns:a16="http://schemas.microsoft.com/office/drawing/2014/main" id="{2367E632-5EEC-5D87-F4A1-C16553CDD8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0F3EA2-F2A3-7214-4107-3A9426B809FC}"/>
              </a:ext>
            </a:extLst>
          </p:cNvPr>
          <p:cNvSpPr>
            <a:spLocks noGrp="1"/>
          </p:cNvSpPr>
          <p:nvPr>
            <p:ph type="ctrTitle"/>
          </p:nvPr>
        </p:nvSpPr>
        <p:spPr>
          <a:xfrm>
            <a:off x="650563" y="695195"/>
            <a:ext cx="12148697" cy="1714500"/>
          </a:xfrm>
        </p:spPr>
        <p:txBody>
          <a:bodyPr lIns="164592" tIns="68580" rIns="137160" bIns="68580" anchor="ctr" anchorCtr="0">
            <a:normAutofit fontScale="90000"/>
          </a:bodyPr>
          <a:lstStyle/>
          <a:p>
            <a:r>
              <a:rPr lang="en-US">
                <a:ea typeface="ＭＳ Ｐゴシック"/>
              </a:rPr>
              <a:t>Created by an interdisciplinary </a:t>
            </a:r>
            <a:br>
              <a:rPr lang="en-US">
                <a:ea typeface="ＭＳ Ｐゴシック"/>
              </a:rPr>
            </a:br>
            <a:r>
              <a:rPr lang="en-US">
                <a:ea typeface="ＭＳ Ｐゴシック"/>
              </a:rPr>
              <a:t>team</a:t>
            </a:r>
            <a:endParaRPr lang="en-US"/>
          </a:p>
        </p:txBody>
      </p:sp>
    </p:spTree>
    <p:extLst>
      <p:ext uri="{BB962C8B-B14F-4D97-AF65-F5344CB8AC3E}">
        <p14:creationId xmlns:p14="http://schemas.microsoft.com/office/powerpoint/2010/main" val="3584619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ECAF6-D52E-4C1A-AA1C-AA2628A747A0}"/>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4BA7AD7E-BA0A-BC59-B3AF-27D75E18B8F5}"/>
              </a:ext>
            </a:extLst>
          </p:cNvPr>
          <p:cNvSpPr>
            <a:spLocks noGrp="1"/>
          </p:cNvSpPr>
          <p:nvPr>
            <p:ph type="body" sz="quarter" idx="12"/>
          </p:nvPr>
        </p:nvSpPr>
        <p:spPr/>
        <p:txBody>
          <a:bodyPr lIns="137160" tIns="68580" rIns="137160" bIns="68580" anchor="t"/>
          <a:lstStyle/>
          <a:p>
            <a:pPr marL="513398" indent="-513398"/>
            <a:r>
              <a:rPr lang="en-US" sz="4800">
                <a:latin typeface="Arial"/>
                <a:ea typeface="Tahoma"/>
                <a:cs typeface="Arial"/>
              </a:rPr>
              <a:t>OB/GYN</a:t>
            </a:r>
            <a:endParaRPr lang="en-US" sz="4800">
              <a:solidFill>
                <a:srgbClr val="000000"/>
              </a:solidFill>
              <a:latin typeface="Arial"/>
              <a:ea typeface="Tahoma"/>
              <a:cs typeface="Arial"/>
            </a:endParaRPr>
          </a:p>
          <a:p>
            <a:pPr marL="513398" indent="-513398"/>
            <a:r>
              <a:rPr lang="en-US" sz="4800">
                <a:latin typeface="Arial"/>
                <a:ea typeface="Tahoma"/>
                <a:cs typeface="Arial"/>
              </a:rPr>
              <a:t>Midwives</a:t>
            </a:r>
            <a:endParaRPr lang="en-US" sz="4800">
              <a:solidFill>
                <a:srgbClr val="000000"/>
              </a:solidFill>
              <a:latin typeface="Arial"/>
              <a:ea typeface="Tahoma"/>
              <a:cs typeface="Arial"/>
            </a:endParaRPr>
          </a:p>
          <a:p>
            <a:pPr marL="513398" indent="-513398"/>
            <a:r>
              <a:rPr lang="en-US" sz="4800">
                <a:latin typeface="Arial"/>
                <a:ea typeface="Tahoma"/>
                <a:cs typeface="Arial"/>
              </a:rPr>
              <a:t>Nurses (including L&amp;D) </a:t>
            </a:r>
            <a:endParaRPr lang="en-US" sz="4800">
              <a:solidFill>
                <a:srgbClr val="000000"/>
              </a:solidFill>
              <a:latin typeface="Arial"/>
              <a:ea typeface="Tahoma"/>
              <a:cs typeface="Arial"/>
            </a:endParaRPr>
          </a:p>
          <a:p>
            <a:pPr marL="513398" indent="-513398"/>
            <a:r>
              <a:rPr lang="en-US" sz="4800">
                <a:latin typeface="Arial"/>
                <a:ea typeface="Tahoma"/>
                <a:cs typeface="Arial"/>
              </a:rPr>
              <a:t>IBCLC</a:t>
            </a:r>
            <a:endParaRPr lang="en-US" sz="4800">
              <a:solidFill>
                <a:srgbClr val="000000"/>
              </a:solidFill>
              <a:latin typeface="Arial"/>
              <a:ea typeface="Tahoma"/>
              <a:cs typeface="Arial"/>
            </a:endParaRPr>
          </a:p>
          <a:p>
            <a:pPr marL="513398" indent="-513398"/>
            <a:r>
              <a:rPr lang="en-US" sz="4800">
                <a:latin typeface="Arial"/>
                <a:ea typeface="Tahoma"/>
                <a:cs typeface="Arial"/>
              </a:rPr>
              <a:t>Nutritionist (South Asian Heart Center) </a:t>
            </a:r>
            <a:endParaRPr lang="en-US" sz="4800"/>
          </a:p>
          <a:p>
            <a:pPr marL="513398" indent="-513398"/>
            <a:r>
              <a:rPr lang="en-US" sz="4800">
                <a:latin typeface="Arial"/>
                <a:ea typeface="Tahoma"/>
                <a:cs typeface="Arial"/>
              </a:rPr>
              <a:t>Lifestyle Medicine Coach (South Asian Heart Center)</a:t>
            </a:r>
          </a:p>
          <a:p>
            <a:pPr marL="513398" indent="-513398"/>
            <a:r>
              <a:rPr lang="en-US" sz="4800">
                <a:latin typeface="Arial"/>
                <a:ea typeface="Tahoma"/>
                <a:cs typeface="Arial"/>
              </a:rPr>
              <a:t>Childbirth educator </a:t>
            </a:r>
            <a:endParaRPr lang="en-US" sz="4800"/>
          </a:p>
        </p:txBody>
      </p:sp>
      <p:sp>
        <p:nvSpPr>
          <p:cNvPr id="6" name="Title 5">
            <a:extLst>
              <a:ext uri="{FF2B5EF4-FFF2-40B4-BE49-F238E27FC236}">
                <a16:creationId xmlns:a16="http://schemas.microsoft.com/office/drawing/2014/main" id="{CFD9D921-3390-1475-59DD-ED4789C2B626}"/>
              </a:ext>
            </a:extLst>
          </p:cNvPr>
          <p:cNvSpPr>
            <a:spLocks noGrp="1"/>
          </p:cNvSpPr>
          <p:nvPr>
            <p:ph type="title"/>
          </p:nvPr>
        </p:nvSpPr>
        <p:spPr/>
        <p:txBody>
          <a:bodyPr lIns="137160" tIns="68580" rIns="137160" bIns="68580" anchor="t"/>
          <a:lstStyle/>
          <a:p>
            <a:r>
              <a:rPr lang="en-US" sz="4800">
                <a:latin typeface="Arial"/>
                <a:ea typeface="Tahoma"/>
                <a:cs typeface="Arial"/>
              </a:rPr>
              <a:t>Including: </a:t>
            </a:r>
            <a:endParaRPr lang="en-US"/>
          </a:p>
          <a:p>
            <a:endParaRPr lang="en-US"/>
          </a:p>
        </p:txBody>
      </p:sp>
    </p:spTree>
    <p:extLst>
      <p:ext uri="{BB962C8B-B14F-4D97-AF65-F5344CB8AC3E}">
        <p14:creationId xmlns:p14="http://schemas.microsoft.com/office/powerpoint/2010/main" val="112206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EF374-6C97-A0A8-FDF1-989E5C519A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1A52A2-C059-300A-0F03-CE6679C8B89C}"/>
              </a:ext>
            </a:extLst>
          </p:cNvPr>
          <p:cNvSpPr>
            <a:spLocks noGrp="1"/>
          </p:cNvSpPr>
          <p:nvPr>
            <p:ph type="ctrTitle"/>
          </p:nvPr>
        </p:nvSpPr>
        <p:spPr/>
        <p:txBody>
          <a:bodyPr lIns="164592" tIns="68580" rIns="164592" bIns="68580" anchor="ctr" anchorCtr="0">
            <a:normAutofit/>
          </a:bodyPr>
          <a:lstStyle/>
          <a:p>
            <a:r>
              <a:rPr lang="en-US">
                <a:ea typeface="ＭＳ Ｐゴシック"/>
              </a:rPr>
              <a:t>The Context </a:t>
            </a:r>
            <a:endParaRPr lang="en-US"/>
          </a:p>
        </p:txBody>
      </p:sp>
      <p:sp>
        <p:nvSpPr>
          <p:cNvPr id="3" name="Subtitle 2">
            <a:extLst>
              <a:ext uri="{FF2B5EF4-FFF2-40B4-BE49-F238E27FC236}">
                <a16:creationId xmlns:a16="http://schemas.microsoft.com/office/drawing/2014/main" id="{1942C587-38F5-9DF0-6BF9-7FDCFE62B045}"/>
              </a:ext>
            </a:extLst>
          </p:cNvPr>
          <p:cNvSpPr>
            <a:spLocks noGrp="1"/>
          </p:cNvSpPr>
          <p:nvPr>
            <p:ph type="subTitle" idx="1"/>
          </p:nvPr>
        </p:nvSpPr>
        <p:spPr/>
        <p:txBody>
          <a:bodyPr lIns="164592" tIns="68580" rIns="164592" bIns="68580" anchor="t"/>
          <a:lstStyle/>
          <a:p>
            <a:r>
              <a:rPr lang="en-US">
                <a:latin typeface="Arial"/>
                <a:ea typeface="ＭＳ Ｐゴシック"/>
                <a:cs typeface="Arial"/>
              </a:rPr>
              <a:t>Understanding our community </a:t>
            </a:r>
            <a:endParaRPr lang="en-US"/>
          </a:p>
        </p:txBody>
      </p:sp>
    </p:spTree>
    <p:extLst>
      <p:ext uri="{BB962C8B-B14F-4D97-AF65-F5344CB8AC3E}">
        <p14:creationId xmlns:p14="http://schemas.microsoft.com/office/powerpoint/2010/main" val="4261836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31F91-C3C0-7CC1-9DB7-ED6E4274865A}"/>
            </a:ext>
          </a:extLst>
        </p:cNvPr>
        <p:cNvGrpSpPr/>
        <p:nvPr/>
      </p:nvGrpSpPr>
      <p:grpSpPr>
        <a:xfrm>
          <a:off x="0" y="0"/>
          <a:ext cx="0" cy="0"/>
          <a:chOff x="0" y="0"/>
          <a:chExt cx="0" cy="0"/>
        </a:xfrm>
      </p:grpSpPr>
      <p:sp>
        <p:nvSpPr>
          <p:cNvPr id="121" name="Title 120">
            <a:extLst>
              <a:ext uri="{FF2B5EF4-FFF2-40B4-BE49-F238E27FC236}">
                <a16:creationId xmlns:a16="http://schemas.microsoft.com/office/drawing/2014/main" id="{F8C2AFE0-5ADC-4199-BDCC-96522C27AB01}"/>
              </a:ext>
            </a:extLst>
          </p:cNvPr>
          <p:cNvSpPr>
            <a:spLocks noGrp="1"/>
          </p:cNvSpPr>
          <p:nvPr>
            <p:ph type="title"/>
          </p:nvPr>
        </p:nvSpPr>
        <p:spPr/>
        <p:txBody>
          <a:bodyPr lIns="137160" tIns="68580" rIns="137160" bIns="68580" anchor="t"/>
          <a:lstStyle/>
          <a:p>
            <a:r>
              <a:rPr lang="en-US">
                <a:latin typeface="Arial"/>
                <a:ea typeface="Tahoma"/>
                <a:cs typeface="Arial"/>
              </a:rPr>
              <a:t>South Asian Community: We are not a monolith</a:t>
            </a:r>
            <a:endParaRPr lang="en-US"/>
          </a:p>
        </p:txBody>
      </p:sp>
      <p:sp>
        <p:nvSpPr>
          <p:cNvPr id="122" name="Text Placeholder 7">
            <a:extLst>
              <a:ext uri="{FF2B5EF4-FFF2-40B4-BE49-F238E27FC236}">
                <a16:creationId xmlns:a16="http://schemas.microsoft.com/office/drawing/2014/main" id="{FA159878-4EDF-2278-A09F-18745A5CFC59}"/>
              </a:ext>
            </a:extLst>
          </p:cNvPr>
          <p:cNvSpPr txBox="1">
            <a:spLocks/>
          </p:cNvSpPr>
          <p:nvPr/>
        </p:nvSpPr>
        <p:spPr>
          <a:xfrm>
            <a:off x="2672606" y="2005955"/>
            <a:ext cx="3929324" cy="3386862"/>
          </a:xfrm>
          <a:prstGeom prst="rect">
            <a:avLst/>
          </a:prstGeom>
          <a:solidFill>
            <a:srgbClr val="00677F"/>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r>
              <a:rPr lang="en-US" sz="2100">
                <a:solidFill>
                  <a:srgbClr val="407EC9"/>
                </a:solidFill>
                <a:latin typeface="Arial" pitchFamily="34" charset="0"/>
              </a:rPr>
              <a:t> </a:t>
            </a:r>
          </a:p>
        </p:txBody>
      </p:sp>
      <p:sp>
        <p:nvSpPr>
          <p:cNvPr id="123" name="Rectangle 122">
            <a:extLst>
              <a:ext uri="{FF2B5EF4-FFF2-40B4-BE49-F238E27FC236}">
                <a16:creationId xmlns:a16="http://schemas.microsoft.com/office/drawing/2014/main" id="{5F3E5321-038E-4BC1-B364-486A329E4C3C}"/>
              </a:ext>
            </a:extLst>
          </p:cNvPr>
          <p:cNvSpPr/>
          <p:nvPr/>
        </p:nvSpPr>
        <p:spPr>
          <a:xfrm>
            <a:off x="2664777" y="2005955"/>
            <a:ext cx="3929322" cy="3382487"/>
          </a:xfrm>
          <a:prstGeom prst="rect">
            <a:avLst/>
          </a:prstGeom>
          <a:noFill/>
        </p:spPr>
        <p:txBody>
          <a:bodyPr lIns="205740" tIns="205740" rIns="205740" bIns="205740" anchor="t"/>
          <a:lstStyle/>
          <a:p>
            <a:pPr defTabSz="1371600" eaLnBrk="0" hangingPunct="0">
              <a:lnSpc>
                <a:spcPct val="120000"/>
              </a:lnSpc>
              <a:spcBef>
                <a:spcPct val="20000"/>
              </a:spcBef>
            </a:pPr>
            <a:r>
              <a:rPr lang="en-US" sz="2400" b="1">
                <a:solidFill>
                  <a:prstClr val="white"/>
                </a:solidFill>
                <a:latin typeface="Arial"/>
                <a:ea typeface="ＭＳ Ｐゴシック" pitchFamily="8" charset="-128"/>
              </a:rPr>
              <a:t>Countries of Origin:</a:t>
            </a:r>
          </a:p>
          <a:p>
            <a:pPr defTabSz="1371600" eaLnBrk="0" hangingPunct="0">
              <a:lnSpc>
                <a:spcPct val="120000"/>
              </a:lnSpc>
              <a:spcBef>
                <a:spcPct val="20000"/>
              </a:spcBef>
            </a:pPr>
            <a:r>
              <a:rPr lang="en-US" sz="2400">
                <a:solidFill>
                  <a:prstClr val="white"/>
                </a:solidFill>
                <a:latin typeface="Arial"/>
                <a:ea typeface="ＭＳ Ｐゴシック" pitchFamily="8" charset="-128"/>
              </a:rPr>
              <a:t>India, Pakistan, Bangladesh, Sri Lanka, Maldives, Nepal, Bhutan, and Afghanistan</a:t>
            </a:r>
            <a:br>
              <a:rPr lang="en-US" sz="2700">
                <a:solidFill>
                  <a:prstClr val="white"/>
                </a:solidFill>
                <a:latin typeface="Arial"/>
                <a:ea typeface="ＭＳ Ｐゴシック" pitchFamily="8" charset="-128"/>
                <a:cs typeface="Arial"/>
              </a:rPr>
            </a:br>
            <a:endParaRPr lang="en-US" sz="2700">
              <a:solidFill>
                <a:prstClr val="white"/>
              </a:solidFill>
              <a:latin typeface="Arial"/>
              <a:ea typeface="ＭＳ Ｐゴシック" pitchFamily="8" charset="-128"/>
              <a:cs typeface="Arial"/>
            </a:endParaRPr>
          </a:p>
        </p:txBody>
      </p:sp>
      <p:sp>
        <p:nvSpPr>
          <p:cNvPr id="124" name="Text Placeholder 7">
            <a:extLst>
              <a:ext uri="{FF2B5EF4-FFF2-40B4-BE49-F238E27FC236}">
                <a16:creationId xmlns:a16="http://schemas.microsoft.com/office/drawing/2014/main" id="{A118AECE-C8F4-6FF0-C2FF-40C3E3B97882}"/>
              </a:ext>
            </a:extLst>
          </p:cNvPr>
          <p:cNvSpPr txBox="1">
            <a:spLocks/>
          </p:cNvSpPr>
          <p:nvPr/>
        </p:nvSpPr>
        <p:spPr>
          <a:xfrm>
            <a:off x="7179338" y="2005955"/>
            <a:ext cx="3929324" cy="3386862"/>
          </a:xfrm>
          <a:prstGeom prst="rect">
            <a:avLst/>
          </a:prstGeom>
          <a:solidFill>
            <a:srgbClr val="00677F"/>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p:txBody>
      </p:sp>
      <p:sp>
        <p:nvSpPr>
          <p:cNvPr id="126" name="Text Placeholder 7">
            <a:extLst>
              <a:ext uri="{FF2B5EF4-FFF2-40B4-BE49-F238E27FC236}">
                <a16:creationId xmlns:a16="http://schemas.microsoft.com/office/drawing/2014/main" id="{56DEC1B1-99BB-C2B8-6AA1-50D369C62446}"/>
              </a:ext>
            </a:extLst>
          </p:cNvPr>
          <p:cNvSpPr txBox="1">
            <a:spLocks/>
          </p:cNvSpPr>
          <p:nvPr/>
        </p:nvSpPr>
        <p:spPr>
          <a:xfrm>
            <a:off x="11686070" y="2005955"/>
            <a:ext cx="3929324" cy="3386862"/>
          </a:xfrm>
          <a:prstGeom prst="rect">
            <a:avLst/>
          </a:prstGeom>
          <a:solidFill>
            <a:srgbClr val="00677F"/>
          </a:solidFill>
        </p:spPr>
        <p:txBody>
          <a:bodyPr lIns="137160" tIns="68580" rIns="137160" bIns="68580" anchor="t"/>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r>
              <a:rPr lang="en-US" sz="2400" b="1">
                <a:solidFill>
                  <a:prstClr val="white"/>
                </a:solidFill>
                <a:latin typeface="Arial"/>
                <a:cs typeface="Arial"/>
              </a:rPr>
              <a:t>Caste: </a:t>
            </a:r>
          </a:p>
          <a:p>
            <a:pPr defTabSz="1371600">
              <a:lnSpc>
                <a:spcPct val="120000"/>
              </a:lnSpc>
            </a:pPr>
            <a:r>
              <a:rPr lang="en-US" sz="2400">
                <a:solidFill>
                  <a:prstClr val="white"/>
                </a:solidFill>
                <a:latin typeface="Arial"/>
                <a:cs typeface="Arial"/>
              </a:rPr>
              <a:t>System of social stratification, with reports of caste discrimination within community in  Bay Area</a:t>
            </a:r>
          </a:p>
          <a:p>
            <a:pPr defTabSz="1371600"/>
            <a:endParaRPr lang="en-US" sz="2400">
              <a:solidFill>
                <a:srgbClr val="407EC9"/>
              </a:solidFill>
              <a:latin typeface="Arial" pitchFamily="34" charset="0"/>
              <a:cs typeface="Arial"/>
            </a:endParaRPr>
          </a:p>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p:txBody>
      </p:sp>
      <p:sp>
        <p:nvSpPr>
          <p:cNvPr id="128" name="Text Placeholder 7">
            <a:extLst>
              <a:ext uri="{FF2B5EF4-FFF2-40B4-BE49-F238E27FC236}">
                <a16:creationId xmlns:a16="http://schemas.microsoft.com/office/drawing/2014/main" id="{E5C0526F-AA54-ABC3-39DD-D03686D7EFF1}"/>
              </a:ext>
            </a:extLst>
          </p:cNvPr>
          <p:cNvSpPr txBox="1">
            <a:spLocks/>
          </p:cNvSpPr>
          <p:nvPr/>
        </p:nvSpPr>
        <p:spPr>
          <a:xfrm>
            <a:off x="2672606" y="5653247"/>
            <a:ext cx="3929324" cy="3386862"/>
          </a:xfrm>
          <a:prstGeom prst="rect">
            <a:avLst/>
          </a:prstGeom>
          <a:solidFill>
            <a:srgbClr val="00677F"/>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r>
              <a:rPr lang="en-US" sz="2100">
                <a:solidFill>
                  <a:srgbClr val="407EC9"/>
                </a:solidFill>
                <a:latin typeface="Arial" pitchFamily="34" charset="0"/>
              </a:rPr>
              <a:t> </a:t>
            </a:r>
          </a:p>
        </p:txBody>
      </p:sp>
      <p:sp>
        <p:nvSpPr>
          <p:cNvPr id="130" name="Text Placeholder 7">
            <a:extLst>
              <a:ext uri="{FF2B5EF4-FFF2-40B4-BE49-F238E27FC236}">
                <a16:creationId xmlns:a16="http://schemas.microsoft.com/office/drawing/2014/main" id="{BDE7FAD8-CA50-575A-89C5-B62BD37E867D}"/>
              </a:ext>
            </a:extLst>
          </p:cNvPr>
          <p:cNvSpPr txBox="1">
            <a:spLocks/>
          </p:cNvSpPr>
          <p:nvPr/>
        </p:nvSpPr>
        <p:spPr>
          <a:xfrm>
            <a:off x="7179338" y="5653247"/>
            <a:ext cx="3929324" cy="3386862"/>
          </a:xfrm>
          <a:prstGeom prst="rect">
            <a:avLst/>
          </a:prstGeom>
          <a:solidFill>
            <a:srgbClr val="00677F"/>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p:txBody>
      </p:sp>
      <p:sp>
        <p:nvSpPr>
          <p:cNvPr id="132" name="Text Placeholder 7">
            <a:extLst>
              <a:ext uri="{FF2B5EF4-FFF2-40B4-BE49-F238E27FC236}">
                <a16:creationId xmlns:a16="http://schemas.microsoft.com/office/drawing/2014/main" id="{9909DC6B-DA41-4FC4-E446-6C709E1808C3}"/>
              </a:ext>
            </a:extLst>
          </p:cNvPr>
          <p:cNvSpPr txBox="1">
            <a:spLocks/>
          </p:cNvSpPr>
          <p:nvPr/>
        </p:nvSpPr>
        <p:spPr>
          <a:xfrm>
            <a:off x="11686070" y="5653247"/>
            <a:ext cx="3929324" cy="3386862"/>
          </a:xfrm>
          <a:prstGeom prst="rect">
            <a:avLst/>
          </a:prstGeom>
          <a:solidFill>
            <a:srgbClr val="00677F"/>
          </a:solidFill>
          <a:ln>
            <a:solidFill>
              <a:srgbClr val="4472C4"/>
            </a:solidFill>
          </a:ln>
        </p:spPr>
        <p:txBody>
          <a:bodyPr lIns="137160" tIns="68580" rIns="137160" bIns="68580" anchor="t"/>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endParaRPr lang="en-US" sz="2100">
              <a:solidFill>
                <a:prstClr val="black"/>
              </a:solidFill>
              <a:latin typeface="Arial" pitchFamily="34" charset="0"/>
              <a:cs typeface="Arial"/>
            </a:endParaRPr>
          </a:p>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p:txBody>
      </p:sp>
      <p:sp>
        <p:nvSpPr>
          <p:cNvPr id="135" name="Rectangle 134">
            <a:extLst>
              <a:ext uri="{FF2B5EF4-FFF2-40B4-BE49-F238E27FC236}">
                <a16:creationId xmlns:a16="http://schemas.microsoft.com/office/drawing/2014/main" id="{F416D3F6-B2EF-5197-E209-470705D5D51E}"/>
              </a:ext>
            </a:extLst>
          </p:cNvPr>
          <p:cNvSpPr/>
          <p:nvPr/>
        </p:nvSpPr>
        <p:spPr>
          <a:xfrm>
            <a:off x="7189730" y="2005955"/>
            <a:ext cx="3929322" cy="3282857"/>
          </a:xfrm>
          <a:prstGeom prst="rect">
            <a:avLst/>
          </a:prstGeom>
          <a:noFill/>
        </p:spPr>
        <p:txBody>
          <a:bodyPr lIns="205740" tIns="205740" rIns="205740" bIns="205740" anchor="t"/>
          <a:lstStyle/>
          <a:p>
            <a:pPr defTabSz="1371600" eaLnBrk="0" hangingPunct="0">
              <a:lnSpc>
                <a:spcPct val="120000"/>
              </a:lnSpc>
              <a:spcBef>
                <a:spcPct val="20000"/>
              </a:spcBef>
            </a:pPr>
            <a:r>
              <a:rPr lang="en-US" sz="2400" b="1">
                <a:solidFill>
                  <a:prstClr val="white"/>
                </a:solidFill>
                <a:latin typeface="Arial"/>
                <a:ea typeface="ＭＳ Ｐゴシック" pitchFamily="8" charset="-128"/>
                <a:cs typeface="Arial"/>
              </a:rPr>
              <a:t>Religious Diversity: </a:t>
            </a:r>
            <a:br>
              <a:rPr lang="en-US" sz="2400">
                <a:solidFill>
                  <a:prstClr val="white"/>
                </a:solidFill>
                <a:latin typeface="Arial"/>
                <a:ea typeface="ＭＳ Ｐゴシック" pitchFamily="8" charset="-128"/>
                <a:cs typeface="Arial"/>
              </a:rPr>
            </a:br>
            <a:r>
              <a:rPr lang="en-US" sz="2400">
                <a:solidFill>
                  <a:prstClr val="white"/>
                </a:solidFill>
                <a:latin typeface="Arial"/>
                <a:ea typeface="ＭＳ Ｐゴシック" pitchFamily="8" charset="-128"/>
                <a:cs typeface="Arial"/>
              </a:rPr>
              <a:t>Hindu, Muslim, Christian, Sikh, Buddhist, Jain, and more</a:t>
            </a:r>
          </a:p>
        </p:txBody>
      </p:sp>
      <p:sp>
        <p:nvSpPr>
          <p:cNvPr id="136" name="Rectangle 135">
            <a:extLst>
              <a:ext uri="{FF2B5EF4-FFF2-40B4-BE49-F238E27FC236}">
                <a16:creationId xmlns:a16="http://schemas.microsoft.com/office/drawing/2014/main" id="{186B9F57-C5E9-0C06-2054-EFD76A5BB70E}"/>
              </a:ext>
            </a:extLst>
          </p:cNvPr>
          <p:cNvSpPr/>
          <p:nvPr/>
        </p:nvSpPr>
        <p:spPr>
          <a:xfrm>
            <a:off x="11696460" y="2005956"/>
            <a:ext cx="3918933" cy="3282855"/>
          </a:xfrm>
          <a:prstGeom prst="rect">
            <a:avLst/>
          </a:prstGeom>
          <a:noFill/>
        </p:spPr>
        <p:txBody>
          <a:bodyPr lIns="205740" tIns="205740" rIns="205740" bIns="205740" anchor="t"/>
          <a:lstStyle/>
          <a:p>
            <a:pPr defTabSz="1371600" eaLnBrk="0" fontAlgn="base" hangingPunct="0">
              <a:lnSpc>
                <a:spcPct val="120000"/>
              </a:lnSpc>
              <a:spcBef>
                <a:spcPct val="20000"/>
              </a:spcBef>
            </a:pPr>
            <a:endParaRPr lang="en-US" sz="2100">
              <a:solidFill>
                <a:prstClr val="white"/>
              </a:solidFill>
              <a:latin typeface="Arial"/>
              <a:ea typeface="ＭＳ Ｐゴシック" pitchFamily="8" charset="-128"/>
              <a:cs typeface="Arial"/>
            </a:endParaRPr>
          </a:p>
        </p:txBody>
      </p:sp>
      <p:sp>
        <p:nvSpPr>
          <p:cNvPr id="137" name="Rectangle 136">
            <a:extLst>
              <a:ext uri="{FF2B5EF4-FFF2-40B4-BE49-F238E27FC236}">
                <a16:creationId xmlns:a16="http://schemas.microsoft.com/office/drawing/2014/main" id="{E8A4F4C6-DB30-C0B6-2CFD-49D2120103A9}"/>
              </a:ext>
            </a:extLst>
          </p:cNvPr>
          <p:cNvSpPr/>
          <p:nvPr/>
        </p:nvSpPr>
        <p:spPr>
          <a:xfrm>
            <a:off x="2662214" y="5653840"/>
            <a:ext cx="3929322" cy="3218084"/>
          </a:xfrm>
          <a:prstGeom prst="rect">
            <a:avLst/>
          </a:prstGeom>
          <a:noFill/>
        </p:spPr>
        <p:txBody>
          <a:bodyPr lIns="205740" tIns="205740" rIns="205740" bIns="205740" anchor="t"/>
          <a:lstStyle/>
          <a:p>
            <a:pPr defTabSz="1371600" eaLnBrk="0" hangingPunct="0">
              <a:lnSpc>
                <a:spcPct val="120000"/>
              </a:lnSpc>
              <a:spcBef>
                <a:spcPct val="20000"/>
              </a:spcBef>
            </a:pPr>
            <a:r>
              <a:rPr lang="en-US" sz="2400" b="1">
                <a:solidFill>
                  <a:prstClr val="white"/>
                </a:solidFill>
                <a:latin typeface="Arial"/>
                <a:ea typeface="ＭＳ Ｐゴシック" pitchFamily="8" charset="-128"/>
              </a:rPr>
              <a:t>Multilingual: </a:t>
            </a:r>
            <a:br>
              <a:rPr lang="en-US" sz="2400">
                <a:solidFill>
                  <a:prstClr val="white"/>
                </a:solidFill>
                <a:latin typeface="Arial"/>
                <a:ea typeface="ＭＳ Ｐゴシック" pitchFamily="8" charset="-128"/>
              </a:rPr>
            </a:br>
            <a:r>
              <a:rPr lang="en-US" sz="2400">
                <a:solidFill>
                  <a:prstClr val="white"/>
                </a:solidFill>
                <a:latin typeface="Arial"/>
                <a:ea typeface="ＭＳ Ｐゴシック" pitchFamily="8" charset="-128"/>
                <a:cs typeface="Arial"/>
              </a:rPr>
              <a:t>Example- India has over 22 official language, the South Asian region hundreds of distinct languages, and thousands of dialects</a:t>
            </a:r>
          </a:p>
        </p:txBody>
      </p:sp>
      <p:sp>
        <p:nvSpPr>
          <p:cNvPr id="138" name="Rectangle 137">
            <a:extLst>
              <a:ext uri="{FF2B5EF4-FFF2-40B4-BE49-F238E27FC236}">
                <a16:creationId xmlns:a16="http://schemas.microsoft.com/office/drawing/2014/main" id="{3212DA3E-A41B-506D-0843-D98090129390}"/>
              </a:ext>
            </a:extLst>
          </p:cNvPr>
          <p:cNvSpPr/>
          <p:nvPr/>
        </p:nvSpPr>
        <p:spPr>
          <a:xfrm>
            <a:off x="7179338" y="5653840"/>
            <a:ext cx="3929322" cy="3282857"/>
          </a:xfrm>
          <a:prstGeom prst="rect">
            <a:avLst/>
          </a:prstGeom>
          <a:noFill/>
        </p:spPr>
        <p:txBody>
          <a:bodyPr lIns="205740" tIns="205740" rIns="205740" bIns="205740" anchor="t"/>
          <a:lstStyle/>
          <a:p>
            <a:pPr defTabSz="1371600" eaLnBrk="0" fontAlgn="base" hangingPunct="0">
              <a:lnSpc>
                <a:spcPct val="120000"/>
              </a:lnSpc>
              <a:spcBef>
                <a:spcPct val="20000"/>
              </a:spcBef>
            </a:pPr>
            <a:r>
              <a:rPr lang="en-US" sz="2400" b="1">
                <a:solidFill>
                  <a:prstClr val="white"/>
                </a:solidFill>
                <a:latin typeface="Arial"/>
                <a:ea typeface="ＭＳ Ｐゴシック" pitchFamily="8" charset="-128"/>
              </a:rPr>
              <a:t>Immigration: </a:t>
            </a:r>
            <a:br>
              <a:rPr lang="en-US" sz="2400">
                <a:solidFill>
                  <a:prstClr val="white"/>
                </a:solidFill>
                <a:latin typeface="Arial"/>
                <a:ea typeface="ＭＳ Ｐゴシック" pitchFamily="8" charset="-128"/>
              </a:rPr>
            </a:br>
            <a:r>
              <a:rPr lang="en-US" sz="2400">
                <a:solidFill>
                  <a:prstClr val="white"/>
                </a:solidFill>
                <a:latin typeface="Arial"/>
                <a:ea typeface="ＭＳ Ｐゴシック" pitchFamily="8" charset="-128"/>
                <a:cs typeface="Arial"/>
              </a:rPr>
              <a:t>India is the place that the second largest group of people are originally from, and rapidly growing. </a:t>
            </a:r>
            <a:br>
              <a:rPr lang="en-US" sz="2400">
                <a:solidFill>
                  <a:prstClr val="white"/>
                </a:solidFill>
                <a:latin typeface="Arial"/>
                <a:ea typeface="ＭＳ Ｐゴシック" pitchFamily="8" charset="-128"/>
                <a:cs typeface="Arial"/>
              </a:rPr>
            </a:br>
            <a:br>
              <a:rPr lang="en-US" sz="2400">
                <a:solidFill>
                  <a:prstClr val="black"/>
                </a:solidFill>
                <a:latin typeface="Arial"/>
                <a:ea typeface="ＭＳ Ｐゴシック" pitchFamily="8" charset="-128"/>
                <a:cs typeface="Arial"/>
              </a:rPr>
            </a:br>
            <a:r>
              <a:rPr lang="en-US" sz="2400">
                <a:solidFill>
                  <a:prstClr val="white"/>
                </a:solidFill>
                <a:latin typeface="Arial"/>
                <a:ea typeface="ＭＳ Ｐゴシック" pitchFamily="8" charset="-128"/>
                <a:cs typeface="Arial"/>
              </a:rPr>
              <a:t>* 1st gen, 1.5 gen, 2nd gen </a:t>
            </a:r>
          </a:p>
        </p:txBody>
      </p:sp>
      <p:sp>
        <p:nvSpPr>
          <p:cNvPr id="139" name="Rectangle 138">
            <a:extLst>
              <a:ext uri="{FF2B5EF4-FFF2-40B4-BE49-F238E27FC236}">
                <a16:creationId xmlns:a16="http://schemas.microsoft.com/office/drawing/2014/main" id="{0E9E148C-07B2-11B3-9EA8-CFEA57E6F290}"/>
              </a:ext>
            </a:extLst>
          </p:cNvPr>
          <p:cNvSpPr/>
          <p:nvPr/>
        </p:nvSpPr>
        <p:spPr>
          <a:xfrm>
            <a:off x="11686068" y="5653841"/>
            <a:ext cx="3918933" cy="3282855"/>
          </a:xfrm>
          <a:prstGeom prst="rect">
            <a:avLst/>
          </a:prstGeom>
          <a:noFill/>
        </p:spPr>
        <p:txBody>
          <a:bodyPr lIns="205740" tIns="205740" rIns="205740" bIns="205740" anchor="t"/>
          <a:lstStyle/>
          <a:p>
            <a:pPr defTabSz="1371600" eaLnBrk="0" hangingPunct="0">
              <a:lnSpc>
                <a:spcPct val="120000"/>
              </a:lnSpc>
              <a:spcBef>
                <a:spcPct val="20000"/>
              </a:spcBef>
            </a:pPr>
            <a:r>
              <a:rPr lang="en-US" sz="2400" b="1">
                <a:solidFill>
                  <a:prstClr val="white"/>
                </a:solidFill>
                <a:latin typeface="Arial"/>
                <a:ea typeface="ＭＳ Ｐゴシック" pitchFamily="8" charset="-128"/>
                <a:cs typeface="Arial"/>
              </a:rPr>
              <a:t>Model Minority Myth</a:t>
            </a:r>
          </a:p>
          <a:p>
            <a:pPr defTabSz="1371600" eaLnBrk="0" fontAlgn="base" hangingPunct="0">
              <a:lnSpc>
                <a:spcPct val="120000"/>
              </a:lnSpc>
              <a:spcBef>
                <a:spcPct val="20000"/>
              </a:spcBef>
            </a:pPr>
            <a:r>
              <a:rPr lang="en-US" sz="2400">
                <a:solidFill>
                  <a:prstClr val="white"/>
                </a:solidFill>
                <a:latin typeface="Arial"/>
                <a:ea typeface="ＭＳ Ｐゴシック" pitchFamily="8" charset="-128"/>
                <a:cs typeface="Arial"/>
              </a:rPr>
              <a:t>Rooted in anti-Blackness</a:t>
            </a:r>
            <a:br>
              <a:rPr lang="en-US" sz="2400">
                <a:solidFill>
                  <a:prstClr val="white"/>
                </a:solidFill>
                <a:latin typeface="Arial"/>
                <a:ea typeface="ＭＳ Ｐゴシック" pitchFamily="8" charset="-128"/>
                <a:cs typeface="Arial"/>
              </a:rPr>
            </a:br>
            <a:r>
              <a:rPr lang="en-US" sz="2400">
                <a:solidFill>
                  <a:prstClr val="white"/>
                </a:solidFill>
                <a:latin typeface="Arial"/>
                <a:ea typeface="ＭＳ Ｐゴシック" pitchFamily="8" charset="-128"/>
                <a:cs typeface="Arial"/>
              </a:rPr>
              <a:t>Disparities within group</a:t>
            </a:r>
            <a:br>
              <a:rPr lang="en-US" sz="2400">
                <a:solidFill>
                  <a:prstClr val="white"/>
                </a:solidFill>
                <a:latin typeface="Arial"/>
                <a:ea typeface="ＭＳ Ｐゴシック" pitchFamily="8" charset="-128"/>
                <a:cs typeface="Arial"/>
              </a:rPr>
            </a:br>
            <a:r>
              <a:rPr lang="en-US" sz="2400">
                <a:solidFill>
                  <a:prstClr val="white"/>
                </a:solidFill>
                <a:latin typeface="Arial"/>
                <a:ea typeface="ＭＳ Ｐゴシック" pitchFamily="8" charset="-128"/>
                <a:cs typeface="Arial"/>
              </a:rPr>
              <a:t>Flattens the story of what is happening in our community</a:t>
            </a:r>
          </a:p>
          <a:p>
            <a:pPr defTabSz="1371600" eaLnBrk="0" fontAlgn="base" hangingPunct="0">
              <a:lnSpc>
                <a:spcPct val="120000"/>
              </a:lnSpc>
              <a:spcBef>
                <a:spcPct val="20000"/>
              </a:spcBef>
            </a:pPr>
            <a:endParaRPr lang="en-US" sz="2100">
              <a:solidFill>
                <a:prstClr val="white"/>
              </a:solidFill>
              <a:latin typeface="Arial"/>
              <a:ea typeface="ＭＳ Ｐゴシック" pitchFamily="8" charset="-128"/>
              <a:cs typeface="Arial"/>
            </a:endParaRPr>
          </a:p>
        </p:txBody>
      </p:sp>
    </p:spTree>
    <p:extLst>
      <p:ext uri="{BB962C8B-B14F-4D97-AF65-F5344CB8AC3E}">
        <p14:creationId xmlns:p14="http://schemas.microsoft.com/office/powerpoint/2010/main" val="2358110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2" cstate="hqprint">
            <a:extLst>
              <a:ext uri="{28A0092B-C50C-407E-A947-70E740481C1C}">
                <a14:useLocalDpi xmlns:a14="http://schemas.microsoft.com/office/drawing/2010/main"/>
              </a:ext>
            </a:extLst>
          </a:blip>
          <a:stretch>
            <a:fillRect/>
          </a:stretch>
        </a:blipFill>
        <a:effectLst/>
      </p:bgPr>
    </p:bg>
    <p:spTree>
      <p:nvGrpSpPr>
        <p:cNvPr id="1" name="">
          <a:extLst>
            <a:ext uri="{FF2B5EF4-FFF2-40B4-BE49-F238E27FC236}">
              <a16:creationId xmlns:a16="http://schemas.microsoft.com/office/drawing/2014/main" id="{43C5563A-6901-7E75-99BF-808C511359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62F1B3-D5AB-0842-65C7-ABDF0D18E4DD}"/>
              </a:ext>
            </a:extLst>
          </p:cNvPr>
          <p:cNvSpPr>
            <a:spLocks noGrp="1"/>
          </p:cNvSpPr>
          <p:nvPr>
            <p:ph type="ctrTitle"/>
          </p:nvPr>
        </p:nvSpPr>
        <p:spPr>
          <a:xfrm>
            <a:off x="227809" y="1634648"/>
            <a:ext cx="10230650" cy="1871075"/>
          </a:xfrm>
        </p:spPr>
        <p:txBody>
          <a:bodyPr lIns="164592" tIns="68580" rIns="137160" bIns="68580" anchor="ctr" anchorCtr="0">
            <a:normAutofit/>
          </a:bodyPr>
          <a:lstStyle/>
          <a:p>
            <a:br>
              <a:rPr lang="en-US"/>
            </a:br>
            <a:endParaRPr lang="en-US"/>
          </a:p>
        </p:txBody>
      </p:sp>
      <p:sp>
        <p:nvSpPr>
          <p:cNvPr id="3" name="Subtitle 2">
            <a:extLst>
              <a:ext uri="{FF2B5EF4-FFF2-40B4-BE49-F238E27FC236}">
                <a16:creationId xmlns:a16="http://schemas.microsoft.com/office/drawing/2014/main" id="{2C3D700D-2E1E-A0F2-86AA-617647C2D5A0}"/>
              </a:ext>
            </a:extLst>
          </p:cNvPr>
          <p:cNvSpPr>
            <a:spLocks noGrp="1"/>
          </p:cNvSpPr>
          <p:nvPr>
            <p:ph type="subTitle" idx="1"/>
          </p:nvPr>
        </p:nvSpPr>
        <p:spPr>
          <a:xfrm>
            <a:off x="775" y="5746314"/>
            <a:ext cx="6762506" cy="1371600"/>
          </a:xfrm>
        </p:spPr>
        <p:txBody>
          <a:bodyPr lIns="164592" tIns="68580" rIns="137160" bIns="68580" anchor="t"/>
          <a:lstStyle/>
          <a:p>
            <a:br>
              <a:rPr lang="en-US"/>
            </a:br>
            <a:endParaRPr lang="en-US"/>
          </a:p>
        </p:txBody>
      </p:sp>
    </p:spTree>
    <p:extLst>
      <p:ext uri="{BB962C8B-B14F-4D97-AF65-F5344CB8AC3E}">
        <p14:creationId xmlns:p14="http://schemas.microsoft.com/office/powerpoint/2010/main" val="254259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2" cstate="hqprint">
            <a:extLst>
              <a:ext uri="{28A0092B-C50C-407E-A947-70E740481C1C}">
                <a14:useLocalDpi xmlns:a14="http://schemas.microsoft.com/office/drawing/2010/main"/>
              </a:ext>
            </a:extLst>
          </a:blip>
          <a:stretch>
            <a:fillRect/>
          </a:stretch>
        </a:blipFill>
        <a:effectLst/>
      </p:bgPr>
    </p:bg>
    <p:spTree>
      <p:nvGrpSpPr>
        <p:cNvPr id="1" name="">
          <a:extLst>
            <a:ext uri="{FF2B5EF4-FFF2-40B4-BE49-F238E27FC236}">
              <a16:creationId xmlns:a16="http://schemas.microsoft.com/office/drawing/2014/main" id="{2DE3B81A-D6D5-3388-1E59-CD3AB7E16B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D41186-E847-52E8-96AB-40E41787E793}"/>
              </a:ext>
            </a:extLst>
          </p:cNvPr>
          <p:cNvSpPr>
            <a:spLocks noGrp="1"/>
          </p:cNvSpPr>
          <p:nvPr>
            <p:ph type="ctrTitle"/>
          </p:nvPr>
        </p:nvSpPr>
        <p:spPr>
          <a:xfrm>
            <a:off x="227809" y="1634648"/>
            <a:ext cx="10230650" cy="1871075"/>
          </a:xfrm>
        </p:spPr>
        <p:txBody>
          <a:bodyPr lIns="164592" tIns="68580" rIns="137160" bIns="68580" anchor="ctr" anchorCtr="0">
            <a:normAutofit/>
          </a:bodyPr>
          <a:lstStyle/>
          <a:p>
            <a:br>
              <a:rPr lang="en-US"/>
            </a:br>
            <a:endParaRPr lang="en-US"/>
          </a:p>
        </p:txBody>
      </p:sp>
      <p:sp>
        <p:nvSpPr>
          <p:cNvPr id="3" name="Subtitle 2">
            <a:extLst>
              <a:ext uri="{FF2B5EF4-FFF2-40B4-BE49-F238E27FC236}">
                <a16:creationId xmlns:a16="http://schemas.microsoft.com/office/drawing/2014/main" id="{56DDB584-AA56-F48E-3CC1-8B850D780677}"/>
              </a:ext>
            </a:extLst>
          </p:cNvPr>
          <p:cNvSpPr>
            <a:spLocks noGrp="1"/>
          </p:cNvSpPr>
          <p:nvPr>
            <p:ph type="subTitle" idx="1"/>
          </p:nvPr>
        </p:nvSpPr>
        <p:spPr>
          <a:xfrm>
            <a:off x="775" y="5746314"/>
            <a:ext cx="6762506" cy="1371600"/>
          </a:xfrm>
        </p:spPr>
        <p:txBody>
          <a:bodyPr lIns="164592" tIns="68580" rIns="137160" bIns="68580" anchor="t"/>
          <a:lstStyle/>
          <a:p>
            <a:br>
              <a:rPr lang="en-US"/>
            </a:br>
            <a:endParaRPr lang="en-US"/>
          </a:p>
        </p:txBody>
      </p:sp>
    </p:spTree>
    <p:extLst>
      <p:ext uri="{BB962C8B-B14F-4D97-AF65-F5344CB8AC3E}">
        <p14:creationId xmlns:p14="http://schemas.microsoft.com/office/powerpoint/2010/main" val="3032367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2" cstate="hqprint">
            <a:extLst>
              <a:ext uri="{28A0092B-C50C-407E-A947-70E740481C1C}">
                <a14:useLocalDpi xmlns:a14="http://schemas.microsoft.com/office/drawing/2010/main"/>
              </a:ext>
            </a:extLst>
          </a:blip>
          <a:stretch>
            <a:fillRect/>
          </a:stretch>
        </a:blipFill>
        <a:effectLst/>
      </p:bgPr>
    </p:bg>
    <p:spTree>
      <p:nvGrpSpPr>
        <p:cNvPr id="1" name="">
          <a:extLst>
            <a:ext uri="{FF2B5EF4-FFF2-40B4-BE49-F238E27FC236}">
              <a16:creationId xmlns:a16="http://schemas.microsoft.com/office/drawing/2014/main" id="{4A2F6328-851E-D804-0632-DB2B12BB55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42754E-D722-1E20-8BCC-13E6AD1CFCFC}"/>
              </a:ext>
            </a:extLst>
          </p:cNvPr>
          <p:cNvSpPr>
            <a:spLocks noGrp="1"/>
          </p:cNvSpPr>
          <p:nvPr>
            <p:ph type="ctrTitle"/>
          </p:nvPr>
        </p:nvSpPr>
        <p:spPr>
          <a:xfrm>
            <a:off x="227809" y="1634648"/>
            <a:ext cx="10230650" cy="1871075"/>
          </a:xfrm>
        </p:spPr>
        <p:txBody>
          <a:bodyPr lIns="164592" tIns="68580" rIns="137160" bIns="68580" anchor="ctr" anchorCtr="0">
            <a:normAutofit/>
          </a:bodyPr>
          <a:lstStyle/>
          <a:p>
            <a:br>
              <a:rPr lang="en-US"/>
            </a:br>
            <a:endParaRPr lang="en-US"/>
          </a:p>
        </p:txBody>
      </p:sp>
      <p:sp>
        <p:nvSpPr>
          <p:cNvPr id="3" name="Subtitle 2">
            <a:extLst>
              <a:ext uri="{FF2B5EF4-FFF2-40B4-BE49-F238E27FC236}">
                <a16:creationId xmlns:a16="http://schemas.microsoft.com/office/drawing/2014/main" id="{08F0D0AA-75F4-2C8E-5F9D-E34F7644049C}"/>
              </a:ext>
            </a:extLst>
          </p:cNvPr>
          <p:cNvSpPr>
            <a:spLocks noGrp="1"/>
          </p:cNvSpPr>
          <p:nvPr>
            <p:ph type="subTitle" idx="1"/>
          </p:nvPr>
        </p:nvSpPr>
        <p:spPr>
          <a:xfrm>
            <a:off x="775" y="5746314"/>
            <a:ext cx="6762506" cy="1371600"/>
          </a:xfrm>
        </p:spPr>
        <p:txBody>
          <a:bodyPr lIns="164592" tIns="68580" rIns="137160" bIns="68580" anchor="t"/>
          <a:lstStyle/>
          <a:p>
            <a:br>
              <a:rPr lang="en-US"/>
            </a:br>
            <a:endParaRPr lang="en-US"/>
          </a:p>
        </p:txBody>
      </p:sp>
    </p:spTree>
    <p:extLst>
      <p:ext uri="{BB962C8B-B14F-4D97-AF65-F5344CB8AC3E}">
        <p14:creationId xmlns:p14="http://schemas.microsoft.com/office/powerpoint/2010/main" val="4042318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2" cstate="hqprint">
            <a:extLst>
              <a:ext uri="{28A0092B-C50C-407E-A947-70E740481C1C}">
                <a14:useLocalDpi xmlns:a14="http://schemas.microsoft.com/office/drawing/2010/main"/>
              </a:ext>
            </a:extLst>
          </a:blip>
          <a:stretch>
            <a:fillRect/>
          </a:stretch>
        </a:blipFill>
        <a:effectLst/>
      </p:bgPr>
    </p:bg>
    <p:spTree>
      <p:nvGrpSpPr>
        <p:cNvPr id="1" name="">
          <a:extLst>
            <a:ext uri="{FF2B5EF4-FFF2-40B4-BE49-F238E27FC236}">
              <a16:creationId xmlns:a16="http://schemas.microsoft.com/office/drawing/2014/main" id="{0D8CB173-1DB3-FD0C-1E8C-A8A7A735E8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F59CD0-2A7B-E3C2-F6DA-C6C542852022}"/>
              </a:ext>
            </a:extLst>
          </p:cNvPr>
          <p:cNvSpPr>
            <a:spLocks noGrp="1"/>
          </p:cNvSpPr>
          <p:nvPr>
            <p:ph type="ctrTitle"/>
          </p:nvPr>
        </p:nvSpPr>
        <p:spPr>
          <a:xfrm>
            <a:off x="227809" y="1634648"/>
            <a:ext cx="10230650" cy="1871075"/>
          </a:xfrm>
        </p:spPr>
        <p:txBody>
          <a:bodyPr lIns="164592" tIns="68580" rIns="137160" bIns="68580" anchor="ctr" anchorCtr="0">
            <a:normAutofit/>
          </a:bodyPr>
          <a:lstStyle/>
          <a:p>
            <a:br>
              <a:rPr lang="en-US"/>
            </a:br>
            <a:endParaRPr lang="en-US"/>
          </a:p>
        </p:txBody>
      </p:sp>
      <p:sp>
        <p:nvSpPr>
          <p:cNvPr id="3" name="Subtitle 2">
            <a:extLst>
              <a:ext uri="{FF2B5EF4-FFF2-40B4-BE49-F238E27FC236}">
                <a16:creationId xmlns:a16="http://schemas.microsoft.com/office/drawing/2014/main" id="{E1747261-FA78-D1BD-51CB-2984FD5C0F2F}"/>
              </a:ext>
            </a:extLst>
          </p:cNvPr>
          <p:cNvSpPr>
            <a:spLocks noGrp="1"/>
          </p:cNvSpPr>
          <p:nvPr>
            <p:ph type="subTitle" idx="1"/>
          </p:nvPr>
        </p:nvSpPr>
        <p:spPr>
          <a:xfrm>
            <a:off x="775" y="5746314"/>
            <a:ext cx="6762506" cy="1371600"/>
          </a:xfrm>
        </p:spPr>
        <p:txBody>
          <a:bodyPr lIns="164592" tIns="68580" rIns="137160" bIns="68580" anchor="t"/>
          <a:lstStyle/>
          <a:p>
            <a:br>
              <a:rPr lang="en-US"/>
            </a:br>
            <a:endParaRPr lang="en-US"/>
          </a:p>
        </p:txBody>
      </p:sp>
    </p:spTree>
    <p:extLst>
      <p:ext uri="{BB962C8B-B14F-4D97-AF65-F5344CB8AC3E}">
        <p14:creationId xmlns:p14="http://schemas.microsoft.com/office/powerpoint/2010/main" val="1381013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6873B-D217-25EE-5930-5BF94A758C5A}"/>
            </a:ext>
          </a:extLst>
        </p:cNvPr>
        <p:cNvGrpSpPr/>
        <p:nvPr/>
      </p:nvGrpSpPr>
      <p:grpSpPr>
        <a:xfrm>
          <a:off x="0" y="0"/>
          <a:ext cx="0" cy="0"/>
          <a:chOff x="0" y="0"/>
          <a:chExt cx="0" cy="0"/>
        </a:xfrm>
      </p:grpSpPr>
      <p:sp>
        <p:nvSpPr>
          <p:cNvPr id="121" name="Title 120">
            <a:extLst>
              <a:ext uri="{FF2B5EF4-FFF2-40B4-BE49-F238E27FC236}">
                <a16:creationId xmlns:a16="http://schemas.microsoft.com/office/drawing/2014/main" id="{7975928B-8EA4-2812-D300-093233014226}"/>
              </a:ext>
            </a:extLst>
          </p:cNvPr>
          <p:cNvSpPr>
            <a:spLocks noGrp="1"/>
          </p:cNvSpPr>
          <p:nvPr>
            <p:ph type="title"/>
          </p:nvPr>
        </p:nvSpPr>
        <p:spPr/>
        <p:txBody>
          <a:bodyPr lIns="137160" tIns="68580" rIns="137160" bIns="68580" anchor="t"/>
          <a:lstStyle/>
          <a:p>
            <a:r>
              <a:rPr lang="en-US">
                <a:latin typeface="Arial"/>
                <a:ea typeface="Tahoma"/>
                <a:cs typeface="Arial"/>
              </a:rPr>
              <a:t>Stereotypes &amp; Bias: A racist healthcare system harms everyone</a:t>
            </a:r>
            <a:endParaRPr lang="en-US"/>
          </a:p>
        </p:txBody>
      </p:sp>
      <p:sp>
        <p:nvSpPr>
          <p:cNvPr id="122" name="Text Placeholder 7">
            <a:extLst>
              <a:ext uri="{FF2B5EF4-FFF2-40B4-BE49-F238E27FC236}">
                <a16:creationId xmlns:a16="http://schemas.microsoft.com/office/drawing/2014/main" id="{788D63F7-DF96-208E-D01A-C0F95F3AF76B}"/>
              </a:ext>
            </a:extLst>
          </p:cNvPr>
          <p:cNvSpPr txBox="1">
            <a:spLocks/>
          </p:cNvSpPr>
          <p:nvPr/>
        </p:nvSpPr>
        <p:spPr>
          <a:xfrm>
            <a:off x="2210708" y="3148955"/>
            <a:ext cx="3929324" cy="3386862"/>
          </a:xfrm>
          <a:prstGeom prst="rect">
            <a:avLst/>
          </a:prstGeom>
          <a:solidFill>
            <a:srgbClr val="7C2855"/>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r>
              <a:rPr lang="en-US" sz="2100">
                <a:solidFill>
                  <a:srgbClr val="407EC9"/>
                </a:solidFill>
                <a:latin typeface="Arial" pitchFamily="34" charset="0"/>
              </a:rPr>
              <a:t> </a:t>
            </a:r>
          </a:p>
        </p:txBody>
      </p:sp>
      <p:sp>
        <p:nvSpPr>
          <p:cNvPr id="123" name="Rectangle 122">
            <a:extLst>
              <a:ext uri="{FF2B5EF4-FFF2-40B4-BE49-F238E27FC236}">
                <a16:creationId xmlns:a16="http://schemas.microsoft.com/office/drawing/2014/main" id="{EBEB4F07-5187-4BEE-ACD1-30CFB312405D}"/>
              </a:ext>
            </a:extLst>
          </p:cNvPr>
          <p:cNvSpPr/>
          <p:nvPr/>
        </p:nvSpPr>
        <p:spPr>
          <a:xfrm>
            <a:off x="2244081" y="3233344"/>
            <a:ext cx="3895950" cy="3218084"/>
          </a:xfrm>
          <a:prstGeom prst="rect">
            <a:avLst/>
          </a:prstGeom>
          <a:noFill/>
        </p:spPr>
        <p:txBody>
          <a:bodyPr lIns="205740" tIns="205740" rIns="205740" bIns="205740" anchor="t"/>
          <a:lstStyle/>
          <a:p>
            <a:pPr defTabSz="1371600" eaLnBrk="0" hangingPunct="0">
              <a:lnSpc>
                <a:spcPct val="120000"/>
              </a:lnSpc>
              <a:spcBef>
                <a:spcPct val="20000"/>
              </a:spcBef>
            </a:pPr>
            <a:r>
              <a:rPr lang="en-US" sz="2400" dirty="0">
                <a:solidFill>
                  <a:prstClr val="white"/>
                </a:solidFill>
                <a:latin typeface="Arial"/>
                <a:ea typeface="ＭＳ Ｐゴシック" pitchFamily="8" charset="-128"/>
              </a:rPr>
              <a:t>National context - as community visible, online reporting increase of hate against South Asian and Islamophobia  </a:t>
            </a:r>
          </a:p>
          <a:p>
            <a:pPr defTabSz="1371600" eaLnBrk="0" hangingPunct="0">
              <a:lnSpc>
                <a:spcPct val="120000"/>
              </a:lnSpc>
              <a:spcBef>
                <a:spcPct val="20000"/>
              </a:spcBef>
            </a:pPr>
            <a:r>
              <a:rPr lang="en-US" sz="2400" dirty="0">
                <a:solidFill>
                  <a:prstClr val="white"/>
                </a:solidFill>
                <a:latin typeface="Arial"/>
                <a:ea typeface="ＭＳ Ｐゴシック" pitchFamily="8" charset="-128"/>
              </a:rPr>
              <a:t>(Particularly Sikh and Muslim communities) </a:t>
            </a:r>
            <a:endParaRPr lang="en-US" sz="2400" dirty="0">
              <a:solidFill>
                <a:prstClr val="white"/>
              </a:solidFill>
              <a:latin typeface="Arial"/>
              <a:ea typeface="ＭＳ Ｐゴシック" pitchFamily="8" charset="-128"/>
              <a:cs typeface="Arial"/>
            </a:endParaRPr>
          </a:p>
        </p:txBody>
      </p:sp>
      <p:sp>
        <p:nvSpPr>
          <p:cNvPr id="124" name="Text Placeholder 7">
            <a:extLst>
              <a:ext uri="{FF2B5EF4-FFF2-40B4-BE49-F238E27FC236}">
                <a16:creationId xmlns:a16="http://schemas.microsoft.com/office/drawing/2014/main" id="{B8DCF100-54A2-BD1E-55BA-A5FFF211D363}"/>
              </a:ext>
            </a:extLst>
          </p:cNvPr>
          <p:cNvSpPr txBox="1">
            <a:spLocks/>
          </p:cNvSpPr>
          <p:nvPr/>
        </p:nvSpPr>
        <p:spPr>
          <a:xfrm>
            <a:off x="7007105" y="3148955"/>
            <a:ext cx="3929324" cy="3386862"/>
          </a:xfrm>
          <a:prstGeom prst="rect">
            <a:avLst/>
          </a:prstGeom>
          <a:solidFill>
            <a:srgbClr val="7C2855"/>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p:txBody>
      </p:sp>
      <p:sp>
        <p:nvSpPr>
          <p:cNvPr id="126" name="Text Placeholder 7">
            <a:extLst>
              <a:ext uri="{FF2B5EF4-FFF2-40B4-BE49-F238E27FC236}">
                <a16:creationId xmlns:a16="http://schemas.microsoft.com/office/drawing/2014/main" id="{698478B0-3F31-C620-76E0-5463C3631783}"/>
              </a:ext>
            </a:extLst>
          </p:cNvPr>
          <p:cNvSpPr txBox="1">
            <a:spLocks/>
          </p:cNvSpPr>
          <p:nvPr/>
        </p:nvSpPr>
        <p:spPr>
          <a:xfrm>
            <a:off x="11686070" y="3188100"/>
            <a:ext cx="3929324" cy="3386862"/>
          </a:xfrm>
          <a:prstGeom prst="rect">
            <a:avLst/>
          </a:prstGeom>
          <a:solidFill>
            <a:srgbClr val="7C2855"/>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p:txBody>
      </p:sp>
      <p:sp>
        <p:nvSpPr>
          <p:cNvPr id="135" name="Rectangle 134">
            <a:extLst>
              <a:ext uri="{FF2B5EF4-FFF2-40B4-BE49-F238E27FC236}">
                <a16:creationId xmlns:a16="http://schemas.microsoft.com/office/drawing/2014/main" id="{B80A498A-7E8B-0DBE-1609-C7A1F55671F1}"/>
              </a:ext>
            </a:extLst>
          </p:cNvPr>
          <p:cNvSpPr/>
          <p:nvPr/>
        </p:nvSpPr>
        <p:spPr>
          <a:xfrm>
            <a:off x="7009668" y="3250729"/>
            <a:ext cx="3929322" cy="3282857"/>
          </a:xfrm>
          <a:prstGeom prst="rect">
            <a:avLst/>
          </a:prstGeom>
          <a:noFill/>
        </p:spPr>
        <p:txBody>
          <a:bodyPr lIns="205740" tIns="205740" rIns="205740" bIns="205740" anchor="t"/>
          <a:lstStyle/>
          <a:p>
            <a:pPr defTabSz="1371600" eaLnBrk="0" hangingPunct="0">
              <a:lnSpc>
                <a:spcPct val="120000"/>
              </a:lnSpc>
              <a:spcBef>
                <a:spcPct val="20000"/>
              </a:spcBef>
            </a:pPr>
            <a:r>
              <a:rPr lang="en-US" sz="2400" dirty="0">
                <a:solidFill>
                  <a:prstClr val="white"/>
                </a:solidFill>
                <a:latin typeface="Arial"/>
                <a:ea typeface="ＭＳ Ｐゴシック" pitchFamily="8" charset="-128"/>
              </a:rPr>
              <a:t>Stereotypes and Bias: </a:t>
            </a:r>
            <a:br>
              <a:rPr lang="en-US" sz="2400" dirty="0">
                <a:solidFill>
                  <a:prstClr val="white"/>
                </a:solidFill>
                <a:latin typeface="Arial"/>
                <a:ea typeface="ＭＳ Ｐゴシック" pitchFamily="8" charset="-128"/>
              </a:rPr>
            </a:br>
            <a:r>
              <a:rPr lang="en-US" sz="2400" dirty="0">
                <a:solidFill>
                  <a:prstClr val="white"/>
                </a:solidFill>
                <a:latin typeface="Arial"/>
                <a:ea typeface="ＭＳ Ｐゴシック" pitchFamily="8" charset="-128"/>
              </a:rPr>
              <a:t>i.e., Providers wondering about cultural and hygiene practices, Mistreatment- Giving Voice to Mothers Study </a:t>
            </a:r>
            <a:endParaRPr lang="en-US" sz="2400" dirty="0">
              <a:solidFill>
                <a:prstClr val="white"/>
              </a:solidFill>
              <a:latin typeface="Arial"/>
              <a:ea typeface="ＭＳ Ｐゴシック" pitchFamily="8" charset="-128"/>
              <a:cs typeface="Arial"/>
            </a:endParaRPr>
          </a:p>
        </p:txBody>
      </p:sp>
      <p:sp>
        <p:nvSpPr>
          <p:cNvPr id="136" name="Rectangle 135">
            <a:extLst>
              <a:ext uri="{FF2B5EF4-FFF2-40B4-BE49-F238E27FC236}">
                <a16:creationId xmlns:a16="http://schemas.microsoft.com/office/drawing/2014/main" id="{14A6CBA1-6DBC-D8CD-830F-A80C4A789678}"/>
              </a:ext>
            </a:extLst>
          </p:cNvPr>
          <p:cNvSpPr/>
          <p:nvPr/>
        </p:nvSpPr>
        <p:spPr>
          <a:xfrm>
            <a:off x="11680803" y="3148956"/>
            <a:ext cx="3918933" cy="3282855"/>
          </a:xfrm>
          <a:prstGeom prst="rect">
            <a:avLst/>
          </a:prstGeom>
          <a:noFill/>
        </p:spPr>
        <p:txBody>
          <a:bodyPr lIns="205740" tIns="205740" rIns="205740" bIns="205740" anchor="t"/>
          <a:lstStyle/>
          <a:p>
            <a:pPr defTabSz="1371600" eaLnBrk="0" hangingPunct="0">
              <a:lnSpc>
                <a:spcPct val="120000"/>
              </a:lnSpc>
              <a:spcBef>
                <a:spcPct val="20000"/>
              </a:spcBef>
            </a:pPr>
            <a:r>
              <a:rPr lang="en-US" sz="2400">
                <a:solidFill>
                  <a:prstClr val="white"/>
                </a:solidFill>
                <a:latin typeface="Arial"/>
                <a:ea typeface="ＭＳ Ｐゴシック" pitchFamily="8" charset="-128"/>
              </a:rPr>
              <a:t>Providers still learning best practices to support patients of South Asian origin (and yes, this may also include South Asian providers ) </a:t>
            </a:r>
            <a:br>
              <a:rPr lang="en-US" sz="2400">
                <a:solidFill>
                  <a:prstClr val="white"/>
                </a:solidFill>
                <a:latin typeface="Arial"/>
                <a:ea typeface="ＭＳ Ｐゴシック" pitchFamily="8" charset="-128"/>
                <a:cs typeface="Arial"/>
              </a:rPr>
            </a:br>
            <a:br>
              <a:rPr lang="en-US" sz="2400">
                <a:solidFill>
                  <a:prstClr val="black"/>
                </a:solidFill>
                <a:latin typeface="Arial"/>
                <a:ea typeface="ＭＳ Ｐゴシック" pitchFamily="8" charset="-128"/>
                <a:cs typeface="Arial"/>
              </a:rPr>
            </a:br>
            <a:endParaRPr lang="en-US" sz="2400">
              <a:solidFill>
                <a:prstClr val="white"/>
              </a:solidFill>
              <a:latin typeface="Arial"/>
              <a:ea typeface="ＭＳ Ｐゴシック" pitchFamily="8" charset="-128"/>
              <a:cs typeface="Arial"/>
            </a:endParaRPr>
          </a:p>
        </p:txBody>
      </p:sp>
      <p:sp>
        <p:nvSpPr>
          <p:cNvPr id="137" name="Rectangle 136">
            <a:extLst>
              <a:ext uri="{FF2B5EF4-FFF2-40B4-BE49-F238E27FC236}">
                <a16:creationId xmlns:a16="http://schemas.microsoft.com/office/drawing/2014/main" id="{A3F26D3E-D19D-B7B3-57EF-34EF479DD97C}"/>
              </a:ext>
            </a:extLst>
          </p:cNvPr>
          <p:cNvSpPr/>
          <p:nvPr/>
        </p:nvSpPr>
        <p:spPr>
          <a:xfrm>
            <a:off x="2662214" y="5653840"/>
            <a:ext cx="3929322" cy="3218084"/>
          </a:xfrm>
          <a:prstGeom prst="rect">
            <a:avLst/>
          </a:prstGeom>
          <a:noFill/>
        </p:spPr>
        <p:txBody>
          <a:bodyPr lIns="205740" tIns="205740" rIns="205740" bIns="205740" anchor="t"/>
          <a:lstStyle/>
          <a:p>
            <a:pPr defTabSz="1371600" eaLnBrk="0" hangingPunct="0">
              <a:lnSpc>
                <a:spcPct val="120000"/>
              </a:lnSpc>
              <a:spcBef>
                <a:spcPct val="20000"/>
              </a:spcBef>
            </a:pPr>
            <a:endParaRPr lang="en-US" sz="2100">
              <a:solidFill>
                <a:prstClr val="white"/>
              </a:solidFill>
              <a:latin typeface="Arial"/>
              <a:ea typeface="ＭＳ Ｐゴシック" pitchFamily="8" charset="-128"/>
              <a:cs typeface="Arial"/>
            </a:endParaRPr>
          </a:p>
        </p:txBody>
      </p:sp>
      <p:sp>
        <p:nvSpPr>
          <p:cNvPr id="138" name="Rectangle 137">
            <a:extLst>
              <a:ext uri="{FF2B5EF4-FFF2-40B4-BE49-F238E27FC236}">
                <a16:creationId xmlns:a16="http://schemas.microsoft.com/office/drawing/2014/main" id="{A299528D-151B-ACFF-900C-4F8BA1228406}"/>
              </a:ext>
            </a:extLst>
          </p:cNvPr>
          <p:cNvSpPr/>
          <p:nvPr/>
        </p:nvSpPr>
        <p:spPr>
          <a:xfrm>
            <a:off x="7179338" y="5653840"/>
            <a:ext cx="3929322" cy="3282857"/>
          </a:xfrm>
          <a:prstGeom prst="rect">
            <a:avLst/>
          </a:prstGeom>
          <a:noFill/>
        </p:spPr>
        <p:txBody>
          <a:bodyPr lIns="205740" tIns="205740" rIns="205740" bIns="205740" anchor="t"/>
          <a:lstStyle/>
          <a:p>
            <a:pPr defTabSz="1371600" eaLnBrk="0" hangingPunct="0">
              <a:lnSpc>
                <a:spcPct val="120000"/>
              </a:lnSpc>
              <a:spcBef>
                <a:spcPct val="20000"/>
              </a:spcBef>
            </a:pPr>
            <a:endParaRPr lang="en-US" sz="2100">
              <a:solidFill>
                <a:prstClr val="white"/>
              </a:solidFill>
              <a:latin typeface="Arial"/>
              <a:ea typeface="ＭＳ Ｐゴシック" pitchFamily="8" charset="-128"/>
              <a:cs typeface="Arial"/>
            </a:endParaRPr>
          </a:p>
        </p:txBody>
      </p:sp>
      <p:sp>
        <p:nvSpPr>
          <p:cNvPr id="139" name="Rectangle 138">
            <a:extLst>
              <a:ext uri="{FF2B5EF4-FFF2-40B4-BE49-F238E27FC236}">
                <a16:creationId xmlns:a16="http://schemas.microsoft.com/office/drawing/2014/main" id="{1720144A-261D-BC05-EE49-6237B10CA26D}"/>
              </a:ext>
            </a:extLst>
          </p:cNvPr>
          <p:cNvSpPr/>
          <p:nvPr/>
        </p:nvSpPr>
        <p:spPr>
          <a:xfrm>
            <a:off x="11686068" y="5653841"/>
            <a:ext cx="3918933" cy="3282855"/>
          </a:xfrm>
          <a:prstGeom prst="rect">
            <a:avLst/>
          </a:prstGeom>
          <a:noFill/>
        </p:spPr>
        <p:txBody>
          <a:bodyPr lIns="205740" tIns="205740" rIns="205740" bIns="205740" anchor="t"/>
          <a:lstStyle/>
          <a:p>
            <a:pPr defTabSz="1371600" eaLnBrk="0" hangingPunct="0">
              <a:lnSpc>
                <a:spcPct val="120000"/>
              </a:lnSpc>
              <a:spcBef>
                <a:spcPct val="20000"/>
              </a:spcBef>
            </a:pPr>
            <a:endParaRPr lang="en-US" sz="2100">
              <a:solidFill>
                <a:prstClr val="white"/>
              </a:solidFill>
              <a:latin typeface="Arial"/>
              <a:ea typeface="ＭＳ Ｐゴシック" pitchFamily="8" charset="-128"/>
              <a:cs typeface="Arial"/>
            </a:endParaRPr>
          </a:p>
        </p:txBody>
      </p:sp>
    </p:spTree>
    <p:extLst>
      <p:ext uri="{BB962C8B-B14F-4D97-AF65-F5344CB8AC3E}">
        <p14:creationId xmlns:p14="http://schemas.microsoft.com/office/powerpoint/2010/main" val="609277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2" cstate="hqprint">
            <a:extLst>
              <a:ext uri="{28A0092B-C50C-407E-A947-70E740481C1C}">
                <a14:useLocalDpi xmlns:a14="http://schemas.microsoft.com/office/drawing/2010/main"/>
              </a:ext>
            </a:extLst>
          </a:blip>
          <a:stretch>
            <a:fillRect/>
          </a:stretch>
        </a:blipFill>
        <a:effectLst/>
      </p:bgPr>
    </p:bg>
    <p:spTree>
      <p:nvGrpSpPr>
        <p:cNvPr id="1" name="">
          <a:extLst>
            <a:ext uri="{FF2B5EF4-FFF2-40B4-BE49-F238E27FC236}">
              <a16:creationId xmlns:a16="http://schemas.microsoft.com/office/drawing/2014/main" id="{C50AC88F-FF13-1A66-2BD8-CE9EDF9A18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7B231B-C7BA-8280-249E-E54B252325AE}"/>
              </a:ext>
            </a:extLst>
          </p:cNvPr>
          <p:cNvSpPr>
            <a:spLocks noGrp="1"/>
          </p:cNvSpPr>
          <p:nvPr>
            <p:ph type="ctrTitle"/>
          </p:nvPr>
        </p:nvSpPr>
        <p:spPr>
          <a:xfrm>
            <a:off x="227809" y="1634648"/>
            <a:ext cx="10230650" cy="1871075"/>
          </a:xfrm>
        </p:spPr>
        <p:txBody>
          <a:bodyPr lIns="164592" tIns="68580" rIns="137160" bIns="68580" anchor="ctr" anchorCtr="0">
            <a:normAutofit/>
          </a:bodyPr>
          <a:lstStyle/>
          <a:p>
            <a:br>
              <a:rPr lang="en-US"/>
            </a:br>
            <a:endParaRPr lang="en-US"/>
          </a:p>
        </p:txBody>
      </p:sp>
      <p:sp>
        <p:nvSpPr>
          <p:cNvPr id="3" name="Subtitle 2">
            <a:extLst>
              <a:ext uri="{FF2B5EF4-FFF2-40B4-BE49-F238E27FC236}">
                <a16:creationId xmlns:a16="http://schemas.microsoft.com/office/drawing/2014/main" id="{D6771745-F7FB-9305-1CD7-BBAECD83C637}"/>
              </a:ext>
            </a:extLst>
          </p:cNvPr>
          <p:cNvSpPr>
            <a:spLocks noGrp="1"/>
          </p:cNvSpPr>
          <p:nvPr>
            <p:ph type="subTitle" idx="1"/>
          </p:nvPr>
        </p:nvSpPr>
        <p:spPr>
          <a:xfrm>
            <a:off x="775" y="5746314"/>
            <a:ext cx="6762506" cy="1371600"/>
          </a:xfrm>
        </p:spPr>
        <p:txBody>
          <a:bodyPr lIns="164592" tIns="68580" rIns="137160" bIns="68580" anchor="t"/>
          <a:lstStyle/>
          <a:p>
            <a:br>
              <a:rPr lang="en-US"/>
            </a:br>
            <a:endParaRPr lang="en-US"/>
          </a:p>
        </p:txBody>
      </p:sp>
    </p:spTree>
    <p:extLst>
      <p:ext uri="{BB962C8B-B14F-4D97-AF65-F5344CB8AC3E}">
        <p14:creationId xmlns:p14="http://schemas.microsoft.com/office/powerpoint/2010/main" val="2109711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Title 120">
            <a:extLst>
              <a:ext uri="{FF2B5EF4-FFF2-40B4-BE49-F238E27FC236}">
                <a16:creationId xmlns:a16="http://schemas.microsoft.com/office/drawing/2014/main" id="{86F5C088-3B34-9A42-94DB-55745439D54B}"/>
              </a:ext>
            </a:extLst>
          </p:cNvPr>
          <p:cNvSpPr>
            <a:spLocks noGrp="1"/>
          </p:cNvSpPr>
          <p:nvPr>
            <p:ph type="title"/>
          </p:nvPr>
        </p:nvSpPr>
        <p:spPr/>
        <p:txBody>
          <a:bodyPr lIns="137160" tIns="68580" rIns="137160" bIns="68580" anchor="t"/>
          <a:lstStyle/>
          <a:p>
            <a:r>
              <a:rPr lang="en-US">
                <a:latin typeface="Arial"/>
                <a:ea typeface="Tahoma"/>
                <a:cs typeface="Arial"/>
              </a:rPr>
              <a:t>Practicing Cultural Humility </a:t>
            </a:r>
            <a:endParaRPr lang="en-US"/>
          </a:p>
        </p:txBody>
      </p:sp>
      <p:sp>
        <p:nvSpPr>
          <p:cNvPr id="122" name="Text Placeholder 7">
            <a:extLst>
              <a:ext uri="{FF2B5EF4-FFF2-40B4-BE49-F238E27FC236}">
                <a16:creationId xmlns:a16="http://schemas.microsoft.com/office/drawing/2014/main" id="{8F10DC8D-5D2A-7A43-A948-1278E61D6E9E}"/>
              </a:ext>
            </a:extLst>
          </p:cNvPr>
          <p:cNvSpPr txBox="1">
            <a:spLocks/>
          </p:cNvSpPr>
          <p:nvPr/>
        </p:nvSpPr>
        <p:spPr>
          <a:xfrm>
            <a:off x="2672606" y="2005955"/>
            <a:ext cx="3929324" cy="3386862"/>
          </a:xfrm>
          <a:prstGeom prst="rect">
            <a:avLst/>
          </a:prstGeom>
          <a:solidFill>
            <a:srgbClr val="407EC9"/>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r>
              <a:rPr lang="en-US" sz="2100">
                <a:solidFill>
                  <a:srgbClr val="407EC9"/>
                </a:solidFill>
                <a:latin typeface="Arial" pitchFamily="34" charset="0"/>
              </a:rPr>
              <a:t> </a:t>
            </a:r>
          </a:p>
        </p:txBody>
      </p:sp>
      <p:sp>
        <p:nvSpPr>
          <p:cNvPr id="123" name="Rectangle 122">
            <a:extLst>
              <a:ext uri="{FF2B5EF4-FFF2-40B4-BE49-F238E27FC236}">
                <a16:creationId xmlns:a16="http://schemas.microsoft.com/office/drawing/2014/main" id="{62A4849F-89E7-5441-A7DE-E806E3871148}"/>
              </a:ext>
            </a:extLst>
          </p:cNvPr>
          <p:cNvSpPr/>
          <p:nvPr/>
        </p:nvSpPr>
        <p:spPr>
          <a:xfrm>
            <a:off x="2672606" y="2005955"/>
            <a:ext cx="3929322" cy="3218084"/>
          </a:xfrm>
          <a:prstGeom prst="rect">
            <a:avLst/>
          </a:prstGeom>
          <a:noFill/>
        </p:spPr>
        <p:txBody>
          <a:bodyPr lIns="205740" tIns="205740" rIns="205740" bIns="205740" anchor="t"/>
          <a:lstStyle/>
          <a:p>
            <a:pPr defTabSz="1371600" eaLnBrk="0" fontAlgn="base" hangingPunct="0">
              <a:lnSpc>
                <a:spcPct val="120000"/>
              </a:lnSpc>
              <a:spcBef>
                <a:spcPct val="20000"/>
              </a:spcBef>
            </a:pPr>
            <a:r>
              <a:rPr lang="en-US" sz="2700">
                <a:solidFill>
                  <a:prstClr val="white"/>
                </a:solidFill>
                <a:latin typeface="Arial"/>
                <a:ea typeface="ＭＳ Ｐゴシック" pitchFamily="8" charset="-128"/>
              </a:rPr>
              <a:t>Medical Authority Highly Valued </a:t>
            </a:r>
          </a:p>
          <a:p>
            <a:pPr defTabSz="1371600" eaLnBrk="0" fontAlgn="base" hangingPunct="0">
              <a:lnSpc>
                <a:spcPct val="120000"/>
              </a:lnSpc>
              <a:spcBef>
                <a:spcPct val="20000"/>
              </a:spcBef>
            </a:pPr>
            <a:endParaRPr lang="en-US" sz="2100">
              <a:solidFill>
                <a:prstClr val="white"/>
              </a:solidFill>
              <a:latin typeface="Arial"/>
              <a:ea typeface="ＭＳ Ｐゴシック" pitchFamily="8" charset="-128"/>
              <a:cs typeface="Arial"/>
            </a:endParaRPr>
          </a:p>
          <a:p>
            <a:pPr defTabSz="1371600" eaLnBrk="0" fontAlgn="base" hangingPunct="0">
              <a:lnSpc>
                <a:spcPct val="120000"/>
              </a:lnSpc>
              <a:spcBef>
                <a:spcPct val="20000"/>
              </a:spcBef>
            </a:pPr>
            <a:endParaRPr lang="en-US" sz="2100">
              <a:solidFill>
                <a:prstClr val="white"/>
              </a:solidFill>
              <a:latin typeface="Arial"/>
              <a:ea typeface="ＭＳ Ｐゴシック" pitchFamily="8" charset="-128"/>
              <a:cs typeface="Arial"/>
            </a:endParaRPr>
          </a:p>
        </p:txBody>
      </p:sp>
      <p:sp>
        <p:nvSpPr>
          <p:cNvPr id="124" name="Text Placeholder 7">
            <a:extLst>
              <a:ext uri="{FF2B5EF4-FFF2-40B4-BE49-F238E27FC236}">
                <a16:creationId xmlns:a16="http://schemas.microsoft.com/office/drawing/2014/main" id="{4F5EF7E1-6469-304A-983B-97B655F20B28}"/>
              </a:ext>
            </a:extLst>
          </p:cNvPr>
          <p:cNvSpPr txBox="1">
            <a:spLocks/>
          </p:cNvSpPr>
          <p:nvPr/>
        </p:nvSpPr>
        <p:spPr>
          <a:xfrm>
            <a:off x="7179338" y="2005955"/>
            <a:ext cx="3929324" cy="3386862"/>
          </a:xfrm>
          <a:prstGeom prst="rect">
            <a:avLst/>
          </a:prstGeom>
          <a:solidFill>
            <a:srgbClr val="407EC9"/>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p:txBody>
      </p:sp>
      <p:sp>
        <p:nvSpPr>
          <p:cNvPr id="126" name="Text Placeholder 7">
            <a:extLst>
              <a:ext uri="{FF2B5EF4-FFF2-40B4-BE49-F238E27FC236}">
                <a16:creationId xmlns:a16="http://schemas.microsoft.com/office/drawing/2014/main" id="{317C31EF-CCB5-674D-854A-122A40653C8B}"/>
              </a:ext>
            </a:extLst>
          </p:cNvPr>
          <p:cNvSpPr txBox="1">
            <a:spLocks/>
          </p:cNvSpPr>
          <p:nvPr/>
        </p:nvSpPr>
        <p:spPr>
          <a:xfrm>
            <a:off x="11686070" y="2005955"/>
            <a:ext cx="3929324" cy="3386862"/>
          </a:xfrm>
          <a:prstGeom prst="rect">
            <a:avLst/>
          </a:prstGeom>
          <a:solidFill>
            <a:srgbClr val="407EC9"/>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p:txBody>
      </p:sp>
      <p:sp>
        <p:nvSpPr>
          <p:cNvPr id="128" name="Text Placeholder 7">
            <a:extLst>
              <a:ext uri="{FF2B5EF4-FFF2-40B4-BE49-F238E27FC236}">
                <a16:creationId xmlns:a16="http://schemas.microsoft.com/office/drawing/2014/main" id="{E22B6333-B4FA-5D47-9F9E-2A569AA0585A}"/>
              </a:ext>
            </a:extLst>
          </p:cNvPr>
          <p:cNvSpPr txBox="1">
            <a:spLocks/>
          </p:cNvSpPr>
          <p:nvPr/>
        </p:nvSpPr>
        <p:spPr>
          <a:xfrm>
            <a:off x="2672606" y="5653247"/>
            <a:ext cx="3929324" cy="3386862"/>
          </a:xfrm>
          <a:prstGeom prst="rect">
            <a:avLst/>
          </a:prstGeom>
          <a:solidFill>
            <a:srgbClr val="407EC9"/>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r>
              <a:rPr lang="en-US" sz="2100">
                <a:solidFill>
                  <a:srgbClr val="407EC9"/>
                </a:solidFill>
                <a:latin typeface="Arial" pitchFamily="34" charset="0"/>
              </a:rPr>
              <a:t> </a:t>
            </a:r>
          </a:p>
        </p:txBody>
      </p:sp>
      <p:sp>
        <p:nvSpPr>
          <p:cNvPr id="130" name="Text Placeholder 7">
            <a:extLst>
              <a:ext uri="{FF2B5EF4-FFF2-40B4-BE49-F238E27FC236}">
                <a16:creationId xmlns:a16="http://schemas.microsoft.com/office/drawing/2014/main" id="{EA6D5216-D86A-2D4C-B41C-6031EA537A9A}"/>
              </a:ext>
            </a:extLst>
          </p:cNvPr>
          <p:cNvSpPr txBox="1">
            <a:spLocks/>
          </p:cNvSpPr>
          <p:nvPr/>
        </p:nvSpPr>
        <p:spPr>
          <a:xfrm>
            <a:off x="7179338" y="5653247"/>
            <a:ext cx="3929324" cy="3386862"/>
          </a:xfrm>
          <a:prstGeom prst="rect">
            <a:avLst/>
          </a:prstGeom>
          <a:solidFill>
            <a:srgbClr val="407EC9"/>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p:txBody>
      </p:sp>
      <p:sp>
        <p:nvSpPr>
          <p:cNvPr id="132" name="Text Placeholder 7">
            <a:extLst>
              <a:ext uri="{FF2B5EF4-FFF2-40B4-BE49-F238E27FC236}">
                <a16:creationId xmlns:a16="http://schemas.microsoft.com/office/drawing/2014/main" id="{FFFBB09F-E99E-114E-B1C2-18BC2CAEA541}"/>
              </a:ext>
            </a:extLst>
          </p:cNvPr>
          <p:cNvSpPr txBox="1">
            <a:spLocks/>
          </p:cNvSpPr>
          <p:nvPr/>
        </p:nvSpPr>
        <p:spPr>
          <a:xfrm>
            <a:off x="11686070" y="5653247"/>
            <a:ext cx="3929324" cy="3386862"/>
          </a:xfrm>
          <a:prstGeom prst="rect">
            <a:avLst/>
          </a:prstGeom>
          <a:solidFill>
            <a:srgbClr val="407EC9"/>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p:txBody>
      </p:sp>
      <p:sp>
        <p:nvSpPr>
          <p:cNvPr id="135" name="Rectangle 134">
            <a:extLst>
              <a:ext uri="{FF2B5EF4-FFF2-40B4-BE49-F238E27FC236}">
                <a16:creationId xmlns:a16="http://schemas.microsoft.com/office/drawing/2014/main" id="{20C33CBB-21DC-BB4C-BDA0-DD0F76B59EEF}"/>
              </a:ext>
            </a:extLst>
          </p:cNvPr>
          <p:cNvSpPr/>
          <p:nvPr/>
        </p:nvSpPr>
        <p:spPr>
          <a:xfrm>
            <a:off x="7189730" y="2005955"/>
            <a:ext cx="3929322" cy="3282857"/>
          </a:xfrm>
          <a:prstGeom prst="rect">
            <a:avLst/>
          </a:prstGeom>
          <a:noFill/>
        </p:spPr>
        <p:txBody>
          <a:bodyPr lIns="205740" tIns="205740" rIns="205740" bIns="205740" anchor="t"/>
          <a:lstStyle/>
          <a:p>
            <a:pPr defTabSz="1371600" eaLnBrk="0" fontAlgn="base" hangingPunct="0">
              <a:lnSpc>
                <a:spcPct val="120000"/>
              </a:lnSpc>
              <a:spcBef>
                <a:spcPct val="20000"/>
              </a:spcBef>
            </a:pPr>
            <a:r>
              <a:rPr lang="en-US" sz="2700">
                <a:solidFill>
                  <a:prstClr val="white"/>
                </a:solidFill>
                <a:latin typeface="Arial"/>
                <a:ea typeface="ＭＳ Ｐゴシック" pitchFamily="8" charset="-128"/>
              </a:rPr>
              <a:t>Different Health Care System </a:t>
            </a:r>
            <a:endParaRPr lang="en-US" sz="2700">
              <a:solidFill>
                <a:prstClr val="white"/>
              </a:solidFill>
              <a:latin typeface="Verdana" pitchFamily="34" charset="0"/>
              <a:ea typeface="ＭＳ Ｐゴシック" pitchFamily="8" charset="-128"/>
            </a:endParaRPr>
          </a:p>
        </p:txBody>
      </p:sp>
      <p:sp>
        <p:nvSpPr>
          <p:cNvPr id="136" name="Rectangle 135">
            <a:extLst>
              <a:ext uri="{FF2B5EF4-FFF2-40B4-BE49-F238E27FC236}">
                <a16:creationId xmlns:a16="http://schemas.microsoft.com/office/drawing/2014/main" id="{453B928F-1552-0448-94BC-068FE5CE8DB8}"/>
              </a:ext>
            </a:extLst>
          </p:cNvPr>
          <p:cNvSpPr/>
          <p:nvPr/>
        </p:nvSpPr>
        <p:spPr>
          <a:xfrm>
            <a:off x="11696460" y="2005956"/>
            <a:ext cx="3918933" cy="3282855"/>
          </a:xfrm>
          <a:prstGeom prst="rect">
            <a:avLst/>
          </a:prstGeom>
          <a:noFill/>
        </p:spPr>
        <p:txBody>
          <a:bodyPr lIns="205740" tIns="205740" rIns="205740" bIns="205740" anchor="t"/>
          <a:lstStyle/>
          <a:p>
            <a:pPr defTabSz="1371600" eaLnBrk="0" fontAlgn="base" hangingPunct="0">
              <a:lnSpc>
                <a:spcPct val="120000"/>
              </a:lnSpc>
              <a:spcBef>
                <a:spcPct val="20000"/>
              </a:spcBef>
            </a:pPr>
            <a:r>
              <a:rPr lang="en-US" sz="2700">
                <a:solidFill>
                  <a:prstClr val="white"/>
                </a:solidFill>
                <a:latin typeface="Arial"/>
                <a:ea typeface="ＭＳ Ｐゴシック" pitchFamily="8" charset="-128"/>
              </a:rPr>
              <a:t>Power Dynamics- Difficult to speak up </a:t>
            </a:r>
            <a:endParaRPr lang="en-US" sz="2700">
              <a:solidFill>
                <a:prstClr val="white"/>
              </a:solidFill>
              <a:latin typeface="Verdana" pitchFamily="34" charset="0"/>
              <a:ea typeface="ＭＳ Ｐゴシック" pitchFamily="8" charset="-128"/>
            </a:endParaRPr>
          </a:p>
        </p:txBody>
      </p:sp>
      <p:sp>
        <p:nvSpPr>
          <p:cNvPr id="137" name="Rectangle 136">
            <a:extLst>
              <a:ext uri="{FF2B5EF4-FFF2-40B4-BE49-F238E27FC236}">
                <a16:creationId xmlns:a16="http://schemas.microsoft.com/office/drawing/2014/main" id="{ED08EBB3-A3F1-C149-8D16-FA5A4219BEC8}"/>
              </a:ext>
            </a:extLst>
          </p:cNvPr>
          <p:cNvSpPr/>
          <p:nvPr/>
        </p:nvSpPr>
        <p:spPr>
          <a:xfrm>
            <a:off x="2662214" y="5653840"/>
            <a:ext cx="3929322" cy="3218084"/>
          </a:xfrm>
          <a:prstGeom prst="rect">
            <a:avLst/>
          </a:prstGeom>
          <a:noFill/>
        </p:spPr>
        <p:txBody>
          <a:bodyPr lIns="205740" tIns="205740" rIns="205740" bIns="205740" anchor="t"/>
          <a:lstStyle/>
          <a:p>
            <a:pPr defTabSz="1371600" eaLnBrk="0" hangingPunct="0">
              <a:lnSpc>
                <a:spcPct val="120000"/>
              </a:lnSpc>
              <a:spcBef>
                <a:spcPct val="20000"/>
              </a:spcBef>
            </a:pPr>
            <a:r>
              <a:rPr lang="en-US" sz="2700">
                <a:solidFill>
                  <a:prstClr val="white"/>
                </a:solidFill>
                <a:latin typeface="Arial"/>
                <a:ea typeface="ＭＳ Ｐゴシック" pitchFamily="8" charset="-128"/>
              </a:rPr>
              <a:t>Collectivist Approach to decision making (families) </a:t>
            </a:r>
            <a:r>
              <a:rPr lang="en-US" sz="2700">
                <a:solidFill>
                  <a:prstClr val="white"/>
                </a:solidFill>
                <a:latin typeface="Arial"/>
                <a:ea typeface="ＭＳ Ｐゴシック" pitchFamily="8" charset="-128"/>
                <a:cs typeface="Arial"/>
              </a:rPr>
              <a:t>&amp; some people may be alone and unsupported</a:t>
            </a:r>
          </a:p>
          <a:p>
            <a:pPr defTabSz="1371600" eaLnBrk="0" fontAlgn="base" hangingPunct="0">
              <a:lnSpc>
                <a:spcPct val="120000"/>
              </a:lnSpc>
              <a:spcBef>
                <a:spcPct val="20000"/>
              </a:spcBef>
            </a:pPr>
            <a:endParaRPr lang="en-US" sz="2100">
              <a:solidFill>
                <a:prstClr val="white"/>
              </a:solidFill>
              <a:latin typeface="Arial"/>
              <a:ea typeface="ＭＳ Ｐゴシック" pitchFamily="8" charset="-128"/>
              <a:cs typeface="Arial"/>
            </a:endParaRPr>
          </a:p>
          <a:p>
            <a:pPr defTabSz="1371600" eaLnBrk="0" fontAlgn="base" hangingPunct="0">
              <a:lnSpc>
                <a:spcPct val="120000"/>
              </a:lnSpc>
              <a:spcBef>
                <a:spcPct val="20000"/>
              </a:spcBef>
            </a:pPr>
            <a:endParaRPr lang="en-US" sz="2100">
              <a:solidFill>
                <a:prstClr val="white"/>
              </a:solidFill>
              <a:latin typeface="Arial"/>
              <a:ea typeface="ＭＳ Ｐゴシック" pitchFamily="8" charset="-128"/>
              <a:cs typeface="Arial"/>
            </a:endParaRPr>
          </a:p>
        </p:txBody>
      </p:sp>
      <p:sp>
        <p:nvSpPr>
          <p:cNvPr id="138" name="Rectangle 137">
            <a:extLst>
              <a:ext uri="{FF2B5EF4-FFF2-40B4-BE49-F238E27FC236}">
                <a16:creationId xmlns:a16="http://schemas.microsoft.com/office/drawing/2014/main" id="{8768BD1C-930F-9045-BD6A-24B0EF9422C3}"/>
              </a:ext>
            </a:extLst>
          </p:cNvPr>
          <p:cNvSpPr/>
          <p:nvPr/>
        </p:nvSpPr>
        <p:spPr>
          <a:xfrm>
            <a:off x="7179338" y="5653840"/>
            <a:ext cx="3929322" cy="3282857"/>
          </a:xfrm>
          <a:prstGeom prst="rect">
            <a:avLst/>
          </a:prstGeom>
          <a:noFill/>
        </p:spPr>
        <p:txBody>
          <a:bodyPr lIns="205740" tIns="205740" rIns="205740" bIns="205740" anchor="t"/>
          <a:lstStyle/>
          <a:p>
            <a:pPr defTabSz="1371600" eaLnBrk="0" fontAlgn="base" hangingPunct="0">
              <a:lnSpc>
                <a:spcPct val="120000"/>
              </a:lnSpc>
              <a:spcBef>
                <a:spcPct val="20000"/>
              </a:spcBef>
            </a:pPr>
            <a:r>
              <a:rPr lang="en-US" sz="2700">
                <a:solidFill>
                  <a:prstClr val="white"/>
                </a:solidFill>
                <a:latin typeface="Arial"/>
                <a:ea typeface="ＭＳ Ｐゴシック" pitchFamily="8" charset="-128"/>
              </a:rPr>
              <a:t>Attitudes &amp; Perceptions of Birth</a:t>
            </a:r>
            <a:endParaRPr lang="en-US" sz="2700">
              <a:solidFill>
                <a:prstClr val="white"/>
              </a:solidFill>
              <a:latin typeface="Verdana" pitchFamily="34" charset="0"/>
              <a:ea typeface="ＭＳ Ｐゴシック" pitchFamily="8" charset="-128"/>
            </a:endParaRPr>
          </a:p>
        </p:txBody>
      </p:sp>
      <p:sp>
        <p:nvSpPr>
          <p:cNvPr id="139" name="Rectangle 138">
            <a:extLst>
              <a:ext uri="{FF2B5EF4-FFF2-40B4-BE49-F238E27FC236}">
                <a16:creationId xmlns:a16="http://schemas.microsoft.com/office/drawing/2014/main" id="{358D0CB6-D840-594D-8A83-DF95D43985D8}"/>
              </a:ext>
            </a:extLst>
          </p:cNvPr>
          <p:cNvSpPr/>
          <p:nvPr/>
        </p:nvSpPr>
        <p:spPr>
          <a:xfrm>
            <a:off x="11686068" y="5653841"/>
            <a:ext cx="3918933" cy="3282855"/>
          </a:xfrm>
          <a:prstGeom prst="rect">
            <a:avLst/>
          </a:prstGeom>
          <a:noFill/>
        </p:spPr>
        <p:txBody>
          <a:bodyPr lIns="205740" tIns="205740" rIns="205740" bIns="205740" anchor="t"/>
          <a:lstStyle/>
          <a:p>
            <a:pPr defTabSz="1371600" eaLnBrk="0" fontAlgn="base" hangingPunct="0">
              <a:lnSpc>
                <a:spcPct val="120000"/>
              </a:lnSpc>
              <a:spcBef>
                <a:spcPct val="20000"/>
              </a:spcBef>
            </a:pPr>
            <a:r>
              <a:rPr lang="en-US" sz="2700">
                <a:solidFill>
                  <a:prstClr val="white"/>
                </a:solidFill>
                <a:latin typeface="Arial"/>
                <a:ea typeface="ＭＳ Ｐゴシック" pitchFamily="8" charset="-128"/>
                <a:cs typeface="Arial"/>
              </a:rPr>
              <a:t>Let's remain humble and listen. </a:t>
            </a:r>
          </a:p>
        </p:txBody>
      </p:sp>
    </p:spTree>
    <p:extLst>
      <p:ext uri="{BB962C8B-B14F-4D97-AF65-F5344CB8AC3E}">
        <p14:creationId xmlns:p14="http://schemas.microsoft.com/office/powerpoint/2010/main" val="3725061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0D051-E415-81FB-8B7C-126E9B4F00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B55510-F06A-33A3-671F-B199B2D09B38}"/>
              </a:ext>
            </a:extLst>
          </p:cNvPr>
          <p:cNvSpPr>
            <a:spLocks noGrp="1"/>
          </p:cNvSpPr>
          <p:nvPr>
            <p:ph type="ctrTitle"/>
          </p:nvPr>
        </p:nvSpPr>
        <p:spPr/>
        <p:txBody>
          <a:bodyPr lIns="164592" tIns="68580" rIns="164592" bIns="68580" anchor="ctr" anchorCtr="0">
            <a:normAutofit/>
          </a:bodyPr>
          <a:lstStyle/>
          <a:p>
            <a:r>
              <a:rPr lang="en-US">
                <a:ea typeface="ＭＳ Ｐゴシック"/>
              </a:rPr>
              <a:t>What we co-created </a:t>
            </a:r>
            <a:endParaRPr lang="en-US"/>
          </a:p>
        </p:txBody>
      </p:sp>
      <p:sp>
        <p:nvSpPr>
          <p:cNvPr id="3" name="Subtitle 2">
            <a:extLst>
              <a:ext uri="{FF2B5EF4-FFF2-40B4-BE49-F238E27FC236}">
                <a16:creationId xmlns:a16="http://schemas.microsoft.com/office/drawing/2014/main" id="{5D0B79A0-1B01-DD07-AAAF-F7BDDFC4FA79}"/>
              </a:ext>
            </a:extLst>
          </p:cNvPr>
          <p:cNvSpPr>
            <a:spLocks noGrp="1"/>
          </p:cNvSpPr>
          <p:nvPr>
            <p:ph type="subTitle" idx="1"/>
          </p:nvPr>
        </p:nvSpPr>
        <p:spPr/>
        <p:txBody>
          <a:bodyPr lIns="164592" tIns="68580" rIns="164592" bIns="68580" anchor="t"/>
          <a:lstStyle/>
          <a:p>
            <a:r>
              <a:rPr lang="en-US">
                <a:latin typeface="Arial"/>
                <a:ea typeface="ＭＳ Ｐゴシック"/>
                <a:cs typeface="Arial"/>
              </a:rPr>
              <a:t>Our class </a:t>
            </a:r>
            <a:endParaRPr lang="en-US"/>
          </a:p>
        </p:txBody>
      </p:sp>
    </p:spTree>
    <p:extLst>
      <p:ext uri="{BB962C8B-B14F-4D97-AF65-F5344CB8AC3E}">
        <p14:creationId xmlns:p14="http://schemas.microsoft.com/office/powerpoint/2010/main" val="1132705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779EA-3E6C-9A4A-A932-82D162007D6B}"/>
              </a:ext>
            </a:extLst>
          </p:cNvPr>
          <p:cNvSpPr>
            <a:spLocks noGrp="1"/>
          </p:cNvSpPr>
          <p:nvPr>
            <p:ph type="ctrTitle"/>
          </p:nvPr>
        </p:nvSpPr>
        <p:spPr>
          <a:xfrm>
            <a:off x="740093" y="1634648"/>
            <a:ext cx="10230650" cy="1871075"/>
          </a:xfrm>
        </p:spPr>
        <p:txBody>
          <a:bodyPr lIns="164592" tIns="68580" rIns="137160" bIns="68580" anchor="ctr" anchorCtr="0">
            <a:normAutofit fontScale="90000"/>
          </a:bodyPr>
          <a:lstStyle/>
          <a:p>
            <a:r>
              <a:rPr lang="en-US" sz="4500" dirty="0">
                <a:solidFill>
                  <a:schemeClr val="bg1"/>
                </a:solidFill>
                <a:latin typeface="Arial"/>
                <a:ea typeface="ＭＳ Ｐゴシック"/>
                <a:cs typeface="Arial"/>
              </a:rPr>
              <a:t>A 5 part class series to nurture confidence for South Asian </a:t>
            </a:r>
            <a:br>
              <a:rPr lang="en-US" sz="4500" dirty="0">
                <a:solidFill>
                  <a:schemeClr val="bg1"/>
                </a:solidFill>
                <a:latin typeface="Arial"/>
                <a:ea typeface="ＭＳ Ｐゴシック"/>
                <a:cs typeface="Arial"/>
              </a:rPr>
            </a:br>
            <a:r>
              <a:rPr lang="en-US" sz="4500" dirty="0">
                <a:solidFill>
                  <a:schemeClr val="bg1"/>
                </a:solidFill>
                <a:latin typeface="Arial"/>
                <a:ea typeface="ＭＳ Ｐゴシック"/>
                <a:cs typeface="Arial"/>
              </a:rPr>
              <a:t>expectant &amp; birthing families. </a:t>
            </a:r>
            <a:endParaRPr lang="en-US" sz="4500" dirty="0">
              <a:solidFill>
                <a:schemeClr val="bg1"/>
              </a:solidFill>
              <a:latin typeface="Arial"/>
              <a:cs typeface="Arial"/>
            </a:endParaRPr>
          </a:p>
          <a:p>
            <a:br>
              <a:rPr lang="en-US" dirty="0"/>
            </a:br>
            <a:endParaRPr lang="en-US" dirty="0"/>
          </a:p>
        </p:txBody>
      </p:sp>
      <p:sp>
        <p:nvSpPr>
          <p:cNvPr id="3" name="Subtitle 2">
            <a:extLst>
              <a:ext uri="{FF2B5EF4-FFF2-40B4-BE49-F238E27FC236}">
                <a16:creationId xmlns:a16="http://schemas.microsoft.com/office/drawing/2014/main" id="{07FF01E3-E700-8E42-9508-5BFD54BF0290}"/>
              </a:ext>
            </a:extLst>
          </p:cNvPr>
          <p:cNvSpPr>
            <a:spLocks noGrp="1"/>
          </p:cNvSpPr>
          <p:nvPr>
            <p:ph type="subTitle" idx="1"/>
          </p:nvPr>
        </p:nvSpPr>
        <p:spPr>
          <a:xfrm>
            <a:off x="740093" y="5143500"/>
            <a:ext cx="6762506" cy="1371600"/>
          </a:xfrm>
        </p:spPr>
        <p:txBody>
          <a:bodyPr lIns="164592" tIns="68580" rIns="137160" bIns="68580" anchor="t"/>
          <a:lstStyle/>
          <a:p>
            <a:r>
              <a:rPr lang="en-US" sz="3000" b="1" dirty="0">
                <a:solidFill>
                  <a:schemeClr val="bg1"/>
                </a:solidFill>
                <a:latin typeface="Arial"/>
                <a:ea typeface="ＭＳ Ｐゴシック"/>
                <a:cs typeface="Arial"/>
              </a:rPr>
              <a:t>Based on due dates- </a:t>
            </a:r>
            <a:endParaRPr lang="en-US" dirty="0">
              <a:solidFill>
                <a:schemeClr val="bg1"/>
              </a:solidFill>
              <a:latin typeface="Arial"/>
            </a:endParaRPr>
          </a:p>
          <a:p>
            <a:r>
              <a:rPr lang="en-US" sz="3000" b="1" dirty="0">
                <a:solidFill>
                  <a:schemeClr val="bg1"/>
                </a:solidFill>
                <a:latin typeface="Arial"/>
                <a:ea typeface="ＭＳ Ｐゴシック"/>
                <a:cs typeface="Arial"/>
              </a:rPr>
              <a:t>for folks expecting in 3rd trimester </a:t>
            </a:r>
            <a:endParaRPr lang="en-US" dirty="0">
              <a:solidFill>
                <a:schemeClr val="bg1"/>
              </a:solidFill>
              <a:latin typeface="Arial"/>
            </a:endParaRPr>
          </a:p>
          <a:p>
            <a:br>
              <a:rPr lang="en-US" dirty="0"/>
            </a:br>
            <a:endParaRPr lang="en-US" dirty="0"/>
          </a:p>
        </p:txBody>
      </p:sp>
    </p:spTree>
    <p:extLst>
      <p:ext uri="{BB962C8B-B14F-4D97-AF65-F5344CB8AC3E}">
        <p14:creationId xmlns:p14="http://schemas.microsoft.com/office/powerpoint/2010/main" val="218787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C45C3AAB-E759-8EB1-F62C-A01088CBC01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3CAF22FC-2332-8D79-3091-DB8D684D8AAF}"/>
              </a:ext>
            </a:extLst>
          </p:cNvPr>
          <p:cNvSpPr txBox="1"/>
          <p:nvPr/>
        </p:nvSpPr>
        <p:spPr>
          <a:xfrm>
            <a:off x="8469161" y="9123941"/>
            <a:ext cx="8823020" cy="2326150"/>
          </a:xfrm>
          <a:prstGeom prst="rect">
            <a:avLst/>
          </a:prstGeom>
          <a:noFill/>
        </p:spPr>
        <p:txBody>
          <a:bodyPr rot="0" spcFirstLastPara="0" vertOverflow="overflow" horzOverflow="overflow" vert="horz" wrap="square" lIns="137160" tIns="68580" rIns="137160" bIns="68580" numCol="1" spcCol="0" rtlCol="0" fromWordArt="0" anchor="t" anchorCtr="0" forceAA="0" compatLnSpc="1">
            <a:prstTxWarp prst="textNoShape">
              <a:avLst/>
            </a:prstTxWarp>
            <a:spAutoFit/>
          </a:bodyPr>
          <a:lstStyle/>
          <a:p>
            <a:pPr defTabSz="1371600" eaLnBrk="0" fontAlgn="base" hangingPunct="0">
              <a:spcBef>
                <a:spcPct val="0"/>
              </a:spcBef>
              <a:spcAft>
                <a:spcPct val="0"/>
              </a:spcAft>
            </a:pPr>
            <a:r>
              <a:rPr lang="en-US" sz="3000" b="1" dirty="0">
                <a:solidFill>
                  <a:srgbClr val="000000"/>
                </a:solidFill>
                <a:latin typeface="Josefin Sans"/>
                <a:ea typeface="Josefin Sans"/>
                <a:cs typeface="Josefin Sans"/>
              </a:rPr>
              <a:t>C</a:t>
            </a:r>
            <a:r>
              <a:rPr lang="en-US" sz="3000" b="1" dirty="0">
                <a:solidFill>
                  <a:srgbClr val="000000"/>
                </a:solidFill>
                <a:latin typeface="Arial"/>
                <a:ea typeface="Josefin Sans"/>
                <a:cs typeface="Arial"/>
              </a:rPr>
              <a:t>lass 1: Diet and Nutrition with Dr Prajakta Waingankar :South Asian Heart Center </a:t>
            </a:r>
            <a:endParaRPr lang="en-US" sz="4616" dirty="0">
              <a:solidFill>
                <a:prstClr val="black"/>
              </a:solidFill>
              <a:latin typeface="Verdana" pitchFamily="34" charset="0"/>
              <a:ea typeface="ＭＳ Ｐゴシック" pitchFamily="8" charset="-128"/>
            </a:endParaRPr>
          </a:p>
          <a:p>
            <a:pPr defTabSz="1371600" eaLnBrk="0" fontAlgn="base" hangingPunct="0">
              <a:spcBef>
                <a:spcPct val="0"/>
              </a:spcBef>
              <a:spcAft>
                <a:spcPct val="0"/>
              </a:spcAft>
            </a:pPr>
            <a:endParaRPr lang="en-US" sz="4616" dirty="0">
              <a:solidFill>
                <a:prstClr val="black"/>
              </a:solidFill>
              <a:latin typeface="Verdana" pitchFamily="34" charset="0"/>
              <a:ea typeface="ＭＳ Ｐゴシック" pitchFamily="8" charset="-128"/>
            </a:endParaRPr>
          </a:p>
          <a:p>
            <a:pPr defTabSz="1371600" eaLnBrk="0" fontAlgn="base" hangingPunct="0">
              <a:spcBef>
                <a:spcPct val="0"/>
              </a:spcBef>
              <a:spcAft>
                <a:spcPct val="0"/>
              </a:spcAft>
            </a:pPr>
            <a:endParaRPr lang="en-US" sz="3600" dirty="0">
              <a:solidFill>
                <a:prstClr val="black"/>
              </a:solidFill>
              <a:latin typeface="Arial"/>
              <a:ea typeface="ＭＳ Ｐゴシック" pitchFamily="8" charset="-128"/>
            </a:endParaRPr>
          </a:p>
        </p:txBody>
      </p:sp>
    </p:spTree>
    <p:extLst>
      <p:ext uri="{BB962C8B-B14F-4D97-AF65-F5344CB8AC3E}">
        <p14:creationId xmlns:p14="http://schemas.microsoft.com/office/powerpoint/2010/main" val="484182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3" cstate="hqprint">
            <a:extLst>
              <a:ext uri="{28A0092B-C50C-407E-A947-70E740481C1C}">
                <a14:useLocalDpi xmlns:a14="http://schemas.microsoft.com/office/drawing/2010/main"/>
              </a:ext>
            </a:extLst>
          </a:blip>
          <a:stretch>
            <a:fillRect/>
          </a:stretch>
        </a:blipFill>
        <a:effectLst/>
      </p:bgPr>
    </p:bg>
    <p:spTree>
      <p:nvGrpSpPr>
        <p:cNvPr id="1" name="">
          <a:extLst>
            <a:ext uri="{FF2B5EF4-FFF2-40B4-BE49-F238E27FC236}">
              <a16:creationId xmlns:a16="http://schemas.microsoft.com/office/drawing/2014/main" id="{ABFBCFB7-D57D-5B4C-95BE-C8AADF768441}"/>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12149893-038B-39AB-EF34-5B01CF6AC934}"/>
              </a:ext>
            </a:extLst>
          </p:cNvPr>
          <p:cNvSpPr>
            <a:spLocks noGrp="1"/>
          </p:cNvSpPr>
          <p:nvPr>
            <p:ph type="body" sz="quarter" idx="12"/>
          </p:nvPr>
        </p:nvSpPr>
        <p:spPr/>
        <p:txBody>
          <a:bodyPr lIns="137160" tIns="68580" rIns="137160" bIns="68580" anchor="t"/>
          <a:lstStyle/>
          <a:p>
            <a:pPr marL="0" indent="0">
              <a:buNone/>
            </a:pPr>
            <a:r>
              <a:rPr lang="en-US">
                <a:solidFill>
                  <a:schemeClr val="bg1"/>
                </a:solidFill>
                <a:latin typeface="Arial"/>
                <a:ea typeface="Tahoma"/>
                <a:cs typeface="Arial"/>
              </a:rPr>
              <a:t>With Radhika Neelakantan, L&amp;D Nurse</a:t>
            </a:r>
            <a:endParaRPr lang="en-US">
              <a:solidFill>
                <a:schemeClr val="bg1"/>
              </a:solidFill>
            </a:endParaRPr>
          </a:p>
        </p:txBody>
      </p:sp>
      <p:sp>
        <p:nvSpPr>
          <p:cNvPr id="6" name="Title 5">
            <a:extLst>
              <a:ext uri="{FF2B5EF4-FFF2-40B4-BE49-F238E27FC236}">
                <a16:creationId xmlns:a16="http://schemas.microsoft.com/office/drawing/2014/main" id="{C2938DA8-47EB-5B02-272B-1E9D1A452E2A}"/>
              </a:ext>
            </a:extLst>
          </p:cNvPr>
          <p:cNvSpPr>
            <a:spLocks noGrp="1"/>
          </p:cNvSpPr>
          <p:nvPr>
            <p:ph type="title"/>
          </p:nvPr>
        </p:nvSpPr>
        <p:spPr/>
        <p:txBody>
          <a:bodyPr lIns="137160" tIns="68580" rIns="137160" bIns="68580" anchor="t"/>
          <a:lstStyle/>
          <a:p>
            <a:r>
              <a:rPr lang="en-US">
                <a:solidFill>
                  <a:schemeClr val="bg1"/>
                </a:solidFill>
                <a:latin typeface="Arial"/>
                <a:ea typeface="Tahoma"/>
                <a:cs typeface="Arial"/>
              </a:rPr>
              <a:t>Class 2: Exercise in Pregnancy &amp; Birth</a:t>
            </a:r>
            <a:endParaRPr lang="en-US">
              <a:solidFill>
                <a:schemeClr val="bg1"/>
              </a:solidFill>
            </a:endParaRPr>
          </a:p>
        </p:txBody>
      </p:sp>
    </p:spTree>
    <p:extLst>
      <p:ext uri="{BB962C8B-B14F-4D97-AF65-F5344CB8AC3E}">
        <p14:creationId xmlns:p14="http://schemas.microsoft.com/office/powerpoint/2010/main" val="262197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3" cstate="hqprint">
            <a:extLst>
              <a:ext uri="{28A0092B-C50C-407E-A947-70E740481C1C}">
                <a14:useLocalDpi xmlns:a14="http://schemas.microsoft.com/office/drawing/2010/main"/>
              </a:ext>
            </a:extLst>
          </a:blip>
          <a:stretch>
            <a:fillRect/>
          </a:stretch>
        </a:blipFill>
        <a:effectLst/>
      </p:bgPr>
    </p:bg>
    <p:spTree>
      <p:nvGrpSpPr>
        <p:cNvPr id="1" name="">
          <a:extLst>
            <a:ext uri="{FF2B5EF4-FFF2-40B4-BE49-F238E27FC236}">
              <a16:creationId xmlns:a16="http://schemas.microsoft.com/office/drawing/2014/main" id="{2D5BC869-1F1A-5E02-33F7-E8485D2CA4A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C09E5E3-AFD8-50AC-38DA-9EE5CCC9C430}"/>
              </a:ext>
            </a:extLst>
          </p:cNvPr>
          <p:cNvSpPr>
            <a:spLocks noGrp="1"/>
          </p:cNvSpPr>
          <p:nvPr>
            <p:ph type="title"/>
          </p:nvPr>
        </p:nvSpPr>
        <p:spPr/>
        <p:txBody>
          <a:bodyPr lIns="137160" tIns="68580" rIns="137160" bIns="68580" anchor="t"/>
          <a:lstStyle/>
          <a:p>
            <a:r>
              <a:rPr lang="en-US">
                <a:solidFill>
                  <a:schemeClr val="bg1"/>
                </a:solidFill>
                <a:latin typeface="Arial"/>
                <a:ea typeface="Tahoma"/>
                <a:cs typeface="Arial"/>
              </a:rPr>
              <a:t>Class 3: Physiology of Labor &amp; Birth </a:t>
            </a:r>
            <a:endParaRPr lang="en-US">
              <a:solidFill>
                <a:schemeClr val="bg1"/>
              </a:solidFill>
            </a:endParaRPr>
          </a:p>
        </p:txBody>
      </p:sp>
    </p:spTree>
    <p:extLst>
      <p:ext uri="{BB962C8B-B14F-4D97-AF65-F5344CB8AC3E}">
        <p14:creationId xmlns:p14="http://schemas.microsoft.com/office/powerpoint/2010/main" val="2899604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3" cstate="hqprint">
            <a:extLst>
              <a:ext uri="{28A0092B-C50C-407E-A947-70E740481C1C}">
                <a14:useLocalDpi xmlns:a14="http://schemas.microsoft.com/office/drawing/2010/main"/>
              </a:ext>
            </a:extLst>
          </a:blip>
          <a:stretch>
            <a:fillRect/>
          </a:stretch>
        </a:blipFill>
        <a:effectLst/>
      </p:bgPr>
    </p:bg>
    <p:spTree>
      <p:nvGrpSpPr>
        <p:cNvPr id="1" name="">
          <a:extLst>
            <a:ext uri="{FF2B5EF4-FFF2-40B4-BE49-F238E27FC236}">
              <a16:creationId xmlns:a16="http://schemas.microsoft.com/office/drawing/2014/main" id="{A05FC70E-801F-4A5B-0440-247F97E38B0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2436AA4-C827-FE53-5567-3B4F03901BB4}"/>
              </a:ext>
            </a:extLst>
          </p:cNvPr>
          <p:cNvSpPr>
            <a:spLocks noGrp="1"/>
          </p:cNvSpPr>
          <p:nvPr>
            <p:ph type="title"/>
          </p:nvPr>
        </p:nvSpPr>
        <p:spPr>
          <a:xfrm>
            <a:off x="685800" y="571500"/>
            <a:ext cx="15544800" cy="6911235"/>
          </a:xfrm>
        </p:spPr>
        <p:txBody>
          <a:bodyPr lIns="137160" tIns="68580" rIns="137160" bIns="68580" anchor="t"/>
          <a:lstStyle/>
          <a:p>
            <a:r>
              <a:rPr lang="en-US" sz="4050">
                <a:solidFill>
                  <a:srgbClr val="222222"/>
                </a:solidFill>
                <a:latin typeface="Arial"/>
                <a:ea typeface="Tahoma"/>
                <a:cs typeface="Arial"/>
              </a:rPr>
              <a:t>Try this- </a:t>
            </a:r>
            <a:endParaRPr lang="en-US">
              <a:latin typeface="Arial"/>
            </a:endParaRPr>
          </a:p>
          <a:p>
            <a:r>
              <a:rPr lang="en-US" sz="4050">
                <a:solidFill>
                  <a:srgbClr val="222222"/>
                </a:solidFill>
                <a:latin typeface="Arial"/>
                <a:ea typeface="Tahoma"/>
                <a:cs typeface="Arial"/>
              </a:rPr>
              <a:t>take a cube of ice and</a:t>
            </a:r>
            <a:br>
              <a:rPr lang="en-US" sz="4050">
                <a:solidFill>
                  <a:srgbClr val="222222"/>
                </a:solidFill>
                <a:latin typeface="Arial"/>
                <a:ea typeface="Tahoma"/>
                <a:cs typeface="Arial"/>
              </a:rPr>
            </a:br>
            <a:r>
              <a:rPr lang="en-US" sz="4050">
                <a:solidFill>
                  <a:srgbClr val="222222"/>
                </a:solidFill>
                <a:latin typeface="Arial"/>
                <a:ea typeface="Tahoma"/>
                <a:cs typeface="Arial"/>
              </a:rPr>
              <a:t>hold it in your hands for a minute. </a:t>
            </a:r>
            <a:br>
              <a:rPr lang="en-US" sz="4050">
                <a:latin typeface="Arial"/>
                <a:ea typeface="Tahoma"/>
                <a:cs typeface="Arial"/>
              </a:rPr>
            </a:br>
            <a:br>
              <a:rPr lang="en-US" sz="4050">
                <a:latin typeface="Arial"/>
                <a:ea typeface="Tahoma"/>
                <a:cs typeface="Arial"/>
              </a:rPr>
            </a:br>
            <a:br>
              <a:rPr lang="en-US" sz="4050">
                <a:latin typeface="Arial"/>
                <a:ea typeface="Tahoma"/>
                <a:cs typeface="Arial"/>
              </a:rPr>
            </a:br>
            <a:r>
              <a:rPr lang="en-US" sz="4050">
                <a:solidFill>
                  <a:srgbClr val="222222"/>
                </a:solidFill>
                <a:latin typeface="Arial"/>
                <a:ea typeface="Tahoma"/>
                <a:cs typeface="Arial"/>
              </a:rPr>
              <a:t>Notice what helps you </a:t>
            </a:r>
            <a:br>
              <a:rPr lang="en-US" sz="4050">
                <a:solidFill>
                  <a:srgbClr val="222222"/>
                </a:solidFill>
                <a:latin typeface="Arial"/>
                <a:ea typeface="Tahoma"/>
                <a:cs typeface="Arial"/>
              </a:rPr>
            </a:br>
            <a:r>
              <a:rPr lang="en-US" sz="4050">
                <a:solidFill>
                  <a:srgbClr val="222222"/>
                </a:solidFill>
                <a:latin typeface="Arial"/>
                <a:ea typeface="Tahoma"/>
                <a:cs typeface="Arial"/>
              </a:rPr>
              <a:t>get through the minute. </a:t>
            </a:r>
            <a:br>
              <a:rPr lang="en-US" sz="4050">
                <a:latin typeface="Arial"/>
                <a:ea typeface="Tahoma"/>
                <a:cs typeface="Arial"/>
              </a:rPr>
            </a:br>
            <a:br>
              <a:rPr lang="en-US" sz="4050">
                <a:latin typeface="Arial"/>
                <a:ea typeface="Tahoma"/>
                <a:cs typeface="Arial"/>
              </a:rPr>
            </a:br>
            <a:r>
              <a:rPr lang="en-US" sz="4050">
                <a:solidFill>
                  <a:srgbClr val="222222"/>
                </a:solidFill>
                <a:latin typeface="Arial"/>
                <a:ea typeface="Tahoma"/>
                <a:cs typeface="Arial"/>
              </a:rPr>
              <a:t>What doesn’t? </a:t>
            </a:r>
            <a:endParaRPr lang="en-US">
              <a:latin typeface="Arial"/>
            </a:endParaRPr>
          </a:p>
          <a:p>
            <a:br>
              <a:rPr lang="en-US"/>
            </a:br>
            <a:endParaRPr lang="en-US"/>
          </a:p>
        </p:txBody>
      </p:sp>
    </p:spTree>
    <p:extLst>
      <p:ext uri="{BB962C8B-B14F-4D97-AF65-F5344CB8AC3E}">
        <p14:creationId xmlns:p14="http://schemas.microsoft.com/office/powerpoint/2010/main" val="990779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blipFill>
          <a:blip r:embed="rId3" cstate="hqprint">
            <a:extLst>
              <a:ext uri="{28A0092B-C50C-407E-A947-70E740481C1C}">
                <a14:useLocalDpi xmlns:a14="http://schemas.microsoft.com/office/drawing/2010/main"/>
              </a:ext>
            </a:extLst>
          </a:blip>
          <a:stretch>
            <a:fillRect/>
          </a:stretch>
        </a:blipFill>
        <a:effectLst/>
      </p:bgPr>
    </p:bg>
    <p:spTree>
      <p:nvGrpSpPr>
        <p:cNvPr id="1" name="">
          <a:extLst>
            <a:ext uri="{FF2B5EF4-FFF2-40B4-BE49-F238E27FC236}">
              <a16:creationId xmlns:a16="http://schemas.microsoft.com/office/drawing/2014/main" id="{7C33E235-91C3-5588-2C54-B16A45AC60D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2D6689A-D521-B681-D35A-E679D04CDFD9}"/>
              </a:ext>
            </a:extLst>
          </p:cNvPr>
          <p:cNvSpPr>
            <a:spLocks noGrp="1"/>
          </p:cNvSpPr>
          <p:nvPr>
            <p:ph type="title"/>
          </p:nvPr>
        </p:nvSpPr>
        <p:spPr>
          <a:xfrm>
            <a:off x="685800" y="571501"/>
            <a:ext cx="7990041" cy="2472326"/>
          </a:xfrm>
        </p:spPr>
        <p:txBody>
          <a:bodyPr lIns="137160" tIns="68580" rIns="137160" bIns="68580" anchor="t"/>
          <a:lstStyle/>
          <a:p>
            <a:r>
              <a:rPr lang="en-US" sz="4050">
                <a:solidFill>
                  <a:srgbClr val="000000"/>
                </a:solidFill>
                <a:highlight>
                  <a:srgbClr val="FFFFFF"/>
                </a:highlight>
                <a:latin typeface="Arial"/>
                <a:ea typeface="Tahoma"/>
                <a:cs typeface="Arial"/>
              </a:rPr>
              <a:t>BRAIN</a:t>
            </a:r>
            <a:endParaRPr lang="en-US">
              <a:latin typeface="Arial"/>
            </a:endParaRPr>
          </a:p>
          <a:p>
            <a:r>
              <a:rPr lang="en-US" sz="4050">
                <a:solidFill>
                  <a:srgbClr val="000000"/>
                </a:solidFill>
                <a:highlight>
                  <a:srgbClr val="FFFFFF"/>
                </a:highlight>
                <a:latin typeface="Arial"/>
                <a:ea typeface="Tahoma"/>
                <a:cs typeface="Arial"/>
              </a:rPr>
              <a:t>Benefits/ Risks/ Alternatives/ Intuition/Nothing</a:t>
            </a:r>
            <a:endParaRPr lang="en-US">
              <a:latin typeface="Arial"/>
            </a:endParaRPr>
          </a:p>
          <a:p>
            <a:br>
              <a:rPr lang="en-US"/>
            </a:br>
            <a:endParaRPr lang="en-US"/>
          </a:p>
          <a:p>
            <a:br>
              <a:rPr lang="en-US"/>
            </a:br>
            <a:endParaRPr lang="en-US"/>
          </a:p>
        </p:txBody>
      </p:sp>
      <p:sp>
        <p:nvSpPr>
          <p:cNvPr id="3" name="Title 5">
            <a:extLst>
              <a:ext uri="{FF2B5EF4-FFF2-40B4-BE49-F238E27FC236}">
                <a16:creationId xmlns:a16="http://schemas.microsoft.com/office/drawing/2014/main" id="{ED7C1C35-1B4A-66CE-1BE5-B7F043AC978F}"/>
              </a:ext>
            </a:extLst>
          </p:cNvPr>
          <p:cNvSpPr txBox="1">
            <a:spLocks/>
          </p:cNvSpPr>
          <p:nvPr/>
        </p:nvSpPr>
        <p:spPr>
          <a:xfrm>
            <a:off x="10058400" y="7297978"/>
            <a:ext cx="7990041" cy="2472326"/>
          </a:xfrm>
        </p:spPr>
        <p:txBody>
          <a:bodyPr lIns="137160" tIns="68580" rIns="137160" bIns="68580" anchor="t"/>
          <a:lstStyle>
            <a:lvl1pPr algn="l" defTabSz="914363" rtl="0" eaLnBrk="1" latinLnBrk="0" hangingPunct="1">
              <a:spcBef>
                <a:spcPct val="0"/>
              </a:spcBef>
              <a:buNone/>
              <a:defRPr lang="en-US" sz="2800" b="1" i="0" kern="1200" dirty="0">
                <a:solidFill>
                  <a:schemeClr val="accent1"/>
                </a:solidFill>
                <a:latin typeface="Arial" panose="020B0604020202020204" pitchFamily="34" charset="0"/>
                <a:ea typeface="Tahoma" charset="0"/>
                <a:cs typeface="Arial" panose="020B0604020202020204" pitchFamily="34" charset="0"/>
              </a:defRPr>
            </a:lvl1pPr>
          </a:lstStyle>
          <a:p>
            <a:pPr defTabSz="1371545" fontAlgn="base"/>
            <a:r>
              <a:rPr lang="en-US" sz="4050">
                <a:solidFill>
                  <a:srgbClr val="000000"/>
                </a:solidFill>
                <a:highlight>
                  <a:srgbClr val="FFFFFF"/>
                </a:highlight>
                <a:latin typeface="Arial"/>
                <a:ea typeface="Tahoma"/>
                <a:cs typeface="Arial"/>
              </a:rPr>
              <a:t>Asking questions to help you pivot- what is the next best thing?</a:t>
            </a:r>
            <a:endParaRPr lang="en-US" sz="4200">
              <a:solidFill>
                <a:srgbClr val="156082"/>
              </a:solidFill>
              <a:latin typeface="Arial"/>
            </a:endParaRPr>
          </a:p>
          <a:p>
            <a:pPr defTabSz="1371545"/>
            <a:br>
              <a:rPr lang="en-US" sz="4200">
                <a:solidFill>
                  <a:srgbClr val="156082"/>
                </a:solidFill>
              </a:rPr>
            </a:br>
            <a:endParaRPr lang="en-US" sz="4200">
              <a:solidFill>
                <a:srgbClr val="156082"/>
              </a:solidFill>
            </a:endParaRPr>
          </a:p>
          <a:p>
            <a:pPr defTabSz="1371545"/>
            <a:br>
              <a:rPr lang="en-US" sz="4200">
                <a:solidFill>
                  <a:srgbClr val="156082"/>
                </a:solidFill>
              </a:rPr>
            </a:br>
            <a:endParaRPr lang="en-US" sz="4200">
              <a:solidFill>
                <a:srgbClr val="156082"/>
              </a:solidFill>
            </a:endParaRPr>
          </a:p>
        </p:txBody>
      </p:sp>
    </p:spTree>
    <p:extLst>
      <p:ext uri="{BB962C8B-B14F-4D97-AF65-F5344CB8AC3E}">
        <p14:creationId xmlns:p14="http://schemas.microsoft.com/office/powerpoint/2010/main" val="2002120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blipFill>
          <a:blip r:embed="rId3" cstate="hqprint">
            <a:extLst>
              <a:ext uri="{28A0092B-C50C-407E-A947-70E740481C1C}">
                <a14:useLocalDpi xmlns:a14="http://schemas.microsoft.com/office/drawing/2010/main"/>
              </a:ext>
            </a:extLst>
          </a:blip>
          <a:stretch>
            <a:fillRect/>
          </a:stretch>
        </a:blipFill>
        <a:effectLst/>
      </p:bgPr>
    </p:bg>
    <p:spTree>
      <p:nvGrpSpPr>
        <p:cNvPr id="1" name="">
          <a:extLst>
            <a:ext uri="{FF2B5EF4-FFF2-40B4-BE49-F238E27FC236}">
              <a16:creationId xmlns:a16="http://schemas.microsoft.com/office/drawing/2014/main" id="{BD1B43D2-5E41-6AA1-FA50-4C5C0894E37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F56B5DA-DAA4-E3CD-67EE-EFA6446A5490}"/>
              </a:ext>
            </a:extLst>
          </p:cNvPr>
          <p:cNvSpPr>
            <a:spLocks noGrp="1"/>
          </p:cNvSpPr>
          <p:nvPr>
            <p:ph type="title"/>
          </p:nvPr>
        </p:nvSpPr>
        <p:spPr>
          <a:xfrm>
            <a:off x="685801" y="571501"/>
            <a:ext cx="13501493" cy="2472326"/>
          </a:xfrm>
        </p:spPr>
        <p:txBody>
          <a:bodyPr lIns="137160" tIns="68580" rIns="137160" bIns="68580" anchor="t"/>
          <a:lstStyle/>
          <a:p>
            <a:r>
              <a:rPr lang="en-US" sz="4050">
                <a:solidFill>
                  <a:srgbClr val="000000"/>
                </a:solidFill>
                <a:highlight>
                  <a:srgbClr val="FFFFFF"/>
                </a:highlight>
                <a:latin typeface="Arial"/>
                <a:ea typeface="Tahoma"/>
                <a:cs typeface="Arial"/>
              </a:rPr>
              <a:t>Class 4: Birth and Preparing for Postpartum (including mental health)</a:t>
            </a:r>
            <a:endParaRPr lang="en-US">
              <a:latin typeface="Arial"/>
            </a:endParaRPr>
          </a:p>
          <a:p>
            <a:br>
              <a:rPr lang="en-US"/>
            </a:br>
            <a:endParaRPr lang="en-US"/>
          </a:p>
          <a:p>
            <a:br>
              <a:rPr lang="en-US"/>
            </a:br>
            <a:endParaRPr lang="en-US"/>
          </a:p>
        </p:txBody>
      </p:sp>
    </p:spTree>
    <p:extLst>
      <p:ext uri="{BB962C8B-B14F-4D97-AF65-F5344CB8AC3E}">
        <p14:creationId xmlns:p14="http://schemas.microsoft.com/office/powerpoint/2010/main" val="4249645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38D0B956-BDF6-513C-0373-F39834732FD3}"/>
            </a:ext>
          </a:extLst>
        </p:cNvPr>
        <p:cNvGrpSpPr/>
        <p:nvPr/>
      </p:nvGrpSpPr>
      <p:grpSpPr>
        <a:xfrm>
          <a:off x="0" y="0"/>
          <a:ext cx="0" cy="0"/>
          <a:chOff x="0" y="0"/>
          <a:chExt cx="0" cy="0"/>
        </a:xfrm>
      </p:grpSpPr>
      <p:sp>
        <p:nvSpPr>
          <p:cNvPr id="3" name="Title 5">
            <a:extLst>
              <a:ext uri="{FF2B5EF4-FFF2-40B4-BE49-F238E27FC236}">
                <a16:creationId xmlns:a16="http://schemas.microsoft.com/office/drawing/2014/main" id="{9528C29A-0EFC-9A88-956A-A2C8411B3C9F}"/>
              </a:ext>
            </a:extLst>
          </p:cNvPr>
          <p:cNvSpPr>
            <a:spLocks noGrp="1"/>
          </p:cNvSpPr>
          <p:nvPr>
            <p:ph type="title"/>
          </p:nvPr>
        </p:nvSpPr>
        <p:spPr>
          <a:xfrm>
            <a:off x="9140867" y="5589740"/>
            <a:ext cx="7841295" cy="2472326"/>
          </a:xfrm>
        </p:spPr>
        <p:txBody>
          <a:bodyPr lIns="137160" tIns="68580" rIns="137160" bIns="68580" anchor="t"/>
          <a:lstStyle/>
          <a:p>
            <a:r>
              <a:rPr lang="en-US" sz="4050">
                <a:solidFill>
                  <a:srgbClr val="000000"/>
                </a:solidFill>
                <a:highlight>
                  <a:srgbClr val="FFFFFF"/>
                </a:highlight>
                <a:latin typeface="Arial"/>
                <a:ea typeface="Tahoma"/>
                <a:cs typeface="Arial"/>
              </a:rPr>
              <a:t>Class 5 </a:t>
            </a:r>
            <a:br>
              <a:rPr lang="en-US" sz="4050">
                <a:solidFill>
                  <a:srgbClr val="000000"/>
                </a:solidFill>
                <a:highlight>
                  <a:srgbClr val="FFFFFF"/>
                </a:highlight>
                <a:latin typeface="Arial"/>
                <a:ea typeface="Tahoma"/>
                <a:cs typeface="Arial"/>
              </a:rPr>
            </a:br>
            <a:r>
              <a:rPr lang="en-US" sz="4050">
                <a:solidFill>
                  <a:srgbClr val="000000"/>
                </a:solidFill>
                <a:highlight>
                  <a:srgbClr val="FFFFFF"/>
                </a:highlight>
                <a:latin typeface="Arial"/>
                <a:ea typeface="Tahoma"/>
                <a:cs typeface="Arial"/>
              </a:rPr>
              <a:t>Postpartum &amp; Breastfeeding with Harpreet Bolla, RN/ IBCLC</a:t>
            </a:r>
            <a:br>
              <a:rPr lang="en-US" sz="4050">
                <a:solidFill>
                  <a:srgbClr val="000000"/>
                </a:solidFill>
                <a:highlight>
                  <a:srgbClr val="FFFFFF"/>
                </a:highlight>
                <a:latin typeface="Arial"/>
                <a:ea typeface="Tahoma"/>
                <a:cs typeface="Arial"/>
              </a:rPr>
            </a:br>
            <a:r>
              <a:rPr lang="en-US" sz="4050">
                <a:solidFill>
                  <a:srgbClr val="000000"/>
                </a:solidFill>
                <a:highlight>
                  <a:srgbClr val="FFFFFF"/>
                </a:highlight>
                <a:latin typeface="Arial"/>
                <a:ea typeface="Tahoma"/>
                <a:cs typeface="Arial"/>
              </a:rPr>
              <a:t>&amp; other members from lactation team </a:t>
            </a:r>
            <a:endParaRPr lang="en-US" sz="4050">
              <a:solidFill>
                <a:srgbClr val="000000"/>
              </a:solidFill>
              <a:highlight>
                <a:srgbClr val="FFFFFF"/>
              </a:highlight>
              <a:latin typeface="Arial"/>
            </a:endParaRPr>
          </a:p>
          <a:p>
            <a:br>
              <a:rPr lang="en-US"/>
            </a:br>
            <a:endParaRPr lang="en-US"/>
          </a:p>
          <a:p>
            <a:br>
              <a:rPr lang="en-US"/>
            </a:br>
            <a:endParaRPr lang="en-US"/>
          </a:p>
        </p:txBody>
      </p:sp>
    </p:spTree>
    <p:extLst>
      <p:ext uri="{BB962C8B-B14F-4D97-AF65-F5344CB8AC3E}">
        <p14:creationId xmlns:p14="http://schemas.microsoft.com/office/powerpoint/2010/main" val="1426295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4" cstate="hqprint">
            <a:extLst>
              <a:ext uri="{28A0092B-C50C-407E-A947-70E740481C1C}">
                <a14:useLocalDpi xmlns:a14="http://schemas.microsoft.com/office/drawing/2010/main"/>
              </a:ext>
            </a:extLst>
          </a:blip>
          <a:stretch>
            <a:fillRect/>
          </a:stretch>
        </a:blipFill>
        <a:effectLst/>
      </p:bgPr>
    </p:bg>
    <p:spTree>
      <p:nvGrpSpPr>
        <p:cNvPr id="1" name="">
          <a:extLst>
            <a:ext uri="{FF2B5EF4-FFF2-40B4-BE49-F238E27FC236}">
              <a16:creationId xmlns:a16="http://schemas.microsoft.com/office/drawing/2014/main" id="{881CBCEC-813B-D93F-3562-9515291387D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0CFE806-3E45-04BD-1182-74A412BE8FB9}"/>
              </a:ext>
            </a:extLst>
          </p:cNvPr>
          <p:cNvSpPr>
            <a:spLocks noGrp="1"/>
          </p:cNvSpPr>
          <p:nvPr>
            <p:ph type="title"/>
          </p:nvPr>
        </p:nvSpPr>
        <p:spPr/>
        <p:txBody>
          <a:bodyPr lIns="137160" tIns="68580" rIns="137160" bIns="68580" anchor="t"/>
          <a:lstStyle/>
          <a:p>
            <a:r>
              <a:rPr lang="en-US" dirty="0">
                <a:latin typeface="Arial"/>
                <a:ea typeface="Tahoma"/>
                <a:cs typeface="Arial"/>
              </a:rPr>
              <a:t>Feedback from Participants</a:t>
            </a:r>
            <a:endParaRPr lang="en-US" dirty="0"/>
          </a:p>
        </p:txBody>
      </p:sp>
      <p:sp>
        <p:nvSpPr>
          <p:cNvPr id="5" name="TextBox 4">
            <a:extLst>
              <a:ext uri="{FF2B5EF4-FFF2-40B4-BE49-F238E27FC236}">
                <a16:creationId xmlns:a16="http://schemas.microsoft.com/office/drawing/2014/main" id="{90A858CC-E74F-ADD2-E95E-42D6A0F76603}"/>
              </a:ext>
            </a:extLst>
          </p:cNvPr>
          <p:cNvSpPr txBox="1"/>
          <p:nvPr/>
        </p:nvSpPr>
        <p:spPr>
          <a:xfrm>
            <a:off x="470261" y="2035480"/>
            <a:ext cx="8288385" cy="7294305"/>
          </a:xfrm>
          <a:prstGeom prst="rect">
            <a:avLst/>
          </a:prstGeom>
          <a:noFill/>
        </p:spPr>
        <p:txBody>
          <a:bodyPr rot="0" spcFirstLastPara="0" vertOverflow="overflow" horzOverflow="overflow" vert="horz" wrap="square" lIns="137160" tIns="68580" rIns="137160" bIns="68580" numCol="1" spcCol="0" rtlCol="0" fromWordArt="0" anchor="t" anchorCtr="0" forceAA="0" compatLnSpc="1">
            <a:prstTxWarp prst="textNoShape">
              <a:avLst/>
            </a:prstTxWarp>
            <a:spAutoFit/>
          </a:bodyPr>
          <a:lstStyle/>
          <a:p>
            <a:pPr marL="152400" defTabSz="1371600" eaLnBrk="0" fontAlgn="base" hangingPunct="0">
              <a:spcBef>
                <a:spcPct val="0"/>
              </a:spcBef>
              <a:spcAft>
                <a:spcPct val="0"/>
              </a:spcAft>
            </a:pPr>
            <a:r>
              <a:rPr lang="en-US" sz="2250" dirty="0">
                <a:solidFill>
                  <a:srgbClr val="1F1F1F"/>
                </a:solidFill>
                <a:latin typeface="Arial"/>
                <a:ea typeface="Josefin Sans"/>
                <a:cs typeface="Arial"/>
              </a:rPr>
              <a:t>“Nutrition tips were spot on. “</a:t>
            </a:r>
            <a:br>
              <a:rPr lang="en-US" sz="2250" dirty="0">
                <a:solidFill>
                  <a:prstClr val="black"/>
                </a:solidFill>
                <a:latin typeface="Arial"/>
                <a:ea typeface="Josefin Sans"/>
                <a:cs typeface="Arial"/>
              </a:rPr>
            </a:br>
            <a:endParaRPr lang="en-US" sz="2250" dirty="0">
              <a:solidFill>
                <a:srgbClr val="1F1F1F"/>
              </a:solidFill>
              <a:latin typeface="Arial"/>
              <a:ea typeface="Josefin Sans"/>
              <a:cs typeface="Arial"/>
            </a:endParaRPr>
          </a:p>
          <a:p>
            <a:pPr marL="152400" defTabSz="1371600" eaLnBrk="0" fontAlgn="base" hangingPunct="0">
              <a:spcBef>
                <a:spcPct val="0"/>
              </a:spcBef>
              <a:spcAft>
                <a:spcPct val="0"/>
              </a:spcAft>
            </a:pPr>
            <a:r>
              <a:rPr lang="en-US" sz="2250" dirty="0">
                <a:solidFill>
                  <a:srgbClr val="1F1F1F"/>
                </a:solidFill>
                <a:latin typeface="Arial"/>
                <a:ea typeface="Josefin Sans"/>
                <a:cs typeface="Arial"/>
              </a:rPr>
              <a:t>“All the birthing classes were very useful in preparing us for the big day. Made us very aware and informed about the birthing process, duration and pain management techniques”.</a:t>
            </a:r>
            <a:br>
              <a:rPr lang="en-US" sz="2250" dirty="0">
                <a:solidFill>
                  <a:prstClr val="black"/>
                </a:solidFill>
                <a:latin typeface="Arial"/>
                <a:ea typeface="ＭＳ Ｐゴシック" pitchFamily="8" charset="-128"/>
                <a:cs typeface="Arial"/>
              </a:rPr>
            </a:br>
            <a:endParaRPr lang="en-US" sz="4575" dirty="0">
              <a:solidFill>
                <a:prstClr val="black"/>
              </a:solidFill>
              <a:latin typeface="Arial"/>
              <a:ea typeface="ＭＳ Ｐゴシック"/>
              <a:cs typeface="Arial"/>
            </a:endParaRPr>
          </a:p>
          <a:p>
            <a:pPr marL="152400" defTabSz="1371600" eaLnBrk="0" fontAlgn="base" hangingPunct="0">
              <a:spcBef>
                <a:spcPct val="0"/>
              </a:spcBef>
              <a:spcAft>
                <a:spcPct val="0"/>
              </a:spcAft>
            </a:pPr>
            <a:r>
              <a:rPr lang="en-US" sz="2250" dirty="0">
                <a:solidFill>
                  <a:srgbClr val="1F1F1F"/>
                </a:solidFill>
                <a:latin typeface="Arial"/>
                <a:ea typeface="Josefin Sans"/>
                <a:cs typeface="Arial"/>
              </a:rPr>
              <a:t>“The resource lists (found my doula through your provided list!) and the ability to ask and answer questions live”</a:t>
            </a:r>
            <a:endParaRPr lang="en-US" sz="2250" dirty="0">
              <a:solidFill>
                <a:srgbClr val="000000"/>
              </a:solidFill>
              <a:latin typeface="Arial"/>
              <a:ea typeface="Josefin Sans"/>
              <a:cs typeface="Arial"/>
            </a:endParaRPr>
          </a:p>
          <a:p>
            <a:pPr marL="152400" defTabSz="1371600" eaLnBrk="0" fontAlgn="base" hangingPunct="0">
              <a:spcBef>
                <a:spcPct val="0"/>
              </a:spcBef>
              <a:spcAft>
                <a:spcPct val="0"/>
              </a:spcAft>
            </a:pPr>
            <a:endParaRPr lang="en-US" sz="2250" dirty="0">
              <a:solidFill>
                <a:srgbClr val="000000"/>
              </a:solidFill>
              <a:latin typeface="Arial"/>
              <a:ea typeface="Josefin Sans"/>
              <a:cs typeface="Arial"/>
            </a:endParaRPr>
          </a:p>
          <a:p>
            <a:pPr marL="152400" defTabSz="1371600" eaLnBrk="0" fontAlgn="base" hangingPunct="0">
              <a:spcBef>
                <a:spcPct val="0"/>
              </a:spcBef>
              <a:spcAft>
                <a:spcPct val="0"/>
              </a:spcAft>
            </a:pPr>
            <a:r>
              <a:rPr lang="en-US" sz="2250" dirty="0">
                <a:solidFill>
                  <a:srgbClr val="000000"/>
                </a:solidFill>
                <a:latin typeface="Arial"/>
                <a:ea typeface="Josefin Sans"/>
                <a:cs typeface="Arial"/>
              </a:rPr>
              <a:t>“</a:t>
            </a:r>
            <a:r>
              <a:rPr lang="en-US" sz="2250" dirty="0">
                <a:solidFill>
                  <a:srgbClr val="1F1F1F"/>
                </a:solidFill>
                <a:latin typeface="Arial"/>
                <a:ea typeface="Josefin Sans"/>
                <a:cs typeface="Arial"/>
              </a:rPr>
              <a:t>The information and a sense of community with other parents going through the same as we are”.</a:t>
            </a:r>
          </a:p>
          <a:p>
            <a:pPr marL="152400" defTabSz="1371600" eaLnBrk="0" fontAlgn="base" hangingPunct="0">
              <a:spcBef>
                <a:spcPct val="0"/>
              </a:spcBef>
              <a:spcAft>
                <a:spcPct val="0"/>
              </a:spcAft>
            </a:pPr>
            <a:endParaRPr lang="en-US" sz="2250" dirty="0">
              <a:solidFill>
                <a:srgbClr val="1F1F1F"/>
              </a:solidFill>
              <a:latin typeface="Arial"/>
              <a:ea typeface="Josefin Sans"/>
              <a:cs typeface="Arial"/>
            </a:endParaRPr>
          </a:p>
          <a:p>
            <a:pPr marL="152400" defTabSz="1371600" eaLnBrk="0" fontAlgn="base" hangingPunct="0">
              <a:spcBef>
                <a:spcPct val="0"/>
              </a:spcBef>
              <a:spcAft>
                <a:spcPct val="0"/>
              </a:spcAft>
            </a:pPr>
            <a:r>
              <a:rPr lang="en-US" sz="2250" dirty="0">
                <a:solidFill>
                  <a:srgbClr val="1F1F1F"/>
                </a:solidFill>
                <a:latin typeface="Arial"/>
                <a:ea typeface="Josefin Sans"/>
                <a:cs typeface="Arial"/>
              </a:rPr>
              <a:t>The instructors and all of the knowledge/resources they provided.</a:t>
            </a:r>
            <a:endParaRPr lang="en-US" sz="4575" dirty="0">
              <a:solidFill>
                <a:srgbClr val="1F1F1F"/>
              </a:solidFill>
              <a:latin typeface="Arial"/>
              <a:ea typeface="Josefin Sans"/>
              <a:cs typeface="Arial"/>
            </a:endParaRPr>
          </a:p>
          <a:p>
            <a:pPr marL="152400" defTabSz="1371600" eaLnBrk="0" fontAlgn="base" hangingPunct="0">
              <a:spcBef>
                <a:spcPct val="0"/>
              </a:spcBef>
              <a:spcAft>
                <a:spcPct val="0"/>
              </a:spcAft>
            </a:pPr>
            <a:endParaRPr lang="en-US" sz="4575" dirty="0">
              <a:solidFill>
                <a:srgbClr val="1F1F1F"/>
              </a:solidFill>
              <a:latin typeface="Arial"/>
              <a:ea typeface="ＭＳ Ｐゴシック"/>
              <a:cs typeface="Arial"/>
            </a:endParaRPr>
          </a:p>
          <a:p>
            <a:pPr marL="152400" defTabSz="1371600" eaLnBrk="0" fontAlgn="base" hangingPunct="0">
              <a:spcBef>
                <a:spcPct val="0"/>
              </a:spcBef>
              <a:spcAft>
                <a:spcPct val="0"/>
              </a:spcAft>
            </a:pPr>
            <a:r>
              <a:rPr lang="en-US" sz="2250" dirty="0">
                <a:solidFill>
                  <a:srgbClr val="1F1F1F"/>
                </a:solidFill>
                <a:latin typeface="Arial"/>
                <a:ea typeface="ＭＳ Ｐゴシック"/>
                <a:cs typeface="Arial"/>
              </a:rPr>
              <a:t>I learned so much from this class from 0 to 90% about </a:t>
            </a:r>
            <a:br>
              <a:rPr lang="en-US" sz="2250" dirty="0">
                <a:solidFill>
                  <a:srgbClr val="1F1F1F"/>
                </a:solidFill>
                <a:latin typeface="Arial"/>
                <a:ea typeface="ＭＳ Ｐゴシック"/>
                <a:cs typeface="Arial"/>
              </a:rPr>
            </a:br>
            <a:r>
              <a:rPr lang="en-US" sz="2250" dirty="0">
                <a:solidFill>
                  <a:srgbClr val="1F1F1F"/>
                </a:solidFill>
                <a:latin typeface="Arial"/>
                <a:ea typeface="ＭＳ Ｐゴシック"/>
                <a:cs typeface="Arial"/>
              </a:rPr>
              <a:t>pregnancy journey.</a:t>
            </a:r>
          </a:p>
          <a:p>
            <a:pPr defTabSz="1371600" eaLnBrk="0" fontAlgn="base" hangingPunct="0">
              <a:spcBef>
                <a:spcPct val="0"/>
              </a:spcBef>
              <a:spcAft>
                <a:spcPct val="0"/>
              </a:spcAft>
            </a:pPr>
            <a:endParaRPr lang="en-US" sz="3600" dirty="0">
              <a:solidFill>
                <a:prstClr val="black"/>
              </a:solidFill>
              <a:latin typeface="Arial"/>
              <a:ea typeface="ＭＳ Ｐゴシック" pitchFamily="8" charset="-128"/>
            </a:endParaRPr>
          </a:p>
        </p:txBody>
      </p:sp>
    </p:spTree>
    <p:extLst>
      <p:ext uri="{BB962C8B-B14F-4D97-AF65-F5344CB8AC3E}">
        <p14:creationId xmlns:p14="http://schemas.microsoft.com/office/powerpoint/2010/main" val="3876621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57E11-59E9-ABDF-3727-93E6893B579E}"/>
            </a:ext>
          </a:extLst>
        </p:cNvPr>
        <p:cNvGrpSpPr/>
        <p:nvPr/>
      </p:nvGrpSpPr>
      <p:grpSpPr>
        <a:xfrm>
          <a:off x="0" y="0"/>
          <a:ext cx="0" cy="0"/>
          <a:chOff x="0" y="0"/>
          <a:chExt cx="0" cy="0"/>
        </a:xfrm>
      </p:grpSpPr>
      <p:sp>
        <p:nvSpPr>
          <p:cNvPr id="121" name="Title 120">
            <a:extLst>
              <a:ext uri="{FF2B5EF4-FFF2-40B4-BE49-F238E27FC236}">
                <a16:creationId xmlns:a16="http://schemas.microsoft.com/office/drawing/2014/main" id="{61471820-00B0-40CD-2488-C1FA2FCA2417}"/>
              </a:ext>
            </a:extLst>
          </p:cNvPr>
          <p:cNvSpPr>
            <a:spLocks noGrp="1"/>
          </p:cNvSpPr>
          <p:nvPr>
            <p:ph type="title"/>
          </p:nvPr>
        </p:nvSpPr>
        <p:spPr/>
        <p:txBody>
          <a:bodyPr lIns="137160" tIns="68580" rIns="137160" bIns="68580" anchor="t"/>
          <a:lstStyle/>
          <a:p>
            <a:r>
              <a:rPr lang="en-US">
                <a:latin typeface="Arial"/>
                <a:ea typeface="Tahoma"/>
                <a:cs typeface="Arial"/>
              </a:rPr>
              <a:t>Limitations &amp; Challenges</a:t>
            </a:r>
            <a:endParaRPr lang="en-US"/>
          </a:p>
        </p:txBody>
      </p:sp>
      <p:sp>
        <p:nvSpPr>
          <p:cNvPr id="122" name="Text Placeholder 7">
            <a:extLst>
              <a:ext uri="{FF2B5EF4-FFF2-40B4-BE49-F238E27FC236}">
                <a16:creationId xmlns:a16="http://schemas.microsoft.com/office/drawing/2014/main" id="{4807C916-18A0-7312-8B32-7729842E8F2E}"/>
              </a:ext>
            </a:extLst>
          </p:cNvPr>
          <p:cNvSpPr txBox="1">
            <a:spLocks/>
          </p:cNvSpPr>
          <p:nvPr/>
        </p:nvSpPr>
        <p:spPr>
          <a:xfrm>
            <a:off x="2672606" y="2005955"/>
            <a:ext cx="3929324" cy="3386862"/>
          </a:xfrm>
          <a:prstGeom prst="rect">
            <a:avLst/>
          </a:prstGeom>
          <a:solidFill>
            <a:srgbClr val="7C2855"/>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r>
              <a:rPr lang="en-US" sz="2100">
                <a:solidFill>
                  <a:srgbClr val="407EC9"/>
                </a:solidFill>
                <a:latin typeface="Arial" pitchFamily="34" charset="0"/>
              </a:rPr>
              <a:t> </a:t>
            </a:r>
          </a:p>
        </p:txBody>
      </p:sp>
      <p:sp>
        <p:nvSpPr>
          <p:cNvPr id="123" name="Rectangle 122">
            <a:extLst>
              <a:ext uri="{FF2B5EF4-FFF2-40B4-BE49-F238E27FC236}">
                <a16:creationId xmlns:a16="http://schemas.microsoft.com/office/drawing/2014/main" id="{71852F1F-5BE1-A2EE-E9B6-7B0DCCAA2653}"/>
              </a:ext>
            </a:extLst>
          </p:cNvPr>
          <p:cNvSpPr/>
          <p:nvPr/>
        </p:nvSpPr>
        <p:spPr>
          <a:xfrm>
            <a:off x="2672606" y="2225161"/>
            <a:ext cx="3929322" cy="3218084"/>
          </a:xfrm>
          <a:prstGeom prst="rect">
            <a:avLst/>
          </a:prstGeom>
          <a:noFill/>
        </p:spPr>
        <p:txBody>
          <a:bodyPr lIns="205740" tIns="205740" rIns="205740" bIns="205740" anchor="t"/>
          <a:lstStyle/>
          <a:p>
            <a:pPr defTabSz="1371600" eaLnBrk="0" fontAlgn="base" hangingPunct="0">
              <a:lnSpc>
                <a:spcPct val="120000"/>
              </a:lnSpc>
              <a:spcBef>
                <a:spcPct val="20000"/>
              </a:spcBef>
            </a:pPr>
            <a:br>
              <a:rPr lang="en-US" sz="2700">
                <a:solidFill>
                  <a:prstClr val="black"/>
                </a:solidFill>
                <a:latin typeface="Arial"/>
                <a:ea typeface="Verdana"/>
                <a:cs typeface="Arial"/>
              </a:rPr>
            </a:br>
            <a:br>
              <a:rPr lang="en-US" sz="2700">
                <a:solidFill>
                  <a:prstClr val="black"/>
                </a:solidFill>
                <a:latin typeface="Arial"/>
                <a:ea typeface="Verdana"/>
                <a:cs typeface="Arial"/>
              </a:rPr>
            </a:br>
            <a:r>
              <a:rPr lang="en-US" sz="2700">
                <a:solidFill>
                  <a:prstClr val="white"/>
                </a:solidFill>
                <a:latin typeface="Arial"/>
                <a:ea typeface="Verdana"/>
                <a:cs typeface="Arial"/>
              </a:rPr>
              <a:t>Virtual Setting</a:t>
            </a:r>
            <a:br>
              <a:rPr lang="en-US" sz="2700">
                <a:solidFill>
                  <a:prstClr val="black"/>
                </a:solidFill>
                <a:latin typeface="Arial"/>
                <a:ea typeface="Verdana"/>
                <a:cs typeface="Arial"/>
              </a:rPr>
            </a:br>
            <a:endParaRPr lang="en-US" sz="2700">
              <a:solidFill>
                <a:prstClr val="white"/>
              </a:solidFill>
              <a:latin typeface="Arial"/>
              <a:ea typeface="Verdana"/>
              <a:cs typeface="Arial"/>
            </a:endParaRPr>
          </a:p>
        </p:txBody>
      </p:sp>
      <p:sp>
        <p:nvSpPr>
          <p:cNvPr id="124" name="Text Placeholder 7">
            <a:extLst>
              <a:ext uri="{FF2B5EF4-FFF2-40B4-BE49-F238E27FC236}">
                <a16:creationId xmlns:a16="http://schemas.microsoft.com/office/drawing/2014/main" id="{ABEA4AA0-016C-73C5-2931-3BD206A72B02}"/>
              </a:ext>
            </a:extLst>
          </p:cNvPr>
          <p:cNvSpPr txBox="1">
            <a:spLocks/>
          </p:cNvSpPr>
          <p:nvPr/>
        </p:nvSpPr>
        <p:spPr>
          <a:xfrm>
            <a:off x="7187167" y="1958982"/>
            <a:ext cx="3929324" cy="3386862"/>
          </a:xfrm>
          <a:prstGeom prst="rect">
            <a:avLst/>
          </a:prstGeom>
          <a:solidFill>
            <a:srgbClr val="7C2855"/>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p:txBody>
      </p:sp>
      <p:sp>
        <p:nvSpPr>
          <p:cNvPr id="126" name="Text Placeholder 7">
            <a:extLst>
              <a:ext uri="{FF2B5EF4-FFF2-40B4-BE49-F238E27FC236}">
                <a16:creationId xmlns:a16="http://schemas.microsoft.com/office/drawing/2014/main" id="{BBA78CA7-7041-D988-0DA5-6C8138CD3A5D}"/>
              </a:ext>
            </a:extLst>
          </p:cNvPr>
          <p:cNvSpPr txBox="1">
            <a:spLocks/>
          </p:cNvSpPr>
          <p:nvPr/>
        </p:nvSpPr>
        <p:spPr>
          <a:xfrm>
            <a:off x="11686070" y="2005955"/>
            <a:ext cx="3929324" cy="3386862"/>
          </a:xfrm>
          <a:prstGeom prst="rect">
            <a:avLst/>
          </a:prstGeom>
          <a:solidFill>
            <a:srgbClr val="7C2855"/>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p:txBody>
      </p:sp>
      <p:sp>
        <p:nvSpPr>
          <p:cNvPr id="128" name="Text Placeholder 7">
            <a:extLst>
              <a:ext uri="{FF2B5EF4-FFF2-40B4-BE49-F238E27FC236}">
                <a16:creationId xmlns:a16="http://schemas.microsoft.com/office/drawing/2014/main" id="{ADF79574-9491-EA26-4052-5DA69500332C}"/>
              </a:ext>
            </a:extLst>
          </p:cNvPr>
          <p:cNvSpPr txBox="1">
            <a:spLocks/>
          </p:cNvSpPr>
          <p:nvPr/>
        </p:nvSpPr>
        <p:spPr>
          <a:xfrm>
            <a:off x="2672606" y="5653247"/>
            <a:ext cx="3929324" cy="3386862"/>
          </a:xfrm>
          <a:prstGeom prst="rect">
            <a:avLst/>
          </a:prstGeom>
          <a:solidFill>
            <a:srgbClr val="7C2855"/>
          </a:solidFill>
        </p:spPr>
        <p:txBody>
          <a:bodyPr lIns="137160" tIns="68580" rIns="137160" bIns="68580" anchor="t"/>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endParaRPr lang="en-US" sz="2700">
              <a:solidFill>
                <a:srgbClr val="FFFFFF"/>
              </a:solidFill>
              <a:latin typeface="Arial"/>
              <a:ea typeface="Segoe UI"/>
              <a:cs typeface="Segoe UI"/>
            </a:endParaRPr>
          </a:p>
          <a:p>
            <a:pPr defTabSz="1371600"/>
            <a:br>
              <a:rPr lang="en-US" sz="2700">
                <a:solidFill>
                  <a:srgbClr val="FFFFFF"/>
                </a:solidFill>
                <a:latin typeface="Arial"/>
                <a:cs typeface="Segoe UI"/>
              </a:rPr>
            </a:br>
            <a:r>
              <a:rPr lang="en-US" sz="2700">
                <a:solidFill>
                  <a:srgbClr val="FFFFFF"/>
                </a:solidFill>
                <a:latin typeface="Arial"/>
                <a:cs typeface="Segoe UI"/>
              </a:rPr>
              <a:t>Systemic – Institutional limitations </a:t>
            </a:r>
            <a:endParaRPr lang="en-US" sz="2700">
              <a:solidFill>
                <a:srgbClr val="FFFFFF"/>
              </a:solidFill>
              <a:latin typeface="Arial" pitchFamily="34" charset="0"/>
              <a:cs typeface="Segoe UI"/>
            </a:endParaRPr>
          </a:p>
        </p:txBody>
      </p:sp>
      <p:sp>
        <p:nvSpPr>
          <p:cNvPr id="130" name="Text Placeholder 7">
            <a:extLst>
              <a:ext uri="{FF2B5EF4-FFF2-40B4-BE49-F238E27FC236}">
                <a16:creationId xmlns:a16="http://schemas.microsoft.com/office/drawing/2014/main" id="{1DD5FDA4-0229-727F-75C5-70B0C5322159}"/>
              </a:ext>
            </a:extLst>
          </p:cNvPr>
          <p:cNvSpPr txBox="1">
            <a:spLocks/>
          </p:cNvSpPr>
          <p:nvPr/>
        </p:nvSpPr>
        <p:spPr>
          <a:xfrm>
            <a:off x="7179338" y="5653247"/>
            <a:ext cx="3929324" cy="3386862"/>
          </a:xfrm>
          <a:prstGeom prst="rect">
            <a:avLst/>
          </a:prstGeom>
          <a:solidFill>
            <a:srgbClr val="7C2855"/>
          </a:solidFill>
        </p:spPr>
        <p:txBody>
          <a:bodyPr lIns="137160" tIns="68580" rIns="137160" bIns="68580" anchor="t"/>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endParaRPr lang="en-US" sz="2100">
              <a:solidFill>
                <a:srgbClr val="407EC9"/>
              </a:solidFill>
              <a:latin typeface="Arial" pitchFamily="34" charset="0"/>
            </a:endParaRPr>
          </a:p>
          <a:p>
            <a:pPr defTabSz="1371600"/>
            <a:endParaRPr lang="en-US" sz="2700">
              <a:solidFill>
                <a:srgbClr val="FFFFFF"/>
              </a:solidFill>
              <a:latin typeface="Arial"/>
              <a:cs typeface="Arial"/>
            </a:endParaRPr>
          </a:p>
          <a:p>
            <a:pPr defTabSz="1371600"/>
            <a:r>
              <a:rPr lang="en-US" sz="2700">
                <a:solidFill>
                  <a:srgbClr val="FFFFFF"/>
                </a:solidFill>
                <a:latin typeface="Arial"/>
                <a:cs typeface="Arial"/>
              </a:rPr>
              <a:t>Systemic – Clinical Practices </a:t>
            </a:r>
            <a:endParaRPr lang="en-US" sz="2100">
              <a:solidFill>
                <a:prstClr val="black"/>
              </a:solidFill>
              <a:latin typeface="Arial"/>
              <a:cs typeface="Arial"/>
            </a:endParaRPr>
          </a:p>
        </p:txBody>
      </p:sp>
      <p:sp>
        <p:nvSpPr>
          <p:cNvPr id="132" name="Text Placeholder 7">
            <a:extLst>
              <a:ext uri="{FF2B5EF4-FFF2-40B4-BE49-F238E27FC236}">
                <a16:creationId xmlns:a16="http://schemas.microsoft.com/office/drawing/2014/main" id="{075FDB55-80CE-E106-C36E-D3F79E645597}"/>
              </a:ext>
            </a:extLst>
          </p:cNvPr>
          <p:cNvSpPr txBox="1">
            <a:spLocks/>
          </p:cNvSpPr>
          <p:nvPr/>
        </p:nvSpPr>
        <p:spPr>
          <a:xfrm>
            <a:off x="11686070" y="5653247"/>
            <a:ext cx="3929324" cy="3386862"/>
          </a:xfrm>
          <a:prstGeom prst="rect">
            <a:avLst/>
          </a:prstGeom>
          <a:solidFill>
            <a:srgbClr val="7C2855"/>
          </a:solidFill>
        </p:spPr>
        <p:txBody>
          <a:bodyPr lIns="137160" tIns="68580" rIns="137160" bIns="68580" anchor="t"/>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br>
              <a:rPr lang="en-US" sz="2700">
                <a:solidFill>
                  <a:srgbClr val="FFFFFF"/>
                </a:solidFill>
                <a:latin typeface="Arial"/>
              </a:rPr>
            </a:br>
            <a:br>
              <a:rPr lang="en-US" sz="2700">
                <a:solidFill>
                  <a:prstClr val="black"/>
                </a:solidFill>
                <a:latin typeface="Arial" pitchFamily="34" charset="0"/>
              </a:rPr>
            </a:br>
            <a:r>
              <a:rPr lang="en-US" sz="2700">
                <a:solidFill>
                  <a:srgbClr val="FFFFFF"/>
                </a:solidFill>
                <a:latin typeface="Arial"/>
                <a:cs typeface="Arial"/>
              </a:rPr>
              <a:t>We are still learning!</a:t>
            </a:r>
            <a:endParaRPr lang="en-US" sz="2700">
              <a:solidFill>
                <a:srgbClr val="FFFFFF"/>
              </a:solidFill>
              <a:latin typeface="Arial" pitchFamily="34" charset="0"/>
              <a:cs typeface="Arial"/>
            </a:endParaRPr>
          </a:p>
        </p:txBody>
      </p:sp>
      <p:sp>
        <p:nvSpPr>
          <p:cNvPr id="135" name="Rectangle 134">
            <a:extLst>
              <a:ext uri="{FF2B5EF4-FFF2-40B4-BE49-F238E27FC236}">
                <a16:creationId xmlns:a16="http://schemas.microsoft.com/office/drawing/2014/main" id="{97A899D7-520F-9429-AEFE-FAE80522AA0B}"/>
              </a:ext>
            </a:extLst>
          </p:cNvPr>
          <p:cNvSpPr/>
          <p:nvPr/>
        </p:nvSpPr>
        <p:spPr>
          <a:xfrm>
            <a:off x="7189730" y="2005955"/>
            <a:ext cx="3929322" cy="3282857"/>
          </a:xfrm>
          <a:prstGeom prst="rect">
            <a:avLst/>
          </a:prstGeom>
          <a:noFill/>
        </p:spPr>
        <p:txBody>
          <a:bodyPr lIns="205740" tIns="205740" rIns="205740" bIns="205740" anchor="t"/>
          <a:lstStyle/>
          <a:p>
            <a:pPr defTabSz="1371600" eaLnBrk="0" fontAlgn="base" hangingPunct="0">
              <a:lnSpc>
                <a:spcPct val="120000"/>
              </a:lnSpc>
              <a:spcBef>
                <a:spcPct val="20000"/>
              </a:spcBef>
            </a:pPr>
            <a:endParaRPr lang="en-US" sz="2700">
              <a:solidFill>
                <a:prstClr val="white"/>
              </a:solidFill>
              <a:latin typeface="Arial"/>
              <a:ea typeface="ＭＳ Ｐゴシック" pitchFamily="8" charset="-128"/>
              <a:cs typeface="Arial"/>
            </a:endParaRPr>
          </a:p>
          <a:p>
            <a:pPr defTabSz="1371600" eaLnBrk="0" fontAlgn="base" hangingPunct="0">
              <a:lnSpc>
                <a:spcPct val="120000"/>
              </a:lnSpc>
              <a:spcBef>
                <a:spcPct val="20000"/>
              </a:spcBef>
            </a:pPr>
            <a:endParaRPr lang="en-US" sz="2700">
              <a:solidFill>
                <a:prstClr val="white"/>
              </a:solidFill>
              <a:latin typeface="Arial"/>
              <a:ea typeface="ＭＳ Ｐゴシック" pitchFamily="8" charset="-128"/>
            </a:endParaRPr>
          </a:p>
          <a:p>
            <a:pPr defTabSz="1371600" eaLnBrk="0" fontAlgn="base" hangingPunct="0">
              <a:lnSpc>
                <a:spcPct val="120000"/>
              </a:lnSpc>
              <a:spcBef>
                <a:spcPct val="20000"/>
              </a:spcBef>
            </a:pPr>
            <a:r>
              <a:rPr lang="en-US" sz="2700">
                <a:solidFill>
                  <a:prstClr val="white"/>
                </a:solidFill>
                <a:latin typeface="Arial"/>
                <a:ea typeface="ＭＳ Ｐゴシック" pitchFamily="8" charset="-128"/>
              </a:rPr>
              <a:t>English Language class </a:t>
            </a:r>
            <a:endParaRPr lang="en-US" sz="2700">
              <a:solidFill>
                <a:prstClr val="white"/>
              </a:solidFill>
              <a:latin typeface="Arial"/>
              <a:ea typeface="Verdana" pitchFamily="34" charset="0"/>
              <a:cs typeface="Arial"/>
            </a:endParaRPr>
          </a:p>
        </p:txBody>
      </p:sp>
      <p:sp>
        <p:nvSpPr>
          <p:cNvPr id="136" name="Rectangle 135">
            <a:extLst>
              <a:ext uri="{FF2B5EF4-FFF2-40B4-BE49-F238E27FC236}">
                <a16:creationId xmlns:a16="http://schemas.microsoft.com/office/drawing/2014/main" id="{AF3D6544-46D5-D4EF-47D4-4F93BE1D7CDC}"/>
              </a:ext>
            </a:extLst>
          </p:cNvPr>
          <p:cNvSpPr/>
          <p:nvPr/>
        </p:nvSpPr>
        <p:spPr>
          <a:xfrm>
            <a:off x="11696460" y="2005956"/>
            <a:ext cx="3918933" cy="3282855"/>
          </a:xfrm>
          <a:prstGeom prst="rect">
            <a:avLst/>
          </a:prstGeom>
          <a:noFill/>
        </p:spPr>
        <p:txBody>
          <a:bodyPr lIns="205740" tIns="205740" rIns="205740" bIns="205740" anchor="t"/>
          <a:lstStyle/>
          <a:p>
            <a:pPr defTabSz="1371600" eaLnBrk="0" fontAlgn="base" hangingPunct="0">
              <a:lnSpc>
                <a:spcPct val="120000"/>
              </a:lnSpc>
              <a:spcBef>
                <a:spcPct val="20000"/>
              </a:spcBef>
            </a:pPr>
            <a:endParaRPr lang="en-US" sz="2700">
              <a:solidFill>
                <a:prstClr val="white"/>
              </a:solidFill>
              <a:latin typeface="Arial"/>
              <a:ea typeface="ＭＳ Ｐゴシック"/>
              <a:cs typeface="Arial"/>
            </a:endParaRPr>
          </a:p>
          <a:p>
            <a:pPr defTabSz="1371600" eaLnBrk="0" fontAlgn="base" hangingPunct="0">
              <a:lnSpc>
                <a:spcPct val="120000"/>
              </a:lnSpc>
              <a:spcBef>
                <a:spcPct val="20000"/>
              </a:spcBef>
            </a:pPr>
            <a:endParaRPr lang="en-US" sz="2700">
              <a:solidFill>
                <a:prstClr val="white"/>
              </a:solidFill>
              <a:latin typeface="Arial"/>
              <a:ea typeface="ＭＳ Ｐゴシック"/>
              <a:cs typeface="Arial"/>
            </a:endParaRPr>
          </a:p>
          <a:p>
            <a:pPr defTabSz="1371600" eaLnBrk="0" fontAlgn="base" hangingPunct="0">
              <a:lnSpc>
                <a:spcPct val="120000"/>
              </a:lnSpc>
              <a:spcBef>
                <a:spcPct val="20000"/>
              </a:spcBef>
            </a:pPr>
            <a:r>
              <a:rPr lang="en-US" sz="2700">
                <a:solidFill>
                  <a:prstClr val="white"/>
                </a:solidFill>
                <a:latin typeface="Arial"/>
                <a:ea typeface="ＭＳ Ｐゴシック"/>
                <a:cs typeface="Arial"/>
              </a:rPr>
              <a:t>Limitations of patient education</a:t>
            </a:r>
          </a:p>
        </p:txBody>
      </p:sp>
      <p:sp>
        <p:nvSpPr>
          <p:cNvPr id="137" name="Rectangle 136">
            <a:extLst>
              <a:ext uri="{FF2B5EF4-FFF2-40B4-BE49-F238E27FC236}">
                <a16:creationId xmlns:a16="http://schemas.microsoft.com/office/drawing/2014/main" id="{F9EE3771-F5C0-A931-DE91-C2B02F751FE8}"/>
              </a:ext>
            </a:extLst>
          </p:cNvPr>
          <p:cNvSpPr/>
          <p:nvPr/>
        </p:nvSpPr>
        <p:spPr>
          <a:xfrm>
            <a:off x="2662214" y="5653840"/>
            <a:ext cx="3929322" cy="3218084"/>
          </a:xfrm>
          <a:prstGeom prst="rect">
            <a:avLst/>
          </a:prstGeom>
          <a:noFill/>
        </p:spPr>
        <p:txBody>
          <a:bodyPr lIns="205740" tIns="205740" rIns="205740" bIns="205740" anchor="t"/>
          <a:lstStyle/>
          <a:p>
            <a:pPr defTabSz="1371600" eaLnBrk="0" fontAlgn="base" hangingPunct="0">
              <a:lnSpc>
                <a:spcPct val="120000"/>
              </a:lnSpc>
              <a:spcBef>
                <a:spcPct val="20000"/>
              </a:spcBef>
            </a:pPr>
            <a:endParaRPr lang="en-US" sz="2700">
              <a:solidFill>
                <a:prstClr val="white"/>
              </a:solidFill>
              <a:latin typeface="Arial"/>
              <a:ea typeface="ＭＳ Ｐゴシック" pitchFamily="8" charset="-128"/>
              <a:cs typeface="Arial"/>
            </a:endParaRPr>
          </a:p>
        </p:txBody>
      </p:sp>
      <p:sp>
        <p:nvSpPr>
          <p:cNvPr id="138" name="Rectangle 137">
            <a:extLst>
              <a:ext uri="{FF2B5EF4-FFF2-40B4-BE49-F238E27FC236}">
                <a16:creationId xmlns:a16="http://schemas.microsoft.com/office/drawing/2014/main" id="{49239AEF-A152-917B-F019-A2AD258F51F6}"/>
              </a:ext>
            </a:extLst>
          </p:cNvPr>
          <p:cNvSpPr/>
          <p:nvPr/>
        </p:nvSpPr>
        <p:spPr>
          <a:xfrm>
            <a:off x="7179338" y="5653840"/>
            <a:ext cx="3929322" cy="3282857"/>
          </a:xfrm>
          <a:prstGeom prst="rect">
            <a:avLst/>
          </a:prstGeom>
          <a:noFill/>
        </p:spPr>
        <p:txBody>
          <a:bodyPr lIns="205740" tIns="205740" rIns="205740" bIns="205740" anchor="t"/>
          <a:lstStyle/>
          <a:p>
            <a:pPr defTabSz="1371600" eaLnBrk="0" hangingPunct="0">
              <a:lnSpc>
                <a:spcPct val="120000"/>
              </a:lnSpc>
              <a:spcBef>
                <a:spcPct val="20000"/>
              </a:spcBef>
            </a:pPr>
            <a:endParaRPr lang="en-US" sz="2100">
              <a:solidFill>
                <a:prstClr val="white"/>
              </a:solidFill>
              <a:latin typeface="Arial"/>
              <a:ea typeface="ＭＳ Ｐゴシック" pitchFamily="8" charset="-128"/>
              <a:cs typeface="Arial"/>
            </a:endParaRPr>
          </a:p>
        </p:txBody>
      </p:sp>
      <p:sp>
        <p:nvSpPr>
          <p:cNvPr id="139" name="Rectangle 138">
            <a:extLst>
              <a:ext uri="{FF2B5EF4-FFF2-40B4-BE49-F238E27FC236}">
                <a16:creationId xmlns:a16="http://schemas.microsoft.com/office/drawing/2014/main" id="{5EE78ACF-00B2-057B-7725-FFDEC7FAA1B4}"/>
              </a:ext>
            </a:extLst>
          </p:cNvPr>
          <p:cNvSpPr/>
          <p:nvPr/>
        </p:nvSpPr>
        <p:spPr>
          <a:xfrm>
            <a:off x="11686068" y="5653841"/>
            <a:ext cx="3918933" cy="3282855"/>
          </a:xfrm>
          <a:prstGeom prst="rect">
            <a:avLst/>
          </a:prstGeom>
          <a:noFill/>
        </p:spPr>
        <p:txBody>
          <a:bodyPr lIns="205740" tIns="205740" rIns="205740" bIns="205740" anchor="t"/>
          <a:lstStyle/>
          <a:p>
            <a:pPr defTabSz="1371600" eaLnBrk="0" fontAlgn="base" hangingPunct="0">
              <a:lnSpc>
                <a:spcPct val="120000"/>
              </a:lnSpc>
              <a:spcBef>
                <a:spcPct val="20000"/>
              </a:spcBef>
            </a:pPr>
            <a:endParaRPr lang="en-US" sz="3000">
              <a:solidFill>
                <a:prstClr val="white"/>
              </a:solidFill>
              <a:latin typeface="Arial"/>
              <a:ea typeface="Verdana" pitchFamily="34" charset="0"/>
              <a:cs typeface="Arial"/>
            </a:endParaRPr>
          </a:p>
        </p:txBody>
      </p:sp>
    </p:spTree>
    <p:extLst>
      <p:ext uri="{BB962C8B-B14F-4D97-AF65-F5344CB8AC3E}">
        <p14:creationId xmlns:p14="http://schemas.microsoft.com/office/powerpoint/2010/main" val="873771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A6996-C66F-38CF-D75C-D3CFBD22F5B7}"/>
            </a:ext>
          </a:extLst>
        </p:cNvPr>
        <p:cNvGrpSpPr/>
        <p:nvPr/>
      </p:nvGrpSpPr>
      <p:grpSpPr>
        <a:xfrm>
          <a:off x="0" y="0"/>
          <a:ext cx="0" cy="0"/>
          <a:chOff x="0" y="0"/>
          <a:chExt cx="0" cy="0"/>
        </a:xfrm>
      </p:grpSpPr>
      <p:sp>
        <p:nvSpPr>
          <p:cNvPr id="121" name="Title 120">
            <a:extLst>
              <a:ext uri="{FF2B5EF4-FFF2-40B4-BE49-F238E27FC236}">
                <a16:creationId xmlns:a16="http://schemas.microsoft.com/office/drawing/2014/main" id="{74353B45-BA39-F99D-AA2E-B7224501D70E}"/>
              </a:ext>
            </a:extLst>
          </p:cNvPr>
          <p:cNvSpPr>
            <a:spLocks noGrp="1"/>
          </p:cNvSpPr>
          <p:nvPr>
            <p:ph type="title"/>
          </p:nvPr>
        </p:nvSpPr>
        <p:spPr/>
        <p:txBody>
          <a:bodyPr lIns="137160" tIns="68580" rIns="137160" bIns="68580" anchor="t"/>
          <a:lstStyle/>
          <a:p>
            <a:r>
              <a:rPr lang="en-US">
                <a:latin typeface="Arial"/>
                <a:ea typeface="Tahoma"/>
                <a:cs typeface="Arial"/>
              </a:rPr>
              <a:t>Gifts &amp; Opportunities </a:t>
            </a:r>
            <a:endParaRPr lang="en-US"/>
          </a:p>
        </p:txBody>
      </p:sp>
      <p:sp>
        <p:nvSpPr>
          <p:cNvPr id="122" name="Text Placeholder 7">
            <a:extLst>
              <a:ext uri="{FF2B5EF4-FFF2-40B4-BE49-F238E27FC236}">
                <a16:creationId xmlns:a16="http://schemas.microsoft.com/office/drawing/2014/main" id="{2CFF338B-8C7C-BEDD-77D6-8907ECC1BEFA}"/>
              </a:ext>
            </a:extLst>
          </p:cNvPr>
          <p:cNvSpPr txBox="1">
            <a:spLocks/>
          </p:cNvSpPr>
          <p:nvPr/>
        </p:nvSpPr>
        <p:spPr>
          <a:xfrm>
            <a:off x="2672606" y="2005955"/>
            <a:ext cx="3929324" cy="3386862"/>
          </a:xfrm>
          <a:prstGeom prst="rect">
            <a:avLst/>
          </a:prstGeom>
          <a:solidFill>
            <a:srgbClr val="7C2855"/>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r>
              <a:rPr lang="en-US" sz="2100">
                <a:solidFill>
                  <a:srgbClr val="407EC9"/>
                </a:solidFill>
                <a:latin typeface="Arial" pitchFamily="34" charset="0"/>
              </a:rPr>
              <a:t> </a:t>
            </a:r>
          </a:p>
        </p:txBody>
      </p:sp>
      <p:sp>
        <p:nvSpPr>
          <p:cNvPr id="123" name="Rectangle 122">
            <a:extLst>
              <a:ext uri="{FF2B5EF4-FFF2-40B4-BE49-F238E27FC236}">
                <a16:creationId xmlns:a16="http://schemas.microsoft.com/office/drawing/2014/main" id="{1F2D6DA5-8574-5691-9BF1-449D05DAA5CA}"/>
              </a:ext>
            </a:extLst>
          </p:cNvPr>
          <p:cNvSpPr/>
          <p:nvPr/>
        </p:nvSpPr>
        <p:spPr>
          <a:xfrm>
            <a:off x="2672606" y="2005955"/>
            <a:ext cx="3929322" cy="3218084"/>
          </a:xfrm>
          <a:prstGeom prst="rect">
            <a:avLst/>
          </a:prstGeom>
          <a:noFill/>
        </p:spPr>
        <p:txBody>
          <a:bodyPr lIns="205740" tIns="205740" rIns="205740" bIns="205740" anchor="t"/>
          <a:lstStyle/>
          <a:p>
            <a:pPr defTabSz="1371600" eaLnBrk="0" fontAlgn="base" hangingPunct="0">
              <a:lnSpc>
                <a:spcPct val="120000"/>
              </a:lnSpc>
              <a:spcBef>
                <a:spcPct val="20000"/>
              </a:spcBef>
            </a:pPr>
            <a:r>
              <a:rPr lang="en-US" sz="2700" dirty="0">
                <a:solidFill>
                  <a:prstClr val="white"/>
                </a:solidFill>
                <a:latin typeface="Arial"/>
                <a:ea typeface="Verdana"/>
                <a:cs typeface="Arial"/>
              </a:rPr>
              <a:t>Dedicated interdisciplinary team with constant reflection</a:t>
            </a:r>
          </a:p>
        </p:txBody>
      </p:sp>
      <p:sp>
        <p:nvSpPr>
          <p:cNvPr id="124" name="Text Placeholder 7">
            <a:extLst>
              <a:ext uri="{FF2B5EF4-FFF2-40B4-BE49-F238E27FC236}">
                <a16:creationId xmlns:a16="http://schemas.microsoft.com/office/drawing/2014/main" id="{CC73E78E-9A85-0795-77D8-5170BAD5BE90}"/>
              </a:ext>
            </a:extLst>
          </p:cNvPr>
          <p:cNvSpPr txBox="1">
            <a:spLocks/>
          </p:cNvSpPr>
          <p:nvPr/>
        </p:nvSpPr>
        <p:spPr>
          <a:xfrm>
            <a:off x="7179338" y="2005955"/>
            <a:ext cx="3929324" cy="3386862"/>
          </a:xfrm>
          <a:prstGeom prst="rect">
            <a:avLst/>
          </a:prstGeom>
          <a:solidFill>
            <a:srgbClr val="7C2855"/>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p:txBody>
      </p:sp>
      <p:sp>
        <p:nvSpPr>
          <p:cNvPr id="126" name="Text Placeholder 7">
            <a:extLst>
              <a:ext uri="{FF2B5EF4-FFF2-40B4-BE49-F238E27FC236}">
                <a16:creationId xmlns:a16="http://schemas.microsoft.com/office/drawing/2014/main" id="{10DC7130-E1E4-9E7F-DADD-7ADF18D62724}"/>
              </a:ext>
            </a:extLst>
          </p:cNvPr>
          <p:cNvSpPr txBox="1">
            <a:spLocks/>
          </p:cNvSpPr>
          <p:nvPr/>
        </p:nvSpPr>
        <p:spPr>
          <a:xfrm>
            <a:off x="11686070" y="2005955"/>
            <a:ext cx="3929324" cy="3386862"/>
          </a:xfrm>
          <a:prstGeom prst="rect">
            <a:avLst/>
          </a:prstGeom>
          <a:solidFill>
            <a:srgbClr val="7C2855"/>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p:txBody>
      </p:sp>
      <p:sp>
        <p:nvSpPr>
          <p:cNvPr id="128" name="Text Placeholder 7">
            <a:extLst>
              <a:ext uri="{FF2B5EF4-FFF2-40B4-BE49-F238E27FC236}">
                <a16:creationId xmlns:a16="http://schemas.microsoft.com/office/drawing/2014/main" id="{82BFC834-53AA-1F57-AF24-2E8EA7CD05E6}"/>
              </a:ext>
            </a:extLst>
          </p:cNvPr>
          <p:cNvSpPr txBox="1">
            <a:spLocks/>
          </p:cNvSpPr>
          <p:nvPr/>
        </p:nvSpPr>
        <p:spPr>
          <a:xfrm>
            <a:off x="2672606" y="5653247"/>
            <a:ext cx="3929324" cy="3386862"/>
          </a:xfrm>
          <a:prstGeom prst="rect">
            <a:avLst/>
          </a:prstGeom>
          <a:solidFill>
            <a:srgbClr val="7C2855"/>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r>
              <a:rPr lang="en-US" sz="2100">
                <a:solidFill>
                  <a:srgbClr val="407EC9"/>
                </a:solidFill>
                <a:latin typeface="Arial" pitchFamily="34" charset="0"/>
              </a:rPr>
              <a:t> </a:t>
            </a:r>
          </a:p>
        </p:txBody>
      </p:sp>
      <p:sp>
        <p:nvSpPr>
          <p:cNvPr id="130" name="Text Placeholder 7">
            <a:extLst>
              <a:ext uri="{FF2B5EF4-FFF2-40B4-BE49-F238E27FC236}">
                <a16:creationId xmlns:a16="http://schemas.microsoft.com/office/drawing/2014/main" id="{5075B7D7-00FE-AA92-D262-2373547D85F5}"/>
              </a:ext>
            </a:extLst>
          </p:cNvPr>
          <p:cNvSpPr txBox="1">
            <a:spLocks/>
          </p:cNvSpPr>
          <p:nvPr/>
        </p:nvSpPr>
        <p:spPr>
          <a:xfrm>
            <a:off x="7179338" y="5653247"/>
            <a:ext cx="3929324" cy="3386862"/>
          </a:xfrm>
          <a:prstGeom prst="rect">
            <a:avLst/>
          </a:prstGeom>
          <a:solidFill>
            <a:srgbClr val="7C2855"/>
          </a:solidFill>
        </p:spPr>
        <p:txBody>
          <a:bodyPr lIns="137160" tIns="68580" rIns="137160" bIns="68580" anchor="t"/>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endParaRPr lang="en-US" sz="2100">
              <a:solidFill>
                <a:srgbClr val="407EC9"/>
              </a:solidFill>
              <a:latin typeface="Arial" pitchFamily="34" charset="0"/>
            </a:endParaRPr>
          </a:p>
          <a:p>
            <a:pPr defTabSz="1371600"/>
            <a:r>
              <a:rPr lang="en-US" sz="4500">
                <a:solidFill>
                  <a:prstClr val="white"/>
                </a:solidFill>
                <a:latin typeface="Arial"/>
                <a:cs typeface="Arial"/>
              </a:rPr>
              <a:t>Inclusive &amp; Solidarity</a:t>
            </a:r>
            <a:r>
              <a:rPr lang="en-US" sz="6000">
                <a:solidFill>
                  <a:prstClr val="white"/>
                </a:solidFill>
                <a:latin typeface="Arial"/>
                <a:cs typeface="Arial"/>
              </a:rPr>
              <a:t> </a:t>
            </a:r>
            <a:br>
              <a:rPr lang="en-US" sz="6000">
                <a:solidFill>
                  <a:prstClr val="black"/>
                </a:solidFill>
                <a:latin typeface="Arial"/>
                <a:cs typeface="Arial"/>
              </a:rPr>
            </a:br>
            <a:br>
              <a:rPr lang="en-US" sz="6000">
                <a:solidFill>
                  <a:prstClr val="black"/>
                </a:solidFill>
                <a:latin typeface="Arial"/>
                <a:cs typeface="Arial"/>
              </a:rPr>
            </a:br>
            <a:endParaRPr lang="en-US" sz="6000">
              <a:solidFill>
                <a:prstClr val="white"/>
              </a:solidFill>
              <a:latin typeface="Arial"/>
              <a:cs typeface="Arial"/>
            </a:endParaRPr>
          </a:p>
          <a:p>
            <a:pPr defTabSz="1371600"/>
            <a:endParaRPr lang="en-US" sz="2100">
              <a:solidFill>
                <a:srgbClr val="407EC9"/>
              </a:solidFill>
              <a:latin typeface="Arial" pitchFamily="34" charset="0"/>
              <a:cs typeface="Arial" pitchFamily="34" charset="0"/>
            </a:endParaRPr>
          </a:p>
        </p:txBody>
      </p:sp>
      <p:sp>
        <p:nvSpPr>
          <p:cNvPr id="132" name="Text Placeholder 7">
            <a:extLst>
              <a:ext uri="{FF2B5EF4-FFF2-40B4-BE49-F238E27FC236}">
                <a16:creationId xmlns:a16="http://schemas.microsoft.com/office/drawing/2014/main" id="{BA4D0433-B5A8-D108-BC47-069F88B47677}"/>
              </a:ext>
            </a:extLst>
          </p:cNvPr>
          <p:cNvSpPr txBox="1">
            <a:spLocks/>
          </p:cNvSpPr>
          <p:nvPr/>
        </p:nvSpPr>
        <p:spPr>
          <a:xfrm>
            <a:off x="11686070" y="5653247"/>
            <a:ext cx="3929324" cy="3386862"/>
          </a:xfrm>
          <a:prstGeom prst="rect">
            <a:avLst/>
          </a:prstGeom>
          <a:solidFill>
            <a:srgbClr val="7C2855"/>
          </a:solidFill>
        </p:spPr>
        <p:txBody>
          <a:bodyPr/>
          <a:lstStyle>
            <a:defPPr>
              <a:defRPr lang="en-US"/>
            </a:defPPr>
            <a:lvl1pPr marL="0" indent="0" defTabSz="914400" eaLnBrk="1" fontAlgn="auto" latinLnBrk="0" hangingPunct="1">
              <a:spcBef>
                <a:spcPct val="20000"/>
              </a:spcBef>
              <a:spcAft>
                <a:spcPts val="0"/>
              </a:spcAft>
              <a:buFont typeface="Arial" pitchFamily="34" charset="0"/>
              <a:buNone/>
              <a:defRPr sz="1400">
                <a:latin typeface="+mn-lt"/>
                <a:ea typeface="+mn-ea"/>
              </a:defRPr>
            </a:lvl1pPr>
            <a:lvl2pPr marL="742950" indent="-285750" defTabSz="914400" eaLnBrk="1" latinLnBrk="0" hangingPunct="1">
              <a:spcBef>
                <a:spcPct val="20000"/>
              </a:spcBef>
              <a:buFont typeface="Arial" pitchFamily="34" charset="0"/>
              <a:buChar char="–"/>
              <a:defRPr sz="2800">
                <a:latin typeface="+mn-lt"/>
                <a:ea typeface="+mn-ea"/>
              </a:defRPr>
            </a:lvl2pPr>
            <a:lvl3pPr marL="1143000" indent="-228600" defTabSz="914400" eaLnBrk="1" latinLnBrk="0" hangingPunct="1">
              <a:spcBef>
                <a:spcPct val="20000"/>
              </a:spcBef>
              <a:buFont typeface="Arial" pitchFamily="34" charset="0"/>
              <a:buChar char="•"/>
              <a:defRPr sz="2400">
                <a:latin typeface="+mn-lt"/>
                <a:ea typeface="+mn-ea"/>
              </a:defRPr>
            </a:lvl3pPr>
            <a:lvl4pPr marL="1600200" indent="-228600" defTabSz="914400" eaLnBrk="1" latinLnBrk="0" hangingPunct="1">
              <a:spcBef>
                <a:spcPct val="20000"/>
              </a:spcBef>
              <a:buFont typeface="Arial" pitchFamily="34" charset="0"/>
              <a:buChar char="–"/>
              <a:defRPr sz="2000">
                <a:latin typeface="+mn-lt"/>
                <a:ea typeface="+mn-ea"/>
              </a:defRPr>
            </a:lvl4pPr>
            <a:lvl5pPr marL="2057400" indent="-228600" defTabSz="914400" eaLnBrk="1" latinLnBrk="0" hangingPunct="1">
              <a:spcBef>
                <a:spcPct val="20000"/>
              </a:spcBef>
              <a:buFont typeface="Arial" pitchFamily="34"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a:p>
            <a:pPr defTabSz="1371600"/>
            <a:endParaRPr lang="en-US" sz="2100">
              <a:solidFill>
                <a:srgbClr val="407EC9"/>
              </a:solidFill>
              <a:latin typeface="Arial" pitchFamily="34" charset="0"/>
            </a:endParaRPr>
          </a:p>
        </p:txBody>
      </p:sp>
      <p:sp>
        <p:nvSpPr>
          <p:cNvPr id="135" name="Rectangle 134">
            <a:extLst>
              <a:ext uri="{FF2B5EF4-FFF2-40B4-BE49-F238E27FC236}">
                <a16:creationId xmlns:a16="http://schemas.microsoft.com/office/drawing/2014/main" id="{F4E77570-CD76-FC07-8223-8C817FE44E1A}"/>
              </a:ext>
            </a:extLst>
          </p:cNvPr>
          <p:cNvSpPr/>
          <p:nvPr/>
        </p:nvSpPr>
        <p:spPr>
          <a:xfrm>
            <a:off x="7189730" y="2005955"/>
            <a:ext cx="3929322" cy="3282857"/>
          </a:xfrm>
          <a:prstGeom prst="rect">
            <a:avLst/>
          </a:prstGeom>
          <a:noFill/>
        </p:spPr>
        <p:txBody>
          <a:bodyPr lIns="205740" tIns="205740" rIns="205740" bIns="205740" anchor="t"/>
          <a:lstStyle/>
          <a:p>
            <a:pPr defTabSz="1371600" eaLnBrk="0" fontAlgn="base" hangingPunct="0">
              <a:lnSpc>
                <a:spcPct val="120000"/>
              </a:lnSpc>
              <a:spcBef>
                <a:spcPct val="20000"/>
              </a:spcBef>
            </a:pPr>
            <a:r>
              <a:rPr lang="en-US" sz="2700">
                <a:solidFill>
                  <a:prstClr val="white"/>
                </a:solidFill>
                <a:latin typeface="Arial"/>
                <a:ea typeface="ＭＳ Ｐゴシック" pitchFamily="8" charset="-128"/>
              </a:rPr>
              <a:t>Group desires to connect </a:t>
            </a:r>
            <a:br>
              <a:rPr lang="en-US" sz="2700">
                <a:solidFill>
                  <a:prstClr val="black"/>
                </a:solidFill>
                <a:latin typeface="Arial"/>
                <a:ea typeface="ＭＳ Ｐゴシック" pitchFamily="8" charset="-128"/>
                <a:cs typeface="Arial"/>
              </a:rPr>
            </a:br>
            <a:r>
              <a:rPr lang="en-US" sz="2700">
                <a:solidFill>
                  <a:prstClr val="white"/>
                </a:solidFill>
                <a:latin typeface="Arial"/>
                <a:ea typeface="Verdana"/>
                <a:cs typeface="Arial"/>
              </a:rPr>
              <a:t>(example, what's app group and connections) </a:t>
            </a:r>
            <a:endParaRPr lang="en-US" sz="2700">
              <a:solidFill>
                <a:prstClr val="white"/>
              </a:solidFill>
              <a:latin typeface="Arial"/>
              <a:ea typeface="Verdana" pitchFamily="34" charset="0"/>
              <a:cs typeface="Arial"/>
            </a:endParaRPr>
          </a:p>
        </p:txBody>
      </p:sp>
      <p:sp>
        <p:nvSpPr>
          <p:cNvPr id="136" name="Rectangle 135">
            <a:extLst>
              <a:ext uri="{FF2B5EF4-FFF2-40B4-BE49-F238E27FC236}">
                <a16:creationId xmlns:a16="http://schemas.microsoft.com/office/drawing/2014/main" id="{1DA21B7D-5C75-7A44-8535-C6C3B6005896}"/>
              </a:ext>
            </a:extLst>
          </p:cNvPr>
          <p:cNvSpPr/>
          <p:nvPr/>
        </p:nvSpPr>
        <p:spPr>
          <a:xfrm>
            <a:off x="11696460" y="2005956"/>
            <a:ext cx="3918933" cy="3282855"/>
          </a:xfrm>
          <a:prstGeom prst="rect">
            <a:avLst/>
          </a:prstGeom>
          <a:noFill/>
        </p:spPr>
        <p:txBody>
          <a:bodyPr lIns="205740" tIns="205740" rIns="205740" bIns="205740" anchor="t"/>
          <a:lstStyle/>
          <a:p>
            <a:pPr defTabSz="1371600" eaLnBrk="0" hangingPunct="0">
              <a:lnSpc>
                <a:spcPct val="120000"/>
              </a:lnSpc>
              <a:spcBef>
                <a:spcPct val="20000"/>
              </a:spcBef>
            </a:pPr>
            <a:r>
              <a:rPr lang="en-US" sz="2700">
                <a:solidFill>
                  <a:prstClr val="white"/>
                </a:solidFill>
                <a:latin typeface="Arial"/>
                <a:ea typeface="ＭＳ Ｐゴシック" pitchFamily="8" charset="-128"/>
                <a:cs typeface="Arial"/>
              </a:rPr>
              <a:t>Healthcare provider team that is committed to improve NTSV rate</a:t>
            </a:r>
          </a:p>
          <a:p>
            <a:pPr defTabSz="1371600" eaLnBrk="0" fontAlgn="base" hangingPunct="0">
              <a:lnSpc>
                <a:spcPct val="120000"/>
              </a:lnSpc>
              <a:spcBef>
                <a:spcPct val="20000"/>
              </a:spcBef>
            </a:pPr>
            <a:br>
              <a:rPr lang="en-US" sz="2700">
                <a:solidFill>
                  <a:prstClr val="black"/>
                </a:solidFill>
                <a:latin typeface="Arial"/>
                <a:ea typeface="ＭＳ Ｐゴシック" pitchFamily="8" charset="-128"/>
                <a:cs typeface="Arial"/>
              </a:rPr>
            </a:br>
            <a:r>
              <a:rPr lang="en-US" sz="2700">
                <a:solidFill>
                  <a:prstClr val="white"/>
                </a:solidFill>
                <a:latin typeface="Arial"/>
                <a:ea typeface="ＭＳ Ｐゴシック"/>
                <a:cs typeface="Arial"/>
              </a:rPr>
              <a:t>Starting work with pelvic floor PT </a:t>
            </a:r>
          </a:p>
        </p:txBody>
      </p:sp>
      <p:sp>
        <p:nvSpPr>
          <p:cNvPr id="137" name="Rectangle 136">
            <a:extLst>
              <a:ext uri="{FF2B5EF4-FFF2-40B4-BE49-F238E27FC236}">
                <a16:creationId xmlns:a16="http://schemas.microsoft.com/office/drawing/2014/main" id="{6C9B0D62-36EC-3142-30E0-DFC99EC74EA5}"/>
              </a:ext>
            </a:extLst>
          </p:cNvPr>
          <p:cNvSpPr/>
          <p:nvPr/>
        </p:nvSpPr>
        <p:spPr>
          <a:xfrm>
            <a:off x="2662214" y="5653840"/>
            <a:ext cx="3929322" cy="3218084"/>
          </a:xfrm>
          <a:prstGeom prst="rect">
            <a:avLst/>
          </a:prstGeom>
          <a:noFill/>
        </p:spPr>
        <p:txBody>
          <a:bodyPr lIns="205740" tIns="205740" rIns="205740" bIns="205740" anchor="t"/>
          <a:lstStyle/>
          <a:p>
            <a:pPr defTabSz="1371600" eaLnBrk="0" fontAlgn="base" hangingPunct="0">
              <a:lnSpc>
                <a:spcPct val="120000"/>
              </a:lnSpc>
              <a:spcBef>
                <a:spcPct val="20000"/>
              </a:spcBef>
            </a:pPr>
            <a:r>
              <a:rPr lang="en-US" sz="2700">
                <a:solidFill>
                  <a:prstClr val="white"/>
                </a:solidFill>
                <a:latin typeface="Arial"/>
                <a:ea typeface="ＭＳ Ｐゴシック" pitchFamily="8" charset="-128"/>
              </a:rPr>
              <a:t>More visibility of disparities has shifted questions in class </a:t>
            </a:r>
            <a:endParaRPr lang="en-US" sz="2700">
              <a:solidFill>
                <a:prstClr val="white"/>
              </a:solidFill>
              <a:latin typeface="Arial"/>
              <a:ea typeface="ＭＳ Ｐゴシック" pitchFamily="8" charset="-128"/>
              <a:cs typeface="Arial"/>
            </a:endParaRPr>
          </a:p>
        </p:txBody>
      </p:sp>
      <p:sp>
        <p:nvSpPr>
          <p:cNvPr id="138" name="Rectangle 137">
            <a:extLst>
              <a:ext uri="{FF2B5EF4-FFF2-40B4-BE49-F238E27FC236}">
                <a16:creationId xmlns:a16="http://schemas.microsoft.com/office/drawing/2014/main" id="{F9EFFF19-C4F0-E803-619F-6C42E938399F}"/>
              </a:ext>
            </a:extLst>
          </p:cNvPr>
          <p:cNvSpPr/>
          <p:nvPr/>
        </p:nvSpPr>
        <p:spPr>
          <a:xfrm>
            <a:off x="7179338" y="5653840"/>
            <a:ext cx="3929322" cy="3282857"/>
          </a:xfrm>
          <a:prstGeom prst="rect">
            <a:avLst/>
          </a:prstGeom>
          <a:noFill/>
        </p:spPr>
        <p:txBody>
          <a:bodyPr lIns="205740" tIns="205740" rIns="205740" bIns="205740" anchor="t"/>
          <a:lstStyle/>
          <a:p>
            <a:pPr defTabSz="1371600" eaLnBrk="0" hangingPunct="0">
              <a:lnSpc>
                <a:spcPct val="120000"/>
              </a:lnSpc>
              <a:spcBef>
                <a:spcPct val="20000"/>
              </a:spcBef>
            </a:pPr>
            <a:endParaRPr lang="en-US" sz="2100">
              <a:solidFill>
                <a:prstClr val="white"/>
              </a:solidFill>
              <a:latin typeface="Arial"/>
              <a:ea typeface="ＭＳ Ｐゴシック" pitchFamily="8" charset="-128"/>
              <a:cs typeface="Arial"/>
            </a:endParaRPr>
          </a:p>
        </p:txBody>
      </p:sp>
      <p:sp>
        <p:nvSpPr>
          <p:cNvPr id="139" name="Rectangle 138">
            <a:extLst>
              <a:ext uri="{FF2B5EF4-FFF2-40B4-BE49-F238E27FC236}">
                <a16:creationId xmlns:a16="http://schemas.microsoft.com/office/drawing/2014/main" id="{22AB384D-885E-5891-5640-AC6EDFA3D2EC}"/>
              </a:ext>
            </a:extLst>
          </p:cNvPr>
          <p:cNvSpPr/>
          <p:nvPr/>
        </p:nvSpPr>
        <p:spPr>
          <a:xfrm>
            <a:off x="11686068" y="5653841"/>
            <a:ext cx="3918933" cy="3282855"/>
          </a:xfrm>
          <a:prstGeom prst="rect">
            <a:avLst/>
          </a:prstGeom>
          <a:noFill/>
        </p:spPr>
        <p:txBody>
          <a:bodyPr lIns="205740" tIns="205740" rIns="205740" bIns="205740" anchor="t"/>
          <a:lstStyle/>
          <a:p>
            <a:pPr defTabSz="1371600" eaLnBrk="0" fontAlgn="base" hangingPunct="0">
              <a:lnSpc>
                <a:spcPct val="120000"/>
              </a:lnSpc>
              <a:spcBef>
                <a:spcPct val="20000"/>
              </a:spcBef>
            </a:pPr>
            <a:r>
              <a:rPr lang="en-US" sz="3000">
                <a:solidFill>
                  <a:prstClr val="white"/>
                </a:solidFill>
                <a:latin typeface="Arial"/>
                <a:ea typeface="ＭＳ Ｐゴシック" pitchFamily="8" charset="-128"/>
              </a:rPr>
              <a:t>Just so much more to learn! </a:t>
            </a:r>
            <a:br>
              <a:rPr lang="en-US" sz="3000">
                <a:solidFill>
                  <a:prstClr val="white"/>
                </a:solidFill>
                <a:latin typeface="Arial"/>
                <a:ea typeface="ＭＳ Ｐゴシック" pitchFamily="8" charset="-128"/>
                <a:cs typeface="Arial"/>
              </a:rPr>
            </a:br>
            <a:br>
              <a:rPr lang="en-US" sz="3000">
                <a:solidFill>
                  <a:prstClr val="black"/>
                </a:solidFill>
                <a:latin typeface="Arial"/>
                <a:ea typeface="ＭＳ Ｐゴシック" pitchFamily="8" charset="-128"/>
              </a:rPr>
            </a:br>
            <a:r>
              <a:rPr lang="en-US" sz="3000">
                <a:solidFill>
                  <a:prstClr val="white"/>
                </a:solidFill>
                <a:latin typeface="Arial"/>
                <a:ea typeface="ＭＳ Ｐゴシック" pitchFamily="8" charset="-128"/>
              </a:rPr>
              <a:t>We must remain humble and curious.</a:t>
            </a:r>
            <a:endParaRPr lang="en-US" sz="3000">
              <a:solidFill>
                <a:prstClr val="white"/>
              </a:solidFill>
              <a:latin typeface="Arial"/>
              <a:ea typeface="Verdana" pitchFamily="34" charset="0"/>
              <a:cs typeface="Arial"/>
            </a:endParaRPr>
          </a:p>
        </p:txBody>
      </p:sp>
    </p:spTree>
    <p:extLst>
      <p:ext uri="{BB962C8B-B14F-4D97-AF65-F5344CB8AC3E}">
        <p14:creationId xmlns:p14="http://schemas.microsoft.com/office/powerpoint/2010/main" val="2788530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blipFill>
          <a:blip r:embed="rId3" cstate="hqprint">
            <a:extLst>
              <a:ext uri="{28A0092B-C50C-407E-A947-70E740481C1C}">
                <a14:useLocalDpi xmlns:a14="http://schemas.microsoft.com/office/drawing/2010/main"/>
              </a:ext>
            </a:extLst>
          </a:blip>
          <a:stretch>
            <a:fillRect/>
          </a:stretch>
        </a:blipFill>
        <a:effectLst/>
      </p:bgPr>
    </p:bg>
    <p:spTree>
      <p:nvGrpSpPr>
        <p:cNvPr id="1" name="">
          <a:extLst>
            <a:ext uri="{FF2B5EF4-FFF2-40B4-BE49-F238E27FC236}">
              <a16:creationId xmlns:a16="http://schemas.microsoft.com/office/drawing/2014/main" id="{D3056BA6-B655-AB8B-B180-00091DD263E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B2C6C69-E27C-E4F7-D627-9A4EB6BB025C}"/>
              </a:ext>
            </a:extLst>
          </p:cNvPr>
          <p:cNvSpPr>
            <a:spLocks noGrp="1"/>
          </p:cNvSpPr>
          <p:nvPr>
            <p:ph type="title"/>
          </p:nvPr>
        </p:nvSpPr>
        <p:spPr/>
        <p:txBody>
          <a:bodyPr lIns="137160" tIns="68580" rIns="137160" bIns="68580" anchor="t"/>
          <a:lstStyle/>
          <a:p>
            <a:r>
              <a:rPr lang="en-US">
                <a:solidFill>
                  <a:schemeClr val="bg1"/>
                </a:solidFill>
                <a:latin typeface="Arial"/>
                <a:ea typeface="Tahoma"/>
                <a:cs typeface="Arial"/>
              </a:rPr>
              <a:t>Why do we do this class ? </a:t>
            </a:r>
            <a:endParaRPr lang="en-US">
              <a:solidFill>
                <a:schemeClr val="bg1"/>
              </a:solidFill>
            </a:endParaRPr>
          </a:p>
        </p:txBody>
      </p:sp>
    </p:spTree>
    <p:extLst>
      <p:ext uri="{BB962C8B-B14F-4D97-AF65-F5344CB8AC3E}">
        <p14:creationId xmlns:p14="http://schemas.microsoft.com/office/powerpoint/2010/main" val="2125391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blipFill>
          <a:blip r:embed="rId3" cstate="hqprint">
            <a:extLst>
              <a:ext uri="{28A0092B-C50C-407E-A947-70E740481C1C}">
                <a14:useLocalDpi xmlns:a14="http://schemas.microsoft.com/office/drawing/2010/main"/>
              </a:ext>
            </a:extLst>
          </a:blip>
          <a:stretch>
            <a:fillRect/>
          </a:stretch>
        </a:blipFill>
        <a:effectLst/>
      </p:bgPr>
    </p:bg>
    <p:spTree>
      <p:nvGrpSpPr>
        <p:cNvPr id="1" name="">
          <a:extLst>
            <a:ext uri="{FF2B5EF4-FFF2-40B4-BE49-F238E27FC236}">
              <a16:creationId xmlns:a16="http://schemas.microsoft.com/office/drawing/2014/main" id="{A0A6EE84-2168-CF11-C0C7-771EF29AA0C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240DB93-2144-2165-040D-35B2537024C9}"/>
              </a:ext>
            </a:extLst>
          </p:cNvPr>
          <p:cNvSpPr>
            <a:spLocks noGrp="1"/>
          </p:cNvSpPr>
          <p:nvPr>
            <p:ph type="title"/>
          </p:nvPr>
        </p:nvSpPr>
        <p:spPr/>
        <p:txBody>
          <a:bodyPr lIns="137160" tIns="68580" rIns="137160" bIns="68580" anchor="t"/>
          <a:lstStyle/>
          <a:p>
            <a:r>
              <a:rPr lang="en-US">
                <a:solidFill>
                  <a:schemeClr val="tx1"/>
                </a:solidFill>
                <a:latin typeface="Arial"/>
                <a:ea typeface="Tahoma"/>
                <a:cs typeface="Arial"/>
              </a:rPr>
              <a:t>Confidence &amp; </a:t>
            </a:r>
            <a:br>
              <a:rPr lang="en-US">
                <a:solidFill>
                  <a:schemeClr val="tx1"/>
                </a:solidFill>
                <a:latin typeface="Arial"/>
                <a:ea typeface="Tahoma"/>
                <a:cs typeface="Arial"/>
              </a:rPr>
            </a:br>
            <a:r>
              <a:rPr lang="en-US">
                <a:solidFill>
                  <a:schemeClr val="tx1"/>
                </a:solidFill>
                <a:latin typeface="Arial"/>
                <a:ea typeface="Tahoma"/>
                <a:cs typeface="Arial"/>
              </a:rPr>
              <a:t>Connection</a:t>
            </a:r>
            <a:endParaRPr lang="en-US">
              <a:solidFill>
                <a:schemeClr val="tx1"/>
              </a:solidFill>
            </a:endParaRPr>
          </a:p>
        </p:txBody>
      </p:sp>
    </p:spTree>
    <p:extLst>
      <p:ext uri="{BB962C8B-B14F-4D97-AF65-F5344CB8AC3E}">
        <p14:creationId xmlns:p14="http://schemas.microsoft.com/office/powerpoint/2010/main" val="3959747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blipFill>
          <a:blip r:embed="rId3" cstate="hqprint">
            <a:extLst>
              <a:ext uri="{28A0092B-C50C-407E-A947-70E740481C1C}">
                <a14:useLocalDpi xmlns:a14="http://schemas.microsoft.com/office/drawing/2010/main"/>
              </a:ext>
            </a:extLst>
          </a:blip>
          <a:stretch>
            <a:fillRect/>
          </a:stretch>
        </a:blipFill>
        <a:effectLst/>
      </p:bgPr>
    </p:bg>
    <p:spTree>
      <p:nvGrpSpPr>
        <p:cNvPr id="1" name="">
          <a:extLst>
            <a:ext uri="{FF2B5EF4-FFF2-40B4-BE49-F238E27FC236}">
              <a16:creationId xmlns:a16="http://schemas.microsoft.com/office/drawing/2014/main" id="{8A6D42C2-C3B7-29A3-7B03-29D9CD469D4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59CA016-F147-DA8B-3878-2B5A0F54D81F}"/>
              </a:ext>
            </a:extLst>
          </p:cNvPr>
          <p:cNvSpPr>
            <a:spLocks noGrp="1"/>
          </p:cNvSpPr>
          <p:nvPr>
            <p:ph type="title"/>
          </p:nvPr>
        </p:nvSpPr>
        <p:spPr/>
        <p:txBody>
          <a:bodyPr lIns="137160" tIns="68580" rIns="137160" bIns="68580" anchor="t"/>
          <a:lstStyle/>
          <a:p>
            <a:r>
              <a:rPr lang="en-US">
                <a:solidFill>
                  <a:schemeClr val="tx1"/>
                </a:solidFill>
                <a:latin typeface="Arial"/>
                <a:ea typeface="Tahoma"/>
                <a:cs typeface="Arial"/>
              </a:rPr>
              <a:t>Joy &amp; Wellness</a:t>
            </a:r>
            <a:endParaRPr lang="en-US"/>
          </a:p>
        </p:txBody>
      </p:sp>
    </p:spTree>
    <p:extLst>
      <p:ext uri="{BB962C8B-B14F-4D97-AF65-F5344CB8AC3E}">
        <p14:creationId xmlns:p14="http://schemas.microsoft.com/office/powerpoint/2010/main" val="391846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blipFill>
          <a:blip r:embed="rId3" cstate="hqprint">
            <a:extLst>
              <a:ext uri="{28A0092B-C50C-407E-A947-70E740481C1C}">
                <a14:useLocalDpi xmlns:a14="http://schemas.microsoft.com/office/drawing/2010/main"/>
              </a:ext>
            </a:extLst>
          </a:blip>
          <a:stretch>
            <a:fillRect/>
          </a:stretch>
        </a:blipFill>
        <a:effectLst/>
      </p:bgPr>
    </p:bg>
    <p:spTree>
      <p:nvGrpSpPr>
        <p:cNvPr id="1" name="">
          <a:extLst>
            <a:ext uri="{FF2B5EF4-FFF2-40B4-BE49-F238E27FC236}">
              <a16:creationId xmlns:a16="http://schemas.microsoft.com/office/drawing/2014/main" id="{3DE3C655-4FB5-62F3-3BB3-4E336209308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51FE1D8-5880-147D-DAAA-07B8EEFFE498}"/>
              </a:ext>
            </a:extLst>
          </p:cNvPr>
          <p:cNvSpPr>
            <a:spLocks noGrp="1"/>
          </p:cNvSpPr>
          <p:nvPr>
            <p:ph type="title"/>
          </p:nvPr>
        </p:nvSpPr>
        <p:spPr/>
        <p:txBody>
          <a:bodyPr lIns="137160" tIns="68580" rIns="137160" bIns="68580" anchor="t"/>
          <a:lstStyle/>
          <a:p>
            <a:r>
              <a:rPr lang="en-US">
                <a:solidFill>
                  <a:schemeClr val="bg1"/>
                </a:solidFill>
                <a:latin typeface="Arial"/>
                <a:ea typeface="Tahoma"/>
                <a:cs typeface="Arial"/>
              </a:rPr>
              <a:t>For our babies!</a:t>
            </a:r>
            <a:endParaRPr lang="en-US"/>
          </a:p>
        </p:txBody>
      </p:sp>
    </p:spTree>
    <p:extLst>
      <p:ext uri="{BB962C8B-B14F-4D97-AF65-F5344CB8AC3E}">
        <p14:creationId xmlns:p14="http://schemas.microsoft.com/office/powerpoint/2010/main" val="3710368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F2467-FB54-053F-684C-11B245B649A8}"/>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6B69BC61-3092-4079-369F-407343D07B0F}"/>
              </a:ext>
            </a:extLst>
          </p:cNvPr>
          <p:cNvSpPr>
            <a:spLocks noGrp="1"/>
          </p:cNvSpPr>
          <p:nvPr>
            <p:ph type="body" sz="quarter" idx="12"/>
          </p:nvPr>
        </p:nvSpPr>
        <p:spPr>
          <a:xfrm>
            <a:off x="618564" y="1326792"/>
            <a:ext cx="16933755" cy="7878441"/>
          </a:xfrm>
        </p:spPr>
        <p:txBody>
          <a:bodyPr lIns="137160" tIns="68580" rIns="137160" bIns="68580" anchor="t"/>
          <a:lstStyle/>
          <a:p>
            <a:pPr marL="346710" indent="-346710"/>
            <a:r>
              <a:rPr lang="en-US" sz="3000" dirty="0">
                <a:latin typeface="Arial"/>
                <a:ea typeface="Tahoma"/>
                <a:cs typeface="Arial"/>
              </a:rPr>
              <a:t>Maternal Health Equity</a:t>
            </a:r>
          </a:p>
          <a:p>
            <a:pPr marL="863918" lvl="1" indent="-344805">
              <a:lnSpc>
                <a:spcPct val="110000"/>
              </a:lnSpc>
              <a:buFont typeface="Courier New" pitchFamily="-48" charset="0"/>
              <a:buChar char="o"/>
            </a:pPr>
            <a:r>
              <a:rPr lang="en-US" sz="3000" dirty="0">
                <a:latin typeface="Arial"/>
                <a:ea typeface="Tahoma"/>
                <a:cs typeface="Arial"/>
              </a:rPr>
              <a:t>"Race isn't the risk factor, Racism is" - Dr Joia Crear-Perry, MD, OB-GYN </a:t>
            </a:r>
            <a:r>
              <a:rPr lang="en-US" sz="3000" dirty="0">
                <a:latin typeface="Arial"/>
                <a:ea typeface="Tahoma"/>
                <a:cs typeface="Arial"/>
                <a:hlinkClick r:id="rId2"/>
              </a:rPr>
              <a:t>https://rewirenewsgroup.com/2018/04/11/maternal-health-replace-race-with-racism/</a:t>
            </a:r>
            <a:endParaRPr lang="en-US" sz="3000" dirty="0">
              <a:latin typeface="Arial"/>
              <a:ea typeface="Tahoma"/>
              <a:cs typeface="Arial"/>
            </a:endParaRPr>
          </a:p>
          <a:p>
            <a:pPr marL="863918" lvl="1" indent="-344805">
              <a:lnSpc>
                <a:spcPct val="110000"/>
              </a:lnSpc>
              <a:buFont typeface="Courier New" pitchFamily="-48" charset="0"/>
              <a:buChar char="o"/>
            </a:pPr>
            <a:r>
              <a:rPr lang="en-US" sz="3000" dirty="0">
                <a:latin typeface="Arial"/>
                <a:ea typeface="Tahoma"/>
                <a:cs typeface="Arial"/>
                <a:hlinkClick r:id="rId3"/>
              </a:rPr>
              <a:t>www.birthequity.org</a:t>
            </a:r>
            <a:endParaRPr lang="en-US" sz="3000" dirty="0">
              <a:latin typeface="Arial"/>
              <a:ea typeface="Tahoma"/>
              <a:cs typeface="Arial"/>
            </a:endParaRPr>
          </a:p>
          <a:p>
            <a:pPr marL="863918" lvl="1" indent="-344805">
              <a:lnSpc>
                <a:spcPct val="110000"/>
              </a:lnSpc>
              <a:buFont typeface="Courier New" pitchFamily="-48" charset="0"/>
              <a:buChar char="o"/>
            </a:pPr>
            <a:r>
              <a:rPr lang="en-US" sz="3000" dirty="0">
                <a:latin typeface="Arial"/>
                <a:ea typeface="Tahoma"/>
                <a:cs typeface="Arial"/>
              </a:rPr>
              <a:t>Giving Voice to Mothers Study: </a:t>
            </a:r>
            <a:r>
              <a:rPr lang="en-US" sz="3000" dirty="0">
                <a:latin typeface="Arial"/>
                <a:ea typeface="Tahoma"/>
                <a:cs typeface="Arial"/>
                <a:hlinkClick r:id="rId4"/>
              </a:rPr>
              <a:t>https://www.birthplacelab.org/giving-voice-to-mothers/</a:t>
            </a:r>
            <a:r>
              <a:rPr lang="en-US" sz="3000" dirty="0">
                <a:latin typeface="Arial"/>
                <a:ea typeface="Tahoma"/>
                <a:cs typeface="Arial"/>
              </a:rPr>
              <a:t> (About mistreatment in OB health care for BIPOC patients)</a:t>
            </a:r>
          </a:p>
          <a:p>
            <a:pPr marL="346710" indent="-346710"/>
            <a:r>
              <a:rPr lang="en-US" sz="3000" dirty="0">
                <a:latin typeface="Arial"/>
                <a:ea typeface="Tahoma"/>
                <a:cs typeface="Arial"/>
              </a:rPr>
              <a:t>South Asian Public Health Association (</a:t>
            </a:r>
            <a:r>
              <a:rPr lang="en-US" sz="3000" dirty="0">
                <a:latin typeface="Arial"/>
                <a:ea typeface="Tahoma"/>
                <a:cs typeface="Arial"/>
                <a:hlinkClick r:id="rId5"/>
              </a:rPr>
              <a:t>www.sapha.org</a:t>
            </a:r>
            <a:r>
              <a:rPr lang="en-US" sz="3000" dirty="0">
                <a:latin typeface="Arial"/>
                <a:ea typeface="Tahoma"/>
                <a:cs typeface="Arial"/>
              </a:rPr>
              <a:t>) </a:t>
            </a:r>
          </a:p>
          <a:p>
            <a:pPr marL="346710" indent="-346710"/>
            <a:r>
              <a:rPr lang="en-US" sz="3000" dirty="0">
                <a:latin typeface="Arial"/>
                <a:ea typeface="Tahoma"/>
                <a:cs typeface="Arial"/>
              </a:rPr>
              <a:t>Equality labs (</a:t>
            </a:r>
            <a:r>
              <a:rPr lang="en-US" sz="3000" dirty="0">
                <a:latin typeface="Arial"/>
                <a:ea typeface="Tahoma"/>
                <a:cs typeface="Arial"/>
                <a:hlinkClick r:id="rId6"/>
              </a:rPr>
              <a:t>www.equalitylabs.org)-</a:t>
            </a:r>
            <a:r>
              <a:rPr lang="en-US" sz="3000" dirty="0">
                <a:latin typeface="Arial"/>
                <a:ea typeface="Tahoma"/>
                <a:cs typeface="Arial"/>
              </a:rPr>
              <a:t> Caste Equity </a:t>
            </a:r>
          </a:p>
          <a:p>
            <a:pPr marL="346710" indent="-346710"/>
            <a:r>
              <a:rPr lang="en-US" sz="3000" dirty="0">
                <a:latin typeface="Arial"/>
                <a:ea typeface="Tahoma"/>
                <a:cs typeface="Arial"/>
              </a:rPr>
              <a:t>Mental Health, Immigration- South Asian : </a:t>
            </a:r>
            <a:r>
              <a:rPr lang="en-US" sz="3000" dirty="0">
                <a:latin typeface="Arial"/>
                <a:ea typeface="Tahoma"/>
                <a:cs typeface="Arial"/>
                <a:hlinkClick r:id="rId7"/>
              </a:rPr>
              <a:t>https://preetisimransethi.com/about/</a:t>
            </a:r>
            <a:endParaRPr lang="en-US" sz="3000" dirty="0">
              <a:latin typeface="Arial"/>
              <a:ea typeface="Tahoma"/>
              <a:cs typeface="Arial"/>
            </a:endParaRPr>
          </a:p>
          <a:p>
            <a:pPr marL="346710" indent="-346710"/>
            <a:r>
              <a:rPr lang="en-US" sz="3000" dirty="0">
                <a:latin typeface="Arial"/>
                <a:ea typeface="Tahoma"/>
                <a:cs typeface="Arial"/>
              </a:rPr>
              <a:t>South Asian Hate in US: </a:t>
            </a:r>
            <a:r>
              <a:rPr lang="en-US" sz="3000" dirty="0">
                <a:latin typeface="Arial"/>
                <a:ea typeface="Tahoma"/>
                <a:cs typeface="Arial"/>
                <a:hlinkClick r:id="rId8"/>
              </a:rPr>
              <a:t>https://stopaapihate.org/2025/11/04/keeping-count-anti-south-asian-hate-its-gotten-worse/</a:t>
            </a:r>
            <a:endParaRPr lang="en-US" sz="3000" dirty="0">
              <a:latin typeface="Arial"/>
              <a:ea typeface="Tahoma"/>
              <a:cs typeface="Arial"/>
            </a:endParaRPr>
          </a:p>
          <a:p>
            <a:pPr marL="346710" indent="-346710"/>
            <a:r>
              <a:rPr lang="en-US" sz="3000" dirty="0">
                <a:latin typeface="Arial"/>
                <a:ea typeface="Tahoma"/>
                <a:cs typeface="Arial"/>
              </a:rPr>
              <a:t>Islamophobia on the Rise: </a:t>
            </a:r>
            <a:r>
              <a:rPr lang="en-US" sz="3000" dirty="0">
                <a:latin typeface="Arial"/>
                <a:ea typeface="Tahoma"/>
                <a:cs typeface="Arial"/>
                <a:hlinkClick r:id="rId9"/>
              </a:rPr>
              <a:t>https://www.aljazeera.com/news/2026/3/10/us-civil-rights-group-documents-broad-attack-on-muslim-life-in-2025</a:t>
            </a:r>
            <a:endParaRPr lang="en-US" sz="3000" dirty="0">
              <a:latin typeface="Arial"/>
              <a:ea typeface="Tahoma"/>
              <a:cs typeface="Arial"/>
            </a:endParaRPr>
          </a:p>
          <a:p>
            <a:pPr marL="346710" indent="-346710"/>
            <a:endParaRPr lang="en-US" sz="3000" dirty="0">
              <a:latin typeface="Arial"/>
              <a:ea typeface="Tahoma"/>
              <a:cs typeface="Arial"/>
            </a:endParaRPr>
          </a:p>
          <a:p>
            <a:pPr marL="346710" indent="-346710"/>
            <a:endParaRPr lang="en-US" sz="3300" dirty="0">
              <a:latin typeface="Arial"/>
              <a:ea typeface="Tahoma"/>
              <a:cs typeface="Arial"/>
            </a:endParaRPr>
          </a:p>
          <a:p>
            <a:pPr marL="346710" indent="-346710"/>
            <a:endParaRPr lang="en-US" dirty="0">
              <a:latin typeface="Arial"/>
              <a:ea typeface="Tahoma"/>
              <a:cs typeface="Arial"/>
            </a:endParaRPr>
          </a:p>
          <a:p>
            <a:pPr marL="346710" indent="-346710"/>
            <a:endParaRPr lang="en-US" dirty="0">
              <a:latin typeface="Arial"/>
              <a:ea typeface="Tahoma"/>
              <a:cs typeface="Arial"/>
            </a:endParaRPr>
          </a:p>
          <a:p>
            <a:pPr marL="346710" indent="-346710"/>
            <a:endParaRPr lang="en-US" dirty="0">
              <a:latin typeface="Arial"/>
              <a:ea typeface="Tahoma"/>
              <a:cs typeface="Arial"/>
            </a:endParaRPr>
          </a:p>
          <a:p>
            <a:pPr marL="346710" indent="-346710"/>
            <a:endParaRPr lang="en-US" dirty="0">
              <a:latin typeface="Arial"/>
              <a:ea typeface="Tahoma"/>
              <a:cs typeface="Arial"/>
            </a:endParaRPr>
          </a:p>
          <a:p>
            <a:pPr marL="346710" indent="-346710"/>
            <a:endParaRPr lang="en-US" dirty="0">
              <a:latin typeface="Arial"/>
              <a:ea typeface="Tahoma"/>
              <a:cs typeface="Arial"/>
            </a:endParaRPr>
          </a:p>
          <a:p>
            <a:pPr marL="346710" indent="-346710">
              <a:lnSpc>
                <a:spcPct val="100000"/>
              </a:lnSpc>
              <a:spcAft>
                <a:spcPct val="0"/>
              </a:spcAft>
            </a:pPr>
            <a:endParaRPr lang="en-US" dirty="0">
              <a:latin typeface="Arial"/>
              <a:ea typeface="Tahoma"/>
              <a:cs typeface="Arial"/>
            </a:endParaRPr>
          </a:p>
          <a:p>
            <a:pPr marL="346710" indent="-346710">
              <a:lnSpc>
                <a:spcPct val="100000"/>
              </a:lnSpc>
              <a:spcAft>
                <a:spcPct val="0"/>
              </a:spcAft>
            </a:pPr>
            <a:endParaRPr lang="en-US" sz="2700" dirty="0">
              <a:latin typeface="Arial"/>
              <a:ea typeface="Tahoma"/>
              <a:cs typeface="Arial"/>
            </a:endParaRPr>
          </a:p>
          <a:p>
            <a:pPr marL="346710" indent="-346710"/>
            <a:endParaRPr lang="en-US" dirty="0">
              <a:latin typeface="Arial"/>
              <a:ea typeface="Tahoma"/>
              <a:cs typeface="Arial"/>
            </a:endParaRPr>
          </a:p>
        </p:txBody>
      </p:sp>
      <p:sp>
        <p:nvSpPr>
          <p:cNvPr id="6" name="Title 5">
            <a:extLst>
              <a:ext uri="{FF2B5EF4-FFF2-40B4-BE49-F238E27FC236}">
                <a16:creationId xmlns:a16="http://schemas.microsoft.com/office/drawing/2014/main" id="{470D8EC0-E146-3DF3-2308-D41EED063AF6}"/>
              </a:ext>
            </a:extLst>
          </p:cNvPr>
          <p:cNvSpPr>
            <a:spLocks noGrp="1"/>
          </p:cNvSpPr>
          <p:nvPr>
            <p:ph type="title"/>
          </p:nvPr>
        </p:nvSpPr>
        <p:spPr/>
        <p:txBody>
          <a:bodyPr/>
          <a:lstStyle/>
          <a:p>
            <a:r>
              <a:rPr lang="en-US">
                <a:latin typeface="Arial"/>
                <a:ea typeface="Tahoma"/>
                <a:cs typeface="Arial"/>
              </a:rPr>
              <a:t>Resources </a:t>
            </a:r>
            <a:endParaRPr lang="en-US"/>
          </a:p>
        </p:txBody>
      </p:sp>
    </p:spTree>
    <p:extLst>
      <p:ext uri="{BB962C8B-B14F-4D97-AF65-F5344CB8AC3E}">
        <p14:creationId xmlns:p14="http://schemas.microsoft.com/office/powerpoint/2010/main" val="1750461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17E5D-6BCD-9820-4512-D5CE4D4B7E96}"/>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91838D52-3DA3-9377-5CA6-2AC87A2A361C}"/>
              </a:ext>
            </a:extLst>
          </p:cNvPr>
          <p:cNvSpPr>
            <a:spLocks noGrp="1"/>
          </p:cNvSpPr>
          <p:nvPr>
            <p:ph type="body" sz="quarter" idx="12"/>
          </p:nvPr>
        </p:nvSpPr>
        <p:spPr>
          <a:xfrm>
            <a:off x="685800" y="1478072"/>
            <a:ext cx="7926990" cy="7458221"/>
          </a:xfrm>
        </p:spPr>
        <p:txBody>
          <a:bodyPr lIns="137160" tIns="68580" rIns="137160" bIns="68580" anchor="t"/>
          <a:lstStyle/>
          <a:p>
            <a:pPr marL="346710" indent="-346710"/>
            <a:r>
              <a:rPr lang="en-US" dirty="0">
                <a:latin typeface="Arial"/>
                <a:ea typeface="Tahoma"/>
                <a:cs typeface="Arial"/>
              </a:rPr>
              <a:t>Nancy Held, RN/ Manger of </a:t>
            </a:r>
            <a:r>
              <a:rPr lang="en-US" dirty="0"/>
              <a:t>Lactation &amp; Prenatal Ed Services</a:t>
            </a:r>
          </a:p>
          <a:p>
            <a:pPr marL="346710" indent="-346710"/>
            <a:r>
              <a:rPr lang="en-US" dirty="0">
                <a:latin typeface="Arial"/>
                <a:ea typeface="Tahoma"/>
                <a:cs typeface="Arial"/>
              </a:rPr>
              <a:t>Anna Anderson, OB-GYN</a:t>
            </a:r>
          </a:p>
          <a:p>
            <a:pPr marL="346710" indent="-346710"/>
            <a:r>
              <a:rPr lang="en-US" dirty="0">
                <a:latin typeface="Arial"/>
                <a:ea typeface="Tahoma"/>
                <a:cs typeface="Arial"/>
              </a:rPr>
              <a:t>Kavita Noble, CNM</a:t>
            </a:r>
          </a:p>
          <a:p>
            <a:pPr marL="346710" indent="-346710"/>
            <a:r>
              <a:rPr lang="en-US" dirty="0">
                <a:latin typeface="Arial"/>
                <a:ea typeface="Tahoma"/>
                <a:cs typeface="Arial"/>
              </a:rPr>
              <a:t>Prajakta Waingankar, PhD, </a:t>
            </a:r>
            <a:r>
              <a:rPr lang="en-US" dirty="0" err="1">
                <a:latin typeface="Arial"/>
                <a:ea typeface="Tahoma"/>
                <a:cs typeface="Arial"/>
              </a:rPr>
              <a:t>DipIBLM</a:t>
            </a:r>
            <a:endParaRPr lang="en-US" dirty="0">
              <a:latin typeface="Arial"/>
              <a:ea typeface="Tahoma"/>
              <a:cs typeface="Arial"/>
            </a:endParaRPr>
          </a:p>
          <a:p>
            <a:pPr marL="346710" indent="-346710"/>
            <a:r>
              <a:rPr lang="en-US" dirty="0">
                <a:latin typeface="Arial"/>
                <a:ea typeface="Tahoma"/>
                <a:cs typeface="Arial"/>
              </a:rPr>
              <a:t>Radhika Neelakantan, RN (L&amp;D) </a:t>
            </a:r>
          </a:p>
          <a:p>
            <a:pPr marL="346710" indent="-346710"/>
            <a:r>
              <a:rPr lang="en-US" dirty="0">
                <a:latin typeface="Arial"/>
                <a:ea typeface="Tahoma"/>
                <a:cs typeface="Arial"/>
              </a:rPr>
              <a:t>Harpreet Bolla, RN, IBCLC</a:t>
            </a:r>
          </a:p>
          <a:p>
            <a:pPr marL="346710" indent="-346710"/>
            <a:r>
              <a:rPr lang="en-US" dirty="0">
                <a:latin typeface="Arial"/>
                <a:ea typeface="Tahoma"/>
                <a:cs typeface="Arial"/>
              </a:rPr>
              <a:t>Ashish Mathur, ED of SAHC</a:t>
            </a:r>
          </a:p>
          <a:p>
            <a:pPr marL="346710" indent="-346710"/>
            <a:r>
              <a:rPr lang="en-US" dirty="0">
                <a:latin typeface="Arial"/>
                <a:ea typeface="Tahoma"/>
                <a:cs typeface="Arial"/>
              </a:rPr>
              <a:t>Erika Deshmukh, MS, RDN </a:t>
            </a:r>
          </a:p>
          <a:p>
            <a:pPr marL="346710" indent="-346710"/>
            <a:endParaRPr lang="en-US" dirty="0">
              <a:latin typeface="Arial"/>
              <a:ea typeface="Tahoma"/>
              <a:cs typeface="Arial"/>
            </a:endParaRPr>
          </a:p>
          <a:p>
            <a:pPr marL="346710" indent="-346710"/>
            <a:endParaRPr lang="en-US" dirty="0">
              <a:latin typeface="Arial"/>
              <a:ea typeface="Tahoma"/>
              <a:cs typeface="Arial"/>
            </a:endParaRPr>
          </a:p>
          <a:p>
            <a:pPr marL="346710" indent="-346710"/>
            <a:endParaRPr lang="en-US" dirty="0">
              <a:latin typeface="Arial"/>
              <a:ea typeface="Tahoma"/>
              <a:cs typeface="Arial"/>
            </a:endParaRPr>
          </a:p>
          <a:p>
            <a:pPr marL="346710" indent="-346710">
              <a:lnSpc>
                <a:spcPct val="100000"/>
              </a:lnSpc>
              <a:spcAft>
                <a:spcPct val="0"/>
              </a:spcAft>
            </a:pPr>
            <a:endParaRPr lang="en-US" dirty="0">
              <a:latin typeface="Arial"/>
              <a:ea typeface="Tahoma"/>
              <a:cs typeface="Arial"/>
            </a:endParaRPr>
          </a:p>
          <a:p>
            <a:pPr marL="346710" indent="-346710">
              <a:lnSpc>
                <a:spcPct val="100000"/>
              </a:lnSpc>
              <a:spcAft>
                <a:spcPct val="0"/>
              </a:spcAft>
            </a:pPr>
            <a:endParaRPr lang="en-US" sz="2700" dirty="0">
              <a:latin typeface="Arial"/>
              <a:ea typeface="Tahoma"/>
              <a:cs typeface="Arial"/>
            </a:endParaRPr>
          </a:p>
          <a:p>
            <a:pPr marL="346710" indent="-346710"/>
            <a:endParaRPr lang="en-US" dirty="0">
              <a:latin typeface="Arial"/>
              <a:ea typeface="Tahoma"/>
              <a:cs typeface="Arial"/>
            </a:endParaRPr>
          </a:p>
        </p:txBody>
      </p:sp>
      <p:sp>
        <p:nvSpPr>
          <p:cNvPr id="6" name="Title 5">
            <a:extLst>
              <a:ext uri="{FF2B5EF4-FFF2-40B4-BE49-F238E27FC236}">
                <a16:creationId xmlns:a16="http://schemas.microsoft.com/office/drawing/2014/main" id="{CA40EA1C-53E4-1950-5977-539EF15B1DE5}"/>
              </a:ext>
            </a:extLst>
          </p:cNvPr>
          <p:cNvSpPr>
            <a:spLocks noGrp="1"/>
          </p:cNvSpPr>
          <p:nvPr>
            <p:ph type="title"/>
          </p:nvPr>
        </p:nvSpPr>
        <p:spPr/>
        <p:txBody>
          <a:bodyPr/>
          <a:lstStyle/>
          <a:p>
            <a:r>
              <a:rPr lang="en-US" dirty="0">
                <a:latin typeface="Arial"/>
                <a:ea typeface="Tahoma"/>
                <a:cs typeface="Arial"/>
              </a:rPr>
              <a:t>Gratitude- Thank you! </a:t>
            </a:r>
            <a:endParaRPr lang="en-US" dirty="0"/>
          </a:p>
        </p:txBody>
      </p:sp>
      <p:sp>
        <p:nvSpPr>
          <p:cNvPr id="3" name="Text Placeholder 6">
            <a:extLst>
              <a:ext uri="{FF2B5EF4-FFF2-40B4-BE49-F238E27FC236}">
                <a16:creationId xmlns:a16="http://schemas.microsoft.com/office/drawing/2014/main" id="{B3042141-1941-338B-14F4-23E9732E6127}"/>
              </a:ext>
            </a:extLst>
          </p:cNvPr>
          <p:cNvSpPr txBox="1">
            <a:spLocks/>
          </p:cNvSpPr>
          <p:nvPr/>
        </p:nvSpPr>
        <p:spPr>
          <a:xfrm>
            <a:off x="8610078" y="1471810"/>
            <a:ext cx="7926990" cy="7458221"/>
          </a:xfrm>
          <a:prstGeom prst="rect">
            <a:avLst/>
          </a:prstGeom>
        </p:spPr>
        <p:txBody>
          <a:bodyPr lIns="137160" tIns="68580" rIns="137160" bIns="68580" anchor="t"/>
          <a:lstStyle>
            <a:lvl1pPr marL="231766" indent="-231766" algn="l" rtl="0" eaLnBrk="1" fontAlgn="base" hangingPunct="1">
              <a:lnSpc>
                <a:spcPct val="110000"/>
              </a:lnSpc>
              <a:spcBef>
                <a:spcPct val="20000"/>
              </a:spcBef>
              <a:spcAft>
                <a:spcPts val="200"/>
              </a:spcAft>
              <a:buFont typeface="Times" pitchFamily="-48" charset="0"/>
              <a:buChar char="•"/>
              <a:defRPr sz="2400" b="0" i="0">
                <a:solidFill>
                  <a:schemeClr val="tx1"/>
                </a:solidFill>
                <a:latin typeface="Arial" panose="020B0604020202020204" pitchFamily="34" charset="0"/>
                <a:ea typeface="Tahoma" charset="0"/>
                <a:cs typeface="Arial" panose="020B0604020202020204" pitchFamily="34" charset="0"/>
              </a:defRPr>
            </a:lvl1pPr>
            <a:lvl2pPr marL="576240" indent="-230179" algn="l" rtl="0" eaLnBrk="1" fontAlgn="base" hangingPunct="1">
              <a:spcBef>
                <a:spcPct val="20000"/>
              </a:spcBef>
              <a:spcAft>
                <a:spcPct val="0"/>
              </a:spcAft>
              <a:buFont typeface="Times" pitchFamily="-48" charset="0"/>
              <a:buChar char="­"/>
              <a:defRPr sz="2400" b="0" i="0">
                <a:solidFill>
                  <a:schemeClr val="tx1"/>
                </a:solidFill>
                <a:latin typeface="Arial" panose="020B0604020202020204" pitchFamily="34" charset="0"/>
                <a:ea typeface="Tahoma" charset="0"/>
                <a:cs typeface="Arial" panose="020B0604020202020204" pitchFamily="34" charset="0"/>
              </a:defRPr>
            </a:lvl2pPr>
            <a:lvl3pPr marL="911189" indent="-220655" algn="l" rtl="0" eaLnBrk="1" fontAlgn="base" hangingPunct="1">
              <a:spcBef>
                <a:spcPct val="20000"/>
              </a:spcBef>
              <a:spcAft>
                <a:spcPct val="0"/>
              </a:spcAft>
              <a:buFont typeface="Times" pitchFamily="-48" charset="0"/>
              <a:buChar char="•"/>
              <a:defRPr sz="2400" b="0" i="0">
                <a:solidFill>
                  <a:schemeClr val="tx1"/>
                </a:solidFill>
                <a:latin typeface="Arial" panose="020B0604020202020204" pitchFamily="34" charset="0"/>
                <a:ea typeface="Tahoma" charset="0"/>
                <a:cs typeface="Arial" panose="020B0604020202020204" pitchFamily="34" charset="0"/>
              </a:defRPr>
            </a:lvl3pPr>
            <a:lvl4pPr marL="1255663" indent="-225416" algn="l" rtl="0" eaLnBrk="1" fontAlgn="base" hangingPunct="1">
              <a:spcBef>
                <a:spcPct val="20000"/>
              </a:spcBef>
              <a:spcAft>
                <a:spcPct val="0"/>
              </a:spcAft>
              <a:buFont typeface="Times" pitchFamily="-48" charset="0"/>
              <a:buChar char="­"/>
              <a:defRPr sz="2400" b="0" i="0">
                <a:solidFill>
                  <a:schemeClr val="tx1"/>
                </a:solidFill>
                <a:latin typeface="Arial" panose="020B0604020202020204" pitchFamily="34" charset="0"/>
                <a:ea typeface="Tahoma" charset="0"/>
                <a:cs typeface="Arial" panose="020B0604020202020204" pitchFamily="34" charset="0"/>
              </a:defRPr>
            </a:lvl4pPr>
            <a:lvl5pPr marL="1603311" indent="-231766" algn="l" rtl="0" eaLnBrk="1" fontAlgn="base" hangingPunct="1">
              <a:spcBef>
                <a:spcPct val="20000"/>
              </a:spcBef>
              <a:spcAft>
                <a:spcPct val="0"/>
              </a:spcAft>
              <a:buFont typeface="Times" pitchFamily="-48" charset="0"/>
              <a:buChar char="•"/>
              <a:defRPr sz="2400" b="0" i="0">
                <a:solidFill>
                  <a:schemeClr val="tx1"/>
                </a:solidFill>
                <a:latin typeface="Arial" panose="020B0604020202020204" pitchFamily="34" charset="0"/>
                <a:ea typeface="Tahoma" charset="0"/>
                <a:cs typeface="Arial" panose="020B0604020202020204" pitchFamily="34" charset="0"/>
              </a:defRPr>
            </a:lvl5pPr>
            <a:lvl6pPr marL="2228761" indent="-228591" algn="l" rtl="0" eaLnBrk="1" fontAlgn="base" hangingPunct="1">
              <a:spcBef>
                <a:spcPct val="20000"/>
              </a:spcBef>
              <a:spcAft>
                <a:spcPct val="0"/>
              </a:spcAft>
              <a:buChar char="»"/>
              <a:defRPr sz="2200">
                <a:solidFill>
                  <a:schemeClr val="tx1"/>
                </a:solidFill>
                <a:latin typeface="+mn-lt"/>
                <a:ea typeface="+mn-ea"/>
              </a:defRPr>
            </a:lvl6pPr>
            <a:lvl7pPr marL="2685943" indent="-228591" algn="l" rtl="0" eaLnBrk="1" fontAlgn="base" hangingPunct="1">
              <a:spcBef>
                <a:spcPct val="20000"/>
              </a:spcBef>
              <a:spcAft>
                <a:spcPct val="0"/>
              </a:spcAft>
              <a:buChar char="»"/>
              <a:defRPr sz="2200">
                <a:solidFill>
                  <a:schemeClr val="tx1"/>
                </a:solidFill>
                <a:latin typeface="+mn-lt"/>
                <a:ea typeface="+mn-ea"/>
              </a:defRPr>
            </a:lvl7pPr>
            <a:lvl8pPr marL="3143124" indent="-228591" algn="l" rtl="0" eaLnBrk="1" fontAlgn="base" hangingPunct="1">
              <a:spcBef>
                <a:spcPct val="20000"/>
              </a:spcBef>
              <a:spcAft>
                <a:spcPct val="0"/>
              </a:spcAft>
              <a:buChar char="»"/>
              <a:defRPr sz="2200">
                <a:solidFill>
                  <a:schemeClr val="tx1"/>
                </a:solidFill>
                <a:latin typeface="+mn-lt"/>
                <a:ea typeface="+mn-ea"/>
              </a:defRPr>
            </a:lvl8pPr>
            <a:lvl9pPr marL="3600306" indent="-228591" algn="l" rtl="0" eaLnBrk="1" fontAlgn="base" hangingPunct="1">
              <a:spcBef>
                <a:spcPct val="20000"/>
              </a:spcBef>
              <a:spcAft>
                <a:spcPct val="0"/>
              </a:spcAft>
              <a:buChar char="»"/>
              <a:defRPr sz="2200">
                <a:solidFill>
                  <a:schemeClr val="tx1"/>
                </a:solidFill>
                <a:latin typeface="+mn-lt"/>
                <a:ea typeface="+mn-ea"/>
              </a:defRPr>
            </a:lvl9pPr>
          </a:lstStyle>
          <a:p>
            <a:pPr marL="346710" indent="-346710" defTabSz="1371600">
              <a:spcAft>
                <a:spcPts val="300"/>
              </a:spcAft>
            </a:pPr>
            <a:r>
              <a:rPr lang="en-US" sz="3600" kern="0" dirty="0">
                <a:solidFill>
                  <a:srgbClr val="000000"/>
                </a:solidFill>
                <a:latin typeface="Arial"/>
                <a:ea typeface="Tahoma"/>
                <a:cs typeface="Arial"/>
              </a:rPr>
              <a:t>Ginny Hibbs, RN</a:t>
            </a:r>
            <a:endParaRPr lang="en-US" sz="3600" kern="0" dirty="0">
              <a:solidFill>
                <a:srgbClr val="000000"/>
              </a:solidFill>
            </a:endParaRPr>
          </a:p>
          <a:p>
            <a:pPr marL="346710" indent="-346710" defTabSz="1371600">
              <a:spcAft>
                <a:spcPts val="300"/>
              </a:spcAft>
            </a:pPr>
            <a:r>
              <a:rPr lang="en-US" sz="3600" kern="0" dirty="0">
                <a:solidFill>
                  <a:srgbClr val="000000"/>
                </a:solidFill>
                <a:latin typeface="Arial"/>
                <a:ea typeface="Tahoma"/>
                <a:cs typeface="Arial"/>
              </a:rPr>
              <a:t>Estephani Torres, RN- IBCLC</a:t>
            </a:r>
            <a:endParaRPr lang="en-US" sz="3600" kern="0" dirty="0">
              <a:solidFill>
                <a:srgbClr val="000000"/>
              </a:solidFill>
            </a:endParaRPr>
          </a:p>
          <a:p>
            <a:pPr marL="346710" indent="-346710" defTabSz="1371600">
              <a:spcAft>
                <a:spcPts val="300"/>
              </a:spcAft>
            </a:pPr>
            <a:r>
              <a:rPr lang="en-US" sz="3600" kern="0" dirty="0">
                <a:solidFill>
                  <a:srgbClr val="000000"/>
                </a:solidFill>
                <a:latin typeface="Arial"/>
                <a:ea typeface="Tahoma"/>
                <a:cs typeface="Arial"/>
              </a:rPr>
              <a:t>Becca </a:t>
            </a:r>
            <a:r>
              <a:rPr lang="en-US" sz="3600" dirty="0">
                <a:solidFill>
                  <a:srgbClr val="242424"/>
                </a:solidFill>
                <a:highlight>
                  <a:srgbClr val="FFFFFF"/>
                </a:highlight>
                <a:latin typeface="Arial"/>
                <a:ea typeface="Tahoma"/>
                <a:cs typeface="Arial"/>
              </a:rPr>
              <a:t>Scheiblauer, </a:t>
            </a:r>
            <a:r>
              <a:rPr lang="en-US" sz="3600" kern="0" dirty="0">
                <a:solidFill>
                  <a:srgbClr val="000000"/>
                </a:solidFill>
                <a:latin typeface="Arial"/>
                <a:ea typeface="Tahoma"/>
                <a:cs typeface="Arial"/>
              </a:rPr>
              <a:t>RN-IBCLC</a:t>
            </a:r>
          </a:p>
          <a:p>
            <a:pPr marL="346710" indent="-346710" defTabSz="1371600">
              <a:spcAft>
                <a:spcPts val="300"/>
              </a:spcAft>
            </a:pPr>
            <a:r>
              <a:rPr lang="en-US" sz="3600" dirty="0">
                <a:solidFill>
                  <a:srgbClr val="000000"/>
                </a:solidFill>
              </a:rPr>
              <a:t>Christopher Nguyen, MCH Data analyst </a:t>
            </a:r>
            <a:endParaRPr lang="en-US" sz="3600" kern="0" dirty="0">
              <a:solidFill>
                <a:srgbClr val="000000"/>
              </a:solidFill>
              <a:latin typeface="Arial"/>
              <a:ea typeface="Tahoma"/>
              <a:cs typeface="Arial"/>
            </a:endParaRPr>
          </a:p>
          <a:p>
            <a:pPr marL="346710" indent="-346710" defTabSz="1371600">
              <a:spcAft>
                <a:spcPts val="300"/>
              </a:spcAft>
            </a:pPr>
            <a:r>
              <a:rPr lang="en-US" sz="3600" kern="0" dirty="0">
                <a:solidFill>
                  <a:srgbClr val="000000"/>
                </a:solidFill>
                <a:latin typeface="Arial"/>
                <a:ea typeface="Tahoma"/>
                <a:cs typeface="Arial"/>
              </a:rPr>
              <a:t>Christine Morton, PhD CMQCC</a:t>
            </a:r>
          </a:p>
          <a:p>
            <a:pPr marL="0" indent="0" defTabSz="1371600">
              <a:spcAft>
                <a:spcPts val="300"/>
              </a:spcAft>
              <a:buNone/>
            </a:pPr>
            <a:endParaRPr lang="en-US" sz="3600" kern="0" dirty="0">
              <a:solidFill>
                <a:srgbClr val="000000"/>
              </a:solidFill>
              <a:latin typeface="Arial"/>
              <a:ea typeface="Tahoma"/>
              <a:cs typeface="Arial"/>
            </a:endParaRPr>
          </a:p>
          <a:p>
            <a:pPr marL="346710" indent="-346710" defTabSz="1371600">
              <a:spcAft>
                <a:spcPts val="300"/>
              </a:spcAft>
            </a:pPr>
            <a:r>
              <a:rPr lang="en-US" sz="3600" kern="0" dirty="0">
                <a:solidFill>
                  <a:srgbClr val="000000"/>
                </a:solidFill>
                <a:latin typeface="Arial"/>
                <a:ea typeface="Tahoma"/>
                <a:cs typeface="Arial"/>
              </a:rPr>
              <a:t>All the families joining us for the class! </a:t>
            </a:r>
          </a:p>
          <a:p>
            <a:pPr marL="346710" indent="-346710" defTabSz="1371600">
              <a:spcAft>
                <a:spcPts val="300"/>
              </a:spcAft>
            </a:pPr>
            <a:r>
              <a:rPr lang="en-US" sz="3600" kern="0" dirty="0">
                <a:solidFill>
                  <a:srgbClr val="000000"/>
                </a:solidFill>
                <a:latin typeface="Arial"/>
                <a:ea typeface="Tahoma"/>
                <a:cs typeface="Arial"/>
              </a:rPr>
              <a:t>My family </a:t>
            </a:r>
          </a:p>
          <a:p>
            <a:pPr marL="346710" indent="-346710" defTabSz="1371600">
              <a:spcAft>
                <a:spcPts val="300"/>
              </a:spcAft>
            </a:pPr>
            <a:endParaRPr lang="en-US" sz="3600" kern="0" dirty="0">
              <a:solidFill>
                <a:srgbClr val="000000"/>
              </a:solidFill>
              <a:latin typeface="Arial"/>
              <a:ea typeface="Tahoma"/>
              <a:cs typeface="Arial"/>
            </a:endParaRPr>
          </a:p>
          <a:p>
            <a:pPr marL="346710" indent="-346710" defTabSz="1371600">
              <a:spcAft>
                <a:spcPts val="300"/>
              </a:spcAft>
            </a:pPr>
            <a:endParaRPr lang="en-US" sz="3600" kern="0" dirty="0">
              <a:solidFill>
                <a:srgbClr val="000000"/>
              </a:solidFill>
              <a:latin typeface="Arial"/>
              <a:ea typeface="Tahoma"/>
              <a:cs typeface="Arial"/>
            </a:endParaRPr>
          </a:p>
          <a:p>
            <a:pPr marL="346710" indent="-346710" defTabSz="1371600">
              <a:lnSpc>
                <a:spcPct val="100000"/>
              </a:lnSpc>
              <a:spcAft>
                <a:spcPct val="0"/>
              </a:spcAft>
            </a:pPr>
            <a:endParaRPr lang="en-US" sz="3600" kern="0" dirty="0">
              <a:solidFill>
                <a:srgbClr val="000000"/>
              </a:solidFill>
              <a:latin typeface="Arial"/>
              <a:ea typeface="Tahoma"/>
              <a:cs typeface="Arial"/>
            </a:endParaRPr>
          </a:p>
          <a:p>
            <a:pPr marL="346710" indent="-346710" defTabSz="1371600">
              <a:lnSpc>
                <a:spcPct val="100000"/>
              </a:lnSpc>
              <a:spcAft>
                <a:spcPct val="0"/>
              </a:spcAft>
            </a:pPr>
            <a:endParaRPr lang="en-US" sz="2700" kern="0" dirty="0">
              <a:solidFill>
                <a:srgbClr val="000000"/>
              </a:solidFill>
              <a:latin typeface="Arial"/>
              <a:ea typeface="Tahoma"/>
              <a:cs typeface="Arial"/>
            </a:endParaRPr>
          </a:p>
          <a:p>
            <a:pPr marL="346710" indent="-346710" defTabSz="1371600">
              <a:spcAft>
                <a:spcPts val="300"/>
              </a:spcAft>
            </a:pPr>
            <a:endParaRPr lang="en-US" sz="3600" kern="0" dirty="0">
              <a:solidFill>
                <a:srgbClr val="000000"/>
              </a:solidFill>
              <a:latin typeface="Arial"/>
              <a:ea typeface="Tahoma"/>
              <a:cs typeface="Arial"/>
            </a:endParaRPr>
          </a:p>
        </p:txBody>
      </p:sp>
    </p:spTree>
    <p:extLst>
      <p:ext uri="{BB962C8B-B14F-4D97-AF65-F5344CB8AC3E}">
        <p14:creationId xmlns:p14="http://schemas.microsoft.com/office/powerpoint/2010/main" val="3388540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26CDE-7515-AC5F-101D-E5DFF77C25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52A087-33E2-0861-07DF-4F7857888132}"/>
              </a:ext>
            </a:extLst>
          </p:cNvPr>
          <p:cNvSpPr>
            <a:spLocks noGrp="1"/>
          </p:cNvSpPr>
          <p:nvPr>
            <p:ph type="title"/>
          </p:nvPr>
        </p:nvSpPr>
        <p:spPr/>
        <p:txBody>
          <a:bodyPr lIns="137160" tIns="68580" rIns="137160" bIns="68580" anchor="t"/>
          <a:lstStyle/>
          <a:p>
            <a:r>
              <a:rPr lang="en-US">
                <a:latin typeface="Arial"/>
                <a:ea typeface="Tahoma"/>
                <a:cs typeface="Arial"/>
              </a:rPr>
              <a:t>Questions/ Connect </a:t>
            </a:r>
            <a:endParaRPr lang="en-US"/>
          </a:p>
        </p:txBody>
      </p:sp>
      <p:sp>
        <p:nvSpPr>
          <p:cNvPr id="4" name="Title 1">
            <a:extLst>
              <a:ext uri="{FF2B5EF4-FFF2-40B4-BE49-F238E27FC236}">
                <a16:creationId xmlns:a16="http://schemas.microsoft.com/office/drawing/2014/main" id="{A22F0AFF-5B21-BC6B-383F-28BDA221AEB3}"/>
              </a:ext>
            </a:extLst>
          </p:cNvPr>
          <p:cNvSpPr txBox="1">
            <a:spLocks/>
          </p:cNvSpPr>
          <p:nvPr/>
        </p:nvSpPr>
        <p:spPr>
          <a:xfrm>
            <a:off x="522962" y="2573974"/>
            <a:ext cx="15553943" cy="1429883"/>
          </a:xfrm>
        </p:spPr>
        <p:txBody>
          <a:bodyPr lIns="137160" tIns="68580" rIns="137160" bIns="68580" anchor="t"/>
          <a:lstStyle>
            <a:lvl1pPr algn="l" defTabSz="914363" rtl="0" eaLnBrk="1" latinLnBrk="0" hangingPunct="1">
              <a:spcBef>
                <a:spcPct val="0"/>
              </a:spcBef>
              <a:buNone/>
              <a:defRPr lang="en-US" sz="2800" b="1" i="0" kern="1200" dirty="0">
                <a:solidFill>
                  <a:schemeClr val="accent1"/>
                </a:solidFill>
                <a:latin typeface="Arial" panose="020B0604020202020204" pitchFamily="34" charset="0"/>
                <a:ea typeface="Tahoma" charset="0"/>
                <a:cs typeface="Arial" panose="020B0604020202020204" pitchFamily="34" charset="0"/>
              </a:defRPr>
            </a:lvl1pPr>
          </a:lstStyle>
          <a:p>
            <a:pPr defTabSz="1371545" fontAlgn="base"/>
            <a:r>
              <a:rPr lang="en-US" sz="4200">
                <a:solidFill>
                  <a:srgbClr val="156082"/>
                </a:solidFill>
                <a:latin typeface="Arial"/>
                <a:ea typeface="Tahoma"/>
                <a:cs typeface="Arial"/>
                <a:hlinkClick r:id="rId2"/>
              </a:rPr>
              <a:t>Anjali_Sardeshmukh@elcaminohealth.org</a:t>
            </a:r>
            <a:endParaRPr lang="en-US" sz="4200">
              <a:solidFill>
                <a:srgbClr val="156082"/>
              </a:solidFill>
            </a:endParaRPr>
          </a:p>
          <a:p>
            <a:pPr defTabSz="1371545" fontAlgn="base"/>
            <a:endParaRPr lang="en-US" sz="4200">
              <a:solidFill>
                <a:srgbClr val="156082"/>
              </a:solidFill>
            </a:endParaRPr>
          </a:p>
          <a:p>
            <a:pPr defTabSz="1371545" fontAlgn="base"/>
            <a:endParaRPr lang="en-US" sz="4200">
              <a:solidFill>
                <a:srgbClr val="156082"/>
              </a:solidFill>
            </a:endParaRPr>
          </a:p>
          <a:p>
            <a:pPr defTabSz="1371545" fontAlgn="base"/>
            <a:r>
              <a:rPr lang="en-US" sz="4200">
                <a:solidFill>
                  <a:srgbClr val="156082"/>
                </a:solidFill>
                <a:latin typeface="Arial"/>
                <a:ea typeface="Tahoma"/>
                <a:cs typeface="Arial"/>
              </a:rPr>
              <a:t>Thank you!!!</a:t>
            </a:r>
            <a:endParaRPr lang="en-US" sz="4200">
              <a:solidFill>
                <a:srgbClr val="156082"/>
              </a:solidFill>
            </a:endParaRPr>
          </a:p>
          <a:p>
            <a:pPr defTabSz="1371545" fontAlgn="base"/>
            <a:endParaRPr lang="en-US" sz="4200">
              <a:solidFill>
                <a:srgbClr val="156082"/>
              </a:solidFill>
            </a:endParaRPr>
          </a:p>
        </p:txBody>
      </p:sp>
    </p:spTree>
    <p:extLst>
      <p:ext uri="{BB962C8B-B14F-4D97-AF65-F5344CB8AC3E}">
        <p14:creationId xmlns:p14="http://schemas.microsoft.com/office/powerpoint/2010/main" val="1410775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ECB58C-BA87-660A-0FC4-E4F74AEC8658}"/>
              </a:ext>
            </a:extLst>
          </p:cNvPr>
          <p:cNvSpPr>
            <a:spLocks noGrp="1"/>
          </p:cNvSpPr>
          <p:nvPr>
            <p:ph type="body" sz="quarter" idx="17"/>
          </p:nvPr>
        </p:nvSpPr>
        <p:spPr>
          <a:xfrm>
            <a:off x="642931" y="5388074"/>
            <a:ext cx="12512804" cy="3294576"/>
          </a:xfrm>
        </p:spPr>
        <p:txBody>
          <a:bodyPr/>
          <a:lstStyle/>
          <a:p>
            <a:r>
              <a:rPr lang="en-US" dirty="0"/>
              <a:t>Q &amp; A</a:t>
            </a:r>
          </a:p>
        </p:txBody>
      </p:sp>
      <p:sp>
        <p:nvSpPr>
          <p:cNvPr id="3" name="Text Placeholder 2">
            <a:extLst>
              <a:ext uri="{FF2B5EF4-FFF2-40B4-BE49-F238E27FC236}">
                <a16:creationId xmlns:a16="http://schemas.microsoft.com/office/drawing/2014/main" id="{F1A4972E-79B3-0066-E6A6-4E78B58D50F6}"/>
              </a:ext>
            </a:extLst>
          </p:cNvPr>
          <p:cNvSpPr>
            <a:spLocks noGrp="1"/>
          </p:cNvSpPr>
          <p:nvPr>
            <p:ph type="body" sz="quarter" idx="18"/>
          </p:nvPr>
        </p:nvSpPr>
        <p:spPr/>
        <p:txBody>
          <a:bodyPr/>
          <a:lstStyle/>
          <a:p>
            <a:r>
              <a:rPr lang="en-US" dirty="0"/>
              <a:t>Please submit questions in the chat!</a:t>
            </a:r>
          </a:p>
        </p:txBody>
      </p:sp>
    </p:spTree>
    <p:extLst>
      <p:ext uri="{BB962C8B-B14F-4D97-AF65-F5344CB8AC3E}">
        <p14:creationId xmlns:p14="http://schemas.microsoft.com/office/powerpoint/2010/main" val="10698137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B847B8-BC05-48EE-0DC8-48B768C0B44D}"/>
              </a:ext>
            </a:extLst>
          </p:cNvPr>
          <p:cNvSpPr>
            <a:spLocks noGrp="1"/>
          </p:cNvSpPr>
          <p:nvPr>
            <p:ph type="body" sz="quarter" idx="23"/>
          </p:nvPr>
        </p:nvSpPr>
        <p:spPr/>
        <p:txBody>
          <a:bodyPr>
            <a:normAutofit fontScale="92500" lnSpcReduction="10000"/>
          </a:bodyPr>
          <a:lstStyle/>
          <a:p>
            <a:pPr>
              <a:tabLst>
                <a:tab pos="14216063" algn="l"/>
              </a:tabLst>
            </a:pPr>
            <a:r>
              <a:rPr lang="en-US" dirty="0"/>
              <a:t>Lessons from the Learning Initiative Webinar Sprint</a:t>
            </a:r>
          </a:p>
        </p:txBody>
      </p:sp>
      <p:sp>
        <p:nvSpPr>
          <p:cNvPr id="3" name="Text Placeholder 2">
            <a:extLst>
              <a:ext uri="{FF2B5EF4-FFF2-40B4-BE49-F238E27FC236}">
                <a16:creationId xmlns:a16="http://schemas.microsoft.com/office/drawing/2014/main" id="{8A9A7E43-285C-9702-9A79-FFC82F88A47E}"/>
              </a:ext>
            </a:extLst>
          </p:cNvPr>
          <p:cNvSpPr>
            <a:spLocks noGrp="1"/>
          </p:cNvSpPr>
          <p:nvPr>
            <p:ph type="body" sz="quarter" idx="24"/>
          </p:nvPr>
        </p:nvSpPr>
        <p:spPr/>
        <p:txBody>
          <a:bodyPr/>
          <a:lstStyle/>
          <a:p>
            <a:r>
              <a:rPr lang="en-US" dirty="0"/>
              <a:t>Round 1 and 2 highlights</a:t>
            </a:r>
          </a:p>
        </p:txBody>
      </p:sp>
      <p:sp>
        <p:nvSpPr>
          <p:cNvPr id="5" name="Text Placeholder 4">
            <a:extLst>
              <a:ext uri="{FF2B5EF4-FFF2-40B4-BE49-F238E27FC236}">
                <a16:creationId xmlns:a16="http://schemas.microsoft.com/office/drawing/2014/main" id="{9A0B6676-B167-761D-AC63-19A5EB333789}"/>
              </a:ext>
            </a:extLst>
          </p:cNvPr>
          <p:cNvSpPr>
            <a:spLocks noGrp="1"/>
          </p:cNvSpPr>
          <p:nvPr>
            <p:ph type="body" sz="quarter" idx="26"/>
          </p:nvPr>
        </p:nvSpPr>
        <p:spPr/>
        <p:txBody>
          <a:bodyPr>
            <a:normAutofit fontScale="92500" lnSpcReduction="20000"/>
          </a:bodyPr>
          <a:lstStyle/>
          <a:p>
            <a:pPr>
              <a:spcAft>
                <a:spcPts val="1800"/>
              </a:spcAft>
            </a:pPr>
            <a:r>
              <a:rPr lang="en-US" sz="3600" dirty="0"/>
              <a:t>Doula Partnership and Team Engagement: Building Blocks of Culture Change</a:t>
            </a:r>
          </a:p>
          <a:p>
            <a:pPr>
              <a:spcAft>
                <a:spcPts val="1800"/>
              </a:spcAft>
            </a:pPr>
            <a:r>
              <a:rPr lang="en-US" sz="3600" dirty="0"/>
              <a:t>Doula Engagement and Patient Advocacy</a:t>
            </a:r>
          </a:p>
          <a:p>
            <a:pPr>
              <a:spcAft>
                <a:spcPts val="1800"/>
              </a:spcAft>
            </a:pPr>
            <a:r>
              <a:rPr lang="en-US" sz="3600" dirty="0"/>
              <a:t>Staff and Leadership Engagement</a:t>
            </a:r>
          </a:p>
          <a:p>
            <a:pPr>
              <a:spcAft>
                <a:spcPts val="1800"/>
              </a:spcAft>
            </a:pPr>
            <a:r>
              <a:rPr lang="en-US" sz="3600" dirty="0"/>
              <a:t>Community Engagement and Birth Support </a:t>
            </a:r>
          </a:p>
        </p:txBody>
      </p:sp>
      <p:pic>
        <p:nvPicPr>
          <p:cNvPr id="12" name="Picture Placeholder 11" descr="A group of people smiling&#10;&#10;AI-generated content may be incorrect.">
            <a:extLst>
              <a:ext uri="{FF2B5EF4-FFF2-40B4-BE49-F238E27FC236}">
                <a16:creationId xmlns:a16="http://schemas.microsoft.com/office/drawing/2014/main" id="{F792C2DA-FD6D-9F8C-9725-747ADB83892D}"/>
              </a:ext>
            </a:extLst>
          </p:cNvPr>
          <p:cNvPicPr>
            <a:picLocks noGrp="1" noChangeAspect="1"/>
          </p:cNvPicPr>
          <p:nvPr>
            <p:ph type="pic" sz="quarter" idx="25"/>
          </p:nvPr>
        </p:nvPicPr>
        <p:blipFill>
          <a:blip r:embed="rId3" cstate="hqprint">
            <a:extLst>
              <a:ext uri="{28A0092B-C50C-407E-A947-70E740481C1C}">
                <a14:useLocalDpi xmlns:a14="http://schemas.microsoft.com/office/drawing/2010/main"/>
              </a:ext>
            </a:extLst>
          </a:blip>
          <a:srcRect/>
          <a:stretch>
            <a:fillRect/>
          </a:stretch>
        </p:blipFill>
        <p:spPr>
          <a:xfrm>
            <a:off x="789711" y="3136112"/>
            <a:ext cx="7794696" cy="4179090"/>
          </a:xfrm>
          <a:prstGeom prst="rect">
            <a:avLst/>
          </a:prstGeom>
        </p:spPr>
      </p:pic>
      <p:pic>
        <p:nvPicPr>
          <p:cNvPr id="14" name="Picture 13" descr="A pregnant person with blue and white stripes&#10;&#10;AI-generated content may be incorrect.">
            <a:extLst>
              <a:ext uri="{FF2B5EF4-FFF2-40B4-BE49-F238E27FC236}">
                <a16:creationId xmlns:a16="http://schemas.microsoft.com/office/drawing/2014/main" id="{3948AC5F-93E2-76F1-8A2B-3B2C6017D12C}"/>
              </a:ext>
            </a:extLst>
          </p:cNvPr>
          <p:cNvPicPr>
            <a:picLocks noChangeAspect="1"/>
          </p:cNvPicPr>
          <p:nvPr/>
        </p:nvPicPr>
        <p:blipFill>
          <a:blip r:embed="rId4"/>
          <a:stretch>
            <a:fillRect/>
          </a:stretch>
        </p:blipFill>
        <p:spPr>
          <a:xfrm>
            <a:off x="143742" y="29921"/>
            <a:ext cx="778932" cy="1192242"/>
          </a:xfrm>
          <a:prstGeom prst="rect">
            <a:avLst/>
          </a:prstGeom>
        </p:spPr>
      </p:pic>
    </p:spTree>
    <p:extLst>
      <p:ext uri="{BB962C8B-B14F-4D97-AF65-F5344CB8AC3E}">
        <p14:creationId xmlns:p14="http://schemas.microsoft.com/office/powerpoint/2010/main" val="23082972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E4770D6-1B26-C4FE-F95F-B62D1C7C005C}"/>
              </a:ext>
            </a:extLst>
          </p:cNvPr>
          <p:cNvSpPr>
            <a:spLocks noGrp="1"/>
          </p:cNvSpPr>
          <p:nvPr>
            <p:ph type="body" sz="quarter" idx="23"/>
          </p:nvPr>
        </p:nvSpPr>
        <p:spPr/>
        <p:txBody>
          <a:bodyPr>
            <a:normAutofit fontScale="92500" lnSpcReduction="10000"/>
          </a:bodyPr>
          <a:lstStyle/>
          <a:p>
            <a:r>
              <a:rPr lang="en-US" dirty="0"/>
              <a:t>Thank you for joining us!</a:t>
            </a:r>
          </a:p>
        </p:txBody>
      </p:sp>
      <p:sp>
        <p:nvSpPr>
          <p:cNvPr id="3" name="Text Placeholder 2">
            <a:extLst>
              <a:ext uri="{FF2B5EF4-FFF2-40B4-BE49-F238E27FC236}">
                <a16:creationId xmlns:a16="http://schemas.microsoft.com/office/drawing/2014/main" id="{518CBBE3-AEAF-7FC0-A05A-2E1065FAD811}"/>
              </a:ext>
            </a:extLst>
          </p:cNvPr>
          <p:cNvSpPr>
            <a:spLocks noGrp="1"/>
          </p:cNvSpPr>
          <p:nvPr>
            <p:ph type="body" sz="quarter" idx="24"/>
          </p:nvPr>
        </p:nvSpPr>
        <p:spPr/>
        <p:txBody>
          <a:bodyPr/>
          <a:lstStyle/>
          <a:p>
            <a:r>
              <a:rPr lang="en-US" dirty="0"/>
              <a:t>Stay involved with CMQCC</a:t>
            </a:r>
          </a:p>
        </p:txBody>
      </p:sp>
      <p:sp>
        <p:nvSpPr>
          <p:cNvPr id="4" name="Text Placeholder 3">
            <a:extLst>
              <a:ext uri="{FF2B5EF4-FFF2-40B4-BE49-F238E27FC236}">
                <a16:creationId xmlns:a16="http://schemas.microsoft.com/office/drawing/2014/main" id="{63BA3780-605A-8DDE-73ED-68FA602FBA30}"/>
              </a:ext>
            </a:extLst>
          </p:cNvPr>
          <p:cNvSpPr>
            <a:spLocks noGrp="1"/>
          </p:cNvSpPr>
          <p:nvPr>
            <p:ph type="body" sz="quarter" idx="27"/>
          </p:nvPr>
        </p:nvSpPr>
        <p:spPr>
          <a:xfrm>
            <a:off x="636815" y="5808494"/>
            <a:ext cx="3886200" cy="666750"/>
          </a:xfrm>
        </p:spPr>
        <p:txBody>
          <a:bodyPr anchor="ctr"/>
          <a:lstStyle/>
          <a:p>
            <a:r>
              <a:rPr lang="en-US" sz="3000" b="1" dirty="0"/>
              <a:t>TOOLKITS</a:t>
            </a:r>
          </a:p>
        </p:txBody>
      </p:sp>
      <p:sp>
        <p:nvSpPr>
          <p:cNvPr id="5" name="Text Placeholder 4">
            <a:extLst>
              <a:ext uri="{FF2B5EF4-FFF2-40B4-BE49-F238E27FC236}">
                <a16:creationId xmlns:a16="http://schemas.microsoft.com/office/drawing/2014/main" id="{91268F9A-F493-0E2C-D4B4-BF193BF22C20}"/>
              </a:ext>
            </a:extLst>
          </p:cNvPr>
          <p:cNvSpPr>
            <a:spLocks noGrp="1"/>
          </p:cNvSpPr>
          <p:nvPr>
            <p:ph type="body" sz="quarter" idx="28"/>
          </p:nvPr>
        </p:nvSpPr>
        <p:spPr>
          <a:xfrm>
            <a:off x="636815" y="6746339"/>
            <a:ext cx="3886200" cy="1682945"/>
          </a:xfrm>
        </p:spPr>
        <p:txBody>
          <a:bodyPr>
            <a:normAutofit lnSpcReduction="10000"/>
          </a:bodyPr>
          <a:lstStyle/>
          <a:p>
            <a:pPr algn="ctr"/>
            <a:r>
              <a:rPr lang="en-US" sz="2700" dirty="0"/>
              <a:t>Evidence-based toolkits on leading causes of preventable maternal morbidity and mortality.</a:t>
            </a:r>
          </a:p>
        </p:txBody>
      </p:sp>
      <p:sp>
        <p:nvSpPr>
          <p:cNvPr id="6" name="Text Placeholder 5">
            <a:extLst>
              <a:ext uri="{FF2B5EF4-FFF2-40B4-BE49-F238E27FC236}">
                <a16:creationId xmlns:a16="http://schemas.microsoft.com/office/drawing/2014/main" id="{36693F7E-33DE-8349-8BFD-F635CE7405B1}"/>
              </a:ext>
            </a:extLst>
          </p:cNvPr>
          <p:cNvSpPr>
            <a:spLocks noGrp="1"/>
          </p:cNvSpPr>
          <p:nvPr>
            <p:ph type="body" sz="quarter" idx="29"/>
          </p:nvPr>
        </p:nvSpPr>
        <p:spPr>
          <a:xfrm>
            <a:off x="5094344" y="5808492"/>
            <a:ext cx="3886200" cy="666750"/>
          </a:xfrm>
        </p:spPr>
        <p:txBody>
          <a:bodyPr anchor="ctr"/>
          <a:lstStyle/>
          <a:p>
            <a:r>
              <a:rPr lang="en-US" sz="3000" b="1" dirty="0"/>
              <a:t>IMPLEMENTATION</a:t>
            </a:r>
          </a:p>
        </p:txBody>
      </p:sp>
      <p:sp>
        <p:nvSpPr>
          <p:cNvPr id="7" name="Text Placeholder 6">
            <a:extLst>
              <a:ext uri="{FF2B5EF4-FFF2-40B4-BE49-F238E27FC236}">
                <a16:creationId xmlns:a16="http://schemas.microsoft.com/office/drawing/2014/main" id="{1BE3FB5D-CDA3-968F-9DA2-B2BEC1D09857}"/>
              </a:ext>
            </a:extLst>
          </p:cNvPr>
          <p:cNvSpPr>
            <a:spLocks noGrp="1"/>
          </p:cNvSpPr>
          <p:nvPr>
            <p:ph type="body" sz="quarter" idx="30"/>
          </p:nvPr>
        </p:nvSpPr>
        <p:spPr>
          <a:xfrm>
            <a:off x="5094344" y="6746338"/>
            <a:ext cx="3886200" cy="1682945"/>
          </a:xfrm>
        </p:spPr>
        <p:txBody>
          <a:bodyPr>
            <a:normAutofit fontScale="92500"/>
          </a:bodyPr>
          <a:lstStyle/>
          <a:p>
            <a:pPr algn="ctr"/>
            <a:r>
              <a:rPr lang="en-US" sz="2700" dirty="0"/>
              <a:t>Coaching on how to implement best practices and sharing among member hospitals.</a:t>
            </a:r>
          </a:p>
        </p:txBody>
      </p:sp>
      <p:sp>
        <p:nvSpPr>
          <p:cNvPr id="8" name="Text Placeholder 7">
            <a:extLst>
              <a:ext uri="{FF2B5EF4-FFF2-40B4-BE49-F238E27FC236}">
                <a16:creationId xmlns:a16="http://schemas.microsoft.com/office/drawing/2014/main" id="{D70D1642-B343-A7B8-425A-B22909378A73}"/>
              </a:ext>
            </a:extLst>
          </p:cNvPr>
          <p:cNvSpPr>
            <a:spLocks noGrp="1"/>
          </p:cNvSpPr>
          <p:nvPr>
            <p:ph type="body" sz="quarter" idx="31"/>
          </p:nvPr>
        </p:nvSpPr>
        <p:spPr>
          <a:xfrm>
            <a:off x="14002703" y="5808494"/>
            <a:ext cx="3886200" cy="666750"/>
          </a:xfrm>
        </p:spPr>
        <p:txBody>
          <a:bodyPr anchor="ctr"/>
          <a:lstStyle/>
          <a:p>
            <a:r>
              <a:rPr lang="en-US" sz="3000" b="1" dirty="0"/>
              <a:t>ENGAGEMENT</a:t>
            </a:r>
          </a:p>
        </p:txBody>
      </p:sp>
      <p:sp>
        <p:nvSpPr>
          <p:cNvPr id="9" name="Text Placeholder 8">
            <a:extLst>
              <a:ext uri="{FF2B5EF4-FFF2-40B4-BE49-F238E27FC236}">
                <a16:creationId xmlns:a16="http://schemas.microsoft.com/office/drawing/2014/main" id="{0812652D-397E-6DFD-4987-A6FCFF2108F6}"/>
              </a:ext>
            </a:extLst>
          </p:cNvPr>
          <p:cNvSpPr>
            <a:spLocks noGrp="1"/>
          </p:cNvSpPr>
          <p:nvPr>
            <p:ph type="body" sz="quarter" idx="32"/>
          </p:nvPr>
        </p:nvSpPr>
        <p:spPr>
          <a:xfrm>
            <a:off x="14002703" y="6746339"/>
            <a:ext cx="3886200" cy="1682945"/>
          </a:xfrm>
        </p:spPr>
        <p:txBody>
          <a:bodyPr>
            <a:normAutofit lnSpcReduction="10000"/>
          </a:bodyPr>
          <a:lstStyle/>
          <a:p>
            <a:pPr algn="ctr"/>
            <a:r>
              <a:rPr lang="en-US" sz="2700" dirty="0"/>
              <a:t>Engaging partners around aligned goals and promoting patient awareness.</a:t>
            </a:r>
          </a:p>
        </p:txBody>
      </p:sp>
      <p:sp>
        <p:nvSpPr>
          <p:cNvPr id="13" name="Text Placeholder 8">
            <a:extLst>
              <a:ext uri="{FF2B5EF4-FFF2-40B4-BE49-F238E27FC236}">
                <a16:creationId xmlns:a16="http://schemas.microsoft.com/office/drawing/2014/main" id="{3C5104B8-3E22-89E4-4574-5D732FE1F2E1}"/>
              </a:ext>
            </a:extLst>
          </p:cNvPr>
          <p:cNvSpPr txBox="1">
            <a:spLocks/>
          </p:cNvSpPr>
          <p:nvPr/>
        </p:nvSpPr>
        <p:spPr>
          <a:xfrm>
            <a:off x="9612527" y="6751672"/>
            <a:ext cx="3886200" cy="168294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10587D"/>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2700" dirty="0"/>
              <a:t>Near real-time benchmarking data to support hospitals’ quality improvement.</a:t>
            </a:r>
          </a:p>
        </p:txBody>
      </p:sp>
      <p:sp>
        <p:nvSpPr>
          <p:cNvPr id="14" name="Text Placeholder 8">
            <a:extLst>
              <a:ext uri="{FF2B5EF4-FFF2-40B4-BE49-F238E27FC236}">
                <a16:creationId xmlns:a16="http://schemas.microsoft.com/office/drawing/2014/main" id="{89BBF26D-81BF-46FF-42AC-22E22BC10667}"/>
              </a:ext>
            </a:extLst>
          </p:cNvPr>
          <p:cNvSpPr txBox="1">
            <a:spLocks/>
          </p:cNvSpPr>
          <p:nvPr/>
        </p:nvSpPr>
        <p:spPr>
          <a:xfrm>
            <a:off x="9612527" y="5808492"/>
            <a:ext cx="3886200" cy="672084"/>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10587D"/>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3000" b="1" dirty="0">
                <a:solidFill>
                  <a:srgbClr val="C35522"/>
                </a:solidFill>
              </a:rPr>
              <a:t>MATERNAL DATA CENTER</a:t>
            </a:r>
          </a:p>
        </p:txBody>
      </p:sp>
      <p:pic>
        <p:nvPicPr>
          <p:cNvPr id="15" name="Graphic 14" descr="Clipboard with solid fill">
            <a:extLst>
              <a:ext uri="{FF2B5EF4-FFF2-40B4-BE49-F238E27FC236}">
                <a16:creationId xmlns:a16="http://schemas.microsoft.com/office/drawing/2014/main" id="{57F8957D-B619-85B7-9CF2-5D5BB202C74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414055" y="2811780"/>
            <a:ext cx="2331720" cy="2331720"/>
          </a:xfrm>
          <a:prstGeom prst="rect">
            <a:avLst/>
          </a:prstGeom>
        </p:spPr>
      </p:pic>
      <p:pic>
        <p:nvPicPr>
          <p:cNvPr id="16" name="Graphic 15" descr="Teacher with solid fill">
            <a:extLst>
              <a:ext uri="{FF2B5EF4-FFF2-40B4-BE49-F238E27FC236}">
                <a16:creationId xmlns:a16="http://schemas.microsoft.com/office/drawing/2014/main" id="{2A677513-8574-779C-556F-458098FFB20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1584" y="2811780"/>
            <a:ext cx="2331720" cy="2331720"/>
          </a:xfrm>
          <a:prstGeom prst="rect">
            <a:avLst/>
          </a:prstGeom>
        </p:spPr>
      </p:pic>
      <p:pic>
        <p:nvPicPr>
          <p:cNvPr id="17" name="Graphic 16" descr="Bar chart with solid fill">
            <a:extLst>
              <a:ext uri="{FF2B5EF4-FFF2-40B4-BE49-F238E27FC236}">
                <a16:creationId xmlns:a16="http://schemas.microsoft.com/office/drawing/2014/main" id="{8F6F1FFD-00C2-5EB0-2C62-23D4BD906AA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89767" y="2811780"/>
            <a:ext cx="2331720" cy="2331720"/>
          </a:xfrm>
          <a:prstGeom prst="rect">
            <a:avLst/>
          </a:prstGeom>
        </p:spPr>
      </p:pic>
      <p:pic>
        <p:nvPicPr>
          <p:cNvPr id="18" name="Graphic 17" descr="Users with solid fill">
            <a:extLst>
              <a:ext uri="{FF2B5EF4-FFF2-40B4-BE49-F238E27FC236}">
                <a16:creationId xmlns:a16="http://schemas.microsoft.com/office/drawing/2014/main" id="{AC6E7DA5-A8DE-248E-7C2A-1455AE314E7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779943" y="2811780"/>
            <a:ext cx="2331720" cy="2331720"/>
          </a:xfrm>
          <a:prstGeom prst="rect">
            <a:avLst/>
          </a:prstGeom>
        </p:spPr>
      </p:pic>
    </p:spTree>
    <p:extLst>
      <p:ext uri="{BB962C8B-B14F-4D97-AF65-F5344CB8AC3E}">
        <p14:creationId xmlns:p14="http://schemas.microsoft.com/office/powerpoint/2010/main" val="28181226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70A26F6-BC48-96E3-B633-A12FC1E6C326}"/>
              </a:ext>
            </a:extLst>
          </p:cNvPr>
          <p:cNvSpPr/>
          <p:nvPr/>
        </p:nvSpPr>
        <p:spPr>
          <a:xfrm>
            <a:off x="375557" y="5698671"/>
            <a:ext cx="3396344" cy="282484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3" name="Rectangle 2">
            <a:extLst>
              <a:ext uri="{FF2B5EF4-FFF2-40B4-BE49-F238E27FC236}">
                <a16:creationId xmlns:a16="http://schemas.microsoft.com/office/drawing/2014/main" id="{86EA8A22-C5C2-E046-996C-A21C6C05B6C2}"/>
              </a:ext>
            </a:extLst>
          </p:cNvPr>
          <p:cNvSpPr/>
          <p:nvPr/>
        </p:nvSpPr>
        <p:spPr>
          <a:xfrm>
            <a:off x="375557" y="5698671"/>
            <a:ext cx="3094266" cy="225334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10587D"/>
                </a:solidFill>
                <a:hlinkClick r:id="rId2"/>
              </a:rPr>
              <a:t>ChristaWalczak</a:t>
            </a:r>
          </a:p>
          <a:p>
            <a:pPr algn="ctr"/>
            <a:r>
              <a:rPr lang="en-US" sz="2800" b="1" dirty="0">
                <a:solidFill>
                  <a:srgbClr val="10587D"/>
                </a:solidFill>
                <a:hlinkClick r:id="rId2"/>
              </a:rPr>
              <a:t>@Stanford.edu</a:t>
            </a:r>
            <a:endParaRPr lang="en-US" sz="2800" b="1" dirty="0">
              <a:solidFill>
                <a:srgbClr val="10587D"/>
              </a:solidFill>
            </a:endParaRPr>
          </a:p>
          <a:p>
            <a:pPr algn="ctr"/>
            <a:r>
              <a:rPr lang="en-US" sz="2800" b="1" dirty="0" err="1">
                <a:solidFill>
                  <a:srgbClr val="10587D"/>
                </a:solidFill>
              </a:rPr>
              <a:t>Tdeeds</a:t>
            </a:r>
            <a:r>
              <a:rPr lang="en-US" sz="2800" b="1" dirty="0">
                <a:solidFill>
                  <a:srgbClr val="10587D"/>
                </a:solidFill>
              </a:rPr>
              <a:t>@</a:t>
            </a:r>
          </a:p>
          <a:p>
            <a:pPr algn="ctr"/>
            <a:r>
              <a:rPr lang="en-US" sz="2800" b="1" dirty="0" err="1">
                <a:solidFill>
                  <a:srgbClr val="10587D"/>
                </a:solidFill>
              </a:rPr>
              <a:t>Stanford.edu</a:t>
            </a:r>
            <a:endParaRPr lang="en-US" sz="2800" b="1" dirty="0">
              <a:solidFill>
                <a:srgbClr val="10587D"/>
              </a:solidFill>
            </a:endParaRPr>
          </a:p>
        </p:txBody>
      </p:sp>
    </p:spTree>
    <p:extLst>
      <p:ext uri="{BB962C8B-B14F-4D97-AF65-F5344CB8AC3E}">
        <p14:creationId xmlns:p14="http://schemas.microsoft.com/office/powerpoint/2010/main" val="41730831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7687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CMQCC Brand">
      <a:dk1>
        <a:srgbClr val="000000"/>
      </a:dk1>
      <a:lt1>
        <a:srgbClr val="FFFFFF"/>
      </a:lt1>
      <a:dk2>
        <a:srgbClr val="D85D5B"/>
      </a:dk2>
      <a:lt2>
        <a:srgbClr val="FAF3F2"/>
      </a:lt2>
      <a:accent1>
        <a:srgbClr val="FD8369"/>
      </a:accent1>
      <a:accent2>
        <a:srgbClr val="FD8369"/>
      </a:accent2>
      <a:accent3>
        <a:srgbClr val="D85D5B"/>
      </a:accent3>
      <a:accent4>
        <a:srgbClr val="D85D5B"/>
      </a:accent4>
      <a:accent5>
        <a:srgbClr val="E9E7E6"/>
      </a:accent5>
      <a:accent6>
        <a:srgbClr val="A2A2A2"/>
      </a:accent6>
      <a:hlink>
        <a:srgbClr val="D85D5B"/>
      </a:hlink>
      <a:folHlink>
        <a:srgbClr val="FDC2B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4E3E171F-5FE4-6A45-8BF5-98A490EFE84B}" vid="{8A13B440-7A9F-944B-8440-7E4C3043C32D}"/>
    </a:ext>
  </a:extLst>
</a:theme>
</file>

<file path=ppt/theme/theme3.xml><?xml version="1.0" encoding="utf-8"?>
<a:theme xmlns:a="http://schemas.openxmlformats.org/drawingml/2006/main" name="3_Office Theme">
  <a:themeElements>
    <a:clrScheme name="CMQCC Brand">
      <a:dk1>
        <a:srgbClr val="000000"/>
      </a:dk1>
      <a:lt1>
        <a:srgbClr val="FFFFFF"/>
      </a:lt1>
      <a:dk2>
        <a:srgbClr val="D85D5B"/>
      </a:dk2>
      <a:lt2>
        <a:srgbClr val="FAF3F2"/>
      </a:lt2>
      <a:accent1>
        <a:srgbClr val="FD8369"/>
      </a:accent1>
      <a:accent2>
        <a:srgbClr val="FD8369"/>
      </a:accent2>
      <a:accent3>
        <a:srgbClr val="D85D5B"/>
      </a:accent3>
      <a:accent4>
        <a:srgbClr val="D85D5B"/>
      </a:accent4>
      <a:accent5>
        <a:srgbClr val="E9E7E6"/>
      </a:accent5>
      <a:accent6>
        <a:srgbClr val="A2A2A2"/>
      </a:accent6>
      <a:hlink>
        <a:srgbClr val="D85D5B"/>
      </a:hlink>
      <a:folHlink>
        <a:srgbClr val="FDC2B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953F35C4-9100-784A-AF9F-AAD38F68608F}" vid="{96E27206-2E9E-0440-887B-FB82EBC0862C}"/>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Master Title Slid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sz="2400" dirty="0" smtClean="0">
            <a:latin typeface="+mn-lt"/>
          </a:defRPr>
        </a:defPPr>
      </a:lstStyle>
    </a:txDef>
  </a:objectDefaults>
  <a:extraClrSchemeLst/>
  <a:extLst>
    <a:ext uri="{05A4C25C-085E-4340-85A3-A5531E510DB2}">
      <thm15:themeFamily xmlns:thm15="http://schemas.microsoft.com/office/thememl/2012/main" name="C-07_Template_Presentation_Enterprise_10-15-19.pptx" id="{1739C090-0662-3544-8328-73EA39B0D4BA}" vid="{EBB4ED09-F4FE-BF4A-A05C-1FBB69C692B3}"/>
    </a:ext>
  </a:extLst>
</a:theme>
</file>

<file path=ppt/theme/theme6.xml><?xml version="1.0" encoding="utf-8"?>
<a:theme xmlns:a="http://schemas.openxmlformats.org/drawingml/2006/main" name="Master Content-Helix">
  <a:themeElements>
    <a:clrScheme name="ECH 2019">
      <a:dk1>
        <a:srgbClr val="000000"/>
      </a:dk1>
      <a:lt1>
        <a:srgbClr val="FFFFFF"/>
      </a:lt1>
      <a:dk2>
        <a:srgbClr val="000000"/>
      </a:dk2>
      <a:lt2>
        <a:srgbClr val="8B8E90"/>
      </a:lt2>
      <a:accent1>
        <a:srgbClr val="407EC9"/>
      </a:accent1>
      <a:accent2>
        <a:srgbClr val="E87722"/>
      </a:accent2>
      <a:accent3>
        <a:srgbClr val="7C2855"/>
      </a:accent3>
      <a:accent4>
        <a:srgbClr val="00677F"/>
      </a:accent4>
      <a:accent5>
        <a:srgbClr val="67823A"/>
      </a:accent5>
      <a:accent6>
        <a:srgbClr val="AF272F"/>
      </a:accent6>
      <a:hlink>
        <a:srgbClr val="000000"/>
      </a:hlink>
      <a:folHlink>
        <a:srgbClr val="DBDBDB"/>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defRPr>
        </a:defPPr>
      </a:lstStyle>
    </a:lnDef>
    <a:txDef>
      <a:spPr>
        <a:noFill/>
      </a:spPr>
      <a:bodyPr wrap="square" rtlCol="0">
        <a:spAutoFit/>
      </a:bodyPr>
      <a:lstStyle>
        <a:defPPr algn="l">
          <a:defRPr sz="2400" dirty="0">
            <a:latin typeface="Arial" panose="020B0604020202020204" pitchFamily="34" charset="0"/>
            <a:cs typeface="Arial" panose="020B0604020202020204" pitchFamily="34" charset="0"/>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07_Template_Presentation_Enterprise_10-15-19.pptx" id="{1739C090-0662-3544-8328-73EA39B0D4BA}" vid="{74561B87-6B77-2D4F-BF94-7F8296DDC4A1}"/>
    </a:ext>
  </a:extLst>
</a:theme>
</file>

<file path=ppt/theme/theme7.xml><?xml version="1.0" encoding="utf-8"?>
<a:theme xmlns:a="http://schemas.openxmlformats.org/drawingml/2006/main" name="Master Content-No Helix">
  <a:themeElements>
    <a:clrScheme name="Custom 1">
      <a:dk1>
        <a:srgbClr val="000000"/>
      </a:dk1>
      <a:lt1>
        <a:srgbClr val="FFFFFF"/>
      </a:lt1>
      <a:dk2>
        <a:srgbClr val="000000"/>
      </a:dk2>
      <a:lt2>
        <a:srgbClr val="8B8E90"/>
      </a:lt2>
      <a:accent1>
        <a:srgbClr val="407EC9"/>
      </a:accent1>
      <a:accent2>
        <a:srgbClr val="E87722"/>
      </a:accent2>
      <a:accent3>
        <a:srgbClr val="7C2855"/>
      </a:accent3>
      <a:accent4>
        <a:srgbClr val="00677F"/>
      </a:accent4>
      <a:accent5>
        <a:srgbClr val="67823A"/>
      </a:accent5>
      <a:accent6>
        <a:srgbClr val="AF272F"/>
      </a:accent6>
      <a:hlink>
        <a:srgbClr val="000000"/>
      </a:hlink>
      <a:folHlink>
        <a:srgbClr val="DBDBDB"/>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65" charset="0"/>
            <a:ea typeface="ＭＳ Ｐゴシック" pitchFamily="-65" charset="-128"/>
            <a:cs typeface="ＭＳ Ｐゴシック" pitchFamily="-65" charset="-128"/>
          </a:defRPr>
        </a:defPPr>
      </a:lstStyle>
    </a:lnDef>
    <a:txDef>
      <a:spPr>
        <a:noFill/>
      </a:spPr>
      <a:bodyPr wrap="square" rtlCol="0">
        <a:spAutoFit/>
      </a:bodyPr>
      <a:lstStyle>
        <a:defPPr algn="l">
          <a:defRPr sz="2400" dirty="0">
            <a:latin typeface="Arial" panose="020B0604020202020204" pitchFamily="34" charset="0"/>
            <a:cs typeface="Arial" panose="020B0604020202020204" pitchFamily="34" charset="0"/>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07_Template_Presentation_Enterprise_10-15-19.pptx" id="{1739C090-0662-3544-8328-73EA39B0D4BA}" vid="{0F9060EF-EC13-1342-8097-53C3B4C13E0F}"/>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346</TotalTime>
  <Words>3302</Words>
  <Application>Microsoft Macintosh PowerPoint</Application>
  <PresentationFormat>Custom</PresentationFormat>
  <Paragraphs>553</Paragraphs>
  <Slides>68</Slides>
  <Notes>25</Notes>
  <HiddenSlides>1</HiddenSlides>
  <MMClips>1</MMClips>
  <ScaleCrop>false</ScaleCrop>
  <HeadingPairs>
    <vt:vector size="6" baseType="variant">
      <vt:variant>
        <vt:lpstr>Fonts Used</vt:lpstr>
      </vt:variant>
      <vt:variant>
        <vt:i4>15</vt:i4>
      </vt:variant>
      <vt:variant>
        <vt:lpstr>Theme</vt:lpstr>
      </vt:variant>
      <vt:variant>
        <vt:i4>7</vt:i4>
      </vt:variant>
      <vt:variant>
        <vt:lpstr>Slide Titles</vt:lpstr>
      </vt:variant>
      <vt:variant>
        <vt:i4>68</vt:i4>
      </vt:variant>
    </vt:vector>
  </HeadingPairs>
  <TitlesOfParts>
    <vt:vector size="90" baseType="lpstr">
      <vt:lpstr>Courier New</vt:lpstr>
      <vt:lpstr>Times</vt:lpstr>
      <vt:lpstr>Arial</vt:lpstr>
      <vt:lpstr>Times New Roman</vt:lpstr>
      <vt:lpstr>Malgun Gothic</vt:lpstr>
      <vt:lpstr>Roboto</vt:lpstr>
      <vt:lpstr>Verdana</vt:lpstr>
      <vt:lpstr>Roboto Light</vt:lpstr>
      <vt:lpstr>Tahoma</vt:lpstr>
      <vt:lpstr>Century Gothic</vt:lpstr>
      <vt:lpstr>Aptos Narrow</vt:lpstr>
      <vt:lpstr>Aptos</vt:lpstr>
      <vt:lpstr>Calibri</vt:lpstr>
      <vt:lpstr>Josefin Sans</vt:lpstr>
      <vt:lpstr>ＭＳ Ｐゴシック</vt:lpstr>
      <vt:lpstr>Office Theme</vt:lpstr>
      <vt:lpstr>1_Office Theme</vt:lpstr>
      <vt:lpstr>3_Office Theme</vt:lpstr>
      <vt:lpstr>2_Office Theme</vt:lpstr>
      <vt:lpstr>Master Title Slide</vt:lpstr>
      <vt:lpstr>Master Content-Helix</vt:lpstr>
      <vt:lpstr>Master Content-No Helix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Eisenhower Medical Center – Family Birth Center</vt:lpstr>
      <vt:lpstr>Background</vt:lpstr>
      <vt:lpstr>Methods</vt:lpstr>
      <vt:lpstr>Outcomes</vt:lpstr>
      <vt:lpstr>Facilitators &amp; Barriers</vt:lpstr>
      <vt:lpstr>Project Pearls</vt:lpstr>
      <vt:lpstr>References</vt:lpstr>
      <vt:lpstr>PowerPoint Presentation</vt:lpstr>
      <vt:lpstr>PowerPoint Presentation</vt:lpstr>
      <vt:lpstr>Why did we start this class? </vt:lpstr>
      <vt:lpstr>PowerPoint Presentation</vt:lpstr>
      <vt:lpstr>About El Camino, Context for Maternity Services</vt:lpstr>
      <vt:lpstr>Who is giving birth at El Camino? </vt:lpstr>
      <vt:lpstr>What is the NTSV (nulliparous, term, singleton, vertex) C-section rate ? </vt:lpstr>
      <vt:lpstr>What is the NTSV (nulliparous, term, singleton, vertex) C-section rate by race/ethnicity at El Camino</vt:lpstr>
      <vt:lpstr>Taking a Pause: Frameworks for Exploring Data</vt:lpstr>
      <vt:lpstr>PowerPoint Presentation</vt:lpstr>
      <vt:lpstr>Asian Population NTSV Rate </vt:lpstr>
      <vt:lpstr>South Asian Population: NTSV Rate</vt:lpstr>
      <vt:lpstr>South Asian NTSV rate vs Asian (total) rate</vt:lpstr>
      <vt:lpstr>Why we created the class </vt:lpstr>
      <vt:lpstr>PowerPoint Presentation</vt:lpstr>
      <vt:lpstr>Created by an interdisciplinary  team</vt:lpstr>
      <vt:lpstr>Including:  </vt:lpstr>
      <vt:lpstr>The Context </vt:lpstr>
      <vt:lpstr>South Asian Community: We are not a monolith</vt:lpstr>
      <vt:lpstr> </vt:lpstr>
      <vt:lpstr> </vt:lpstr>
      <vt:lpstr> </vt:lpstr>
      <vt:lpstr> </vt:lpstr>
      <vt:lpstr>Stereotypes &amp; Bias: A racist healthcare system harms everyone</vt:lpstr>
      <vt:lpstr> </vt:lpstr>
      <vt:lpstr>Practicing Cultural Humility </vt:lpstr>
      <vt:lpstr>What we co-created </vt:lpstr>
      <vt:lpstr>A 5 part class series to nurture confidence for South Asian  expectant &amp; birthing families.   </vt:lpstr>
      <vt:lpstr>PowerPoint Presentation</vt:lpstr>
      <vt:lpstr>Class 2: Exercise in Pregnancy &amp; Birth</vt:lpstr>
      <vt:lpstr>Class 3: Physiology of Labor &amp; Birth </vt:lpstr>
      <vt:lpstr>Try this-  take a cube of ice and hold it in your hands for a minute.    Notice what helps you  get through the minute.   What doesn’t?   </vt:lpstr>
      <vt:lpstr>BRAIN Benefits/ Risks/ Alternatives/ Intuition/Nothing    </vt:lpstr>
      <vt:lpstr>Class 4: Birth and Preparing for Postpartum (including mental health)    </vt:lpstr>
      <vt:lpstr>Class 5  Postpartum &amp; Breastfeeding with Harpreet Bolla, RN/ IBCLC &amp; other members from lactation team     </vt:lpstr>
      <vt:lpstr>Feedback from Participants</vt:lpstr>
      <vt:lpstr>Limitations &amp; Challenges</vt:lpstr>
      <vt:lpstr>Gifts &amp; Opportunities </vt:lpstr>
      <vt:lpstr>Why do we do this class ? </vt:lpstr>
      <vt:lpstr>Confidence &amp;  Connection</vt:lpstr>
      <vt:lpstr>Joy &amp; Wellness</vt:lpstr>
      <vt:lpstr>For our babies!</vt:lpstr>
      <vt:lpstr>Resources </vt:lpstr>
      <vt:lpstr>Gratitude- Thank you! </vt:lpstr>
      <vt:lpstr>Questions/ Connect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Labor Hopscotch</dc:title>
  <dc:creator>Jamison, Lourdes</dc:creator>
  <cp:lastModifiedBy>Serena Rutledge</cp:lastModifiedBy>
  <cp:revision>10</cp:revision>
  <dcterms:created xsi:type="dcterms:W3CDTF">2006-08-16T00:00:00Z</dcterms:created>
  <dcterms:modified xsi:type="dcterms:W3CDTF">2026-09-14T18:46:04Z</dcterms:modified>
  <dc:identifier>DAHKya-uJXc</dc:identifier>
</cp:coreProperties>
</file>